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8" r:id="rId3"/>
    <p:sldId id="259" r:id="rId4"/>
    <p:sldId id="260" r:id="rId5"/>
    <p:sldId id="268" r:id="rId6"/>
    <p:sldId id="267" r:id="rId7"/>
    <p:sldId id="261" r:id="rId8"/>
    <p:sldId id="269" r:id="rId9"/>
    <p:sldId id="274" r:id="rId10"/>
    <p:sldId id="262" r:id="rId11"/>
    <p:sldId id="263" r:id="rId12"/>
    <p:sldId id="264" r:id="rId13"/>
    <p:sldId id="266" r:id="rId14"/>
    <p:sldId id="275" r:id="rId15"/>
    <p:sldId id="271" r:id="rId16"/>
    <p:sldId id="272" r:id="rId17"/>
    <p:sldId id="273" r:id="rId18"/>
    <p:sldId id="276" r:id="rId19"/>
    <p:sldId id="281" r:id="rId20"/>
  </p:sldIdLst>
  <p:sldSz cx="12192000" cy="6858000"/>
  <p:notesSz cx="6858000" cy="9144000"/>
  <p:embeddedFontLst>
    <p:embeddedFont>
      <p:font typeface="微软雅黑" panose="020B0503020204020204" pitchFamily="34" charset="-122"/>
      <p:regular r:id="rId25"/>
    </p:embeddedFont>
    <p:embeddedFont>
      <p:font typeface="Impact" panose="020B0806030902050204" pitchFamily="34" charset="0"/>
      <p:regular r:id="rId26"/>
    </p:embeddedFont>
    <p:embeddedFont>
      <p:font typeface="等线" panose="02010600030101010101" charset="-122"/>
      <p:regular r:id="rId27"/>
    </p:embeddedFont>
    <p:embeddedFont>
      <p:font typeface="方正清刻本悦宋简体" panose="02000000000000000000" charset="-122"/>
      <p:regular r:id="rId28"/>
    </p:embeddedFont>
    <p:embeddedFont>
      <p:font typeface="等线 Light" panose="02010600030101010101" charset="-122"/>
      <p:regular r:id="rId29"/>
    </p:embeddedFont>
    <p:embeddedFont>
      <p:font typeface="Calibri" panose="020F0502020204030204" charset="0"/>
      <p:regular r:id="rId30"/>
      <p:bold r:id="rId31"/>
      <p:italic r:id="rId32"/>
      <p:boldItalic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1B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79" autoAdjust="0"/>
    <p:restoredTop sz="94660"/>
  </p:normalViewPr>
  <p:slideViewPr>
    <p:cSldViewPr snapToGrid="0" showGuides="1">
      <p:cViewPr>
        <p:scale>
          <a:sx n="50" d="100"/>
          <a:sy n="50" d="100"/>
        </p:scale>
        <p:origin x="900" y="852"/>
      </p:cViewPr>
      <p:guideLst>
        <p:guide orient="horz" pos="45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font" Target="fonts/font9.fntdata"/><Relationship Id="rId32" Type="http://schemas.openxmlformats.org/officeDocument/2006/relationships/font" Target="fonts/font8.fntdata"/><Relationship Id="rId31" Type="http://schemas.openxmlformats.org/officeDocument/2006/relationships/font" Target="fonts/font7.fntdata"/><Relationship Id="rId30" Type="http://schemas.openxmlformats.org/officeDocument/2006/relationships/font" Target="fonts/font6.fntdata"/><Relationship Id="rId3" Type="http://schemas.openxmlformats.org/officeDocument/2006/relationships/slide" Target="slides/slide1.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1ACE2A-78D3-4744-8F61-94309A5C40B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C13861-828E-4C0F-AB01-DDBA5AC40AE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76B1C42-5C36-4BFB-AADF-6AFA8AFCA7F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66BC02-6F68-4270-BA71-42D5C28A5E9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76B1C42-5C36-4BFB-AADF-6AFA8AFCA7F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66BC02-6F68-4270-BA71-42D5C28A5E9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76B1C42-5C36-4BFB-AADF-6AFA8AFCA7F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66BC02-6F68-4270-BA71-42D5C28A5E9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3968" t="475" r="11117" b="477"/>
          <a:stretch>
            <a:fillRect/>
          </a:stretch>
        </p:blipFill>
        <p:spPr>
          <a:xfrm rot="5400000">
            <a:off x="2667000" y="-2706327"/>
            <a:ext cx="6858001" cy="12270657"/>
          </a:xfrm>
          <a:prstGeom prst="rect">
            <a:avLst/>
          </a:prstGeom>
        </p:spPr>
      </p:pic>
      <p:sp>
        <p:nvSpPr>
          <p:cNvPr id="8" name="矩形 7"/>
          <p:cNvSpPr/>
          <p:nvPr userDrawn="1"/>
        </p:nvSpPr>
        <p:spPr>
          <a:xfrm>
            <a:off x="514350" y="905369"/>
            <a:ext cx="11163300" cy="560769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rotWithShape="1">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l="72221" t="14722" b="41111"/>
          <a:stretch>
            <a:fillRect/>
          </a:stretch>
        </p:blipFill>
        <p:spPr>
          <a:xfrm rot="5400000">
            <a:off x="10198131" y="4824806"/>
            <a:ext cx="1303387" cy="2763006"/>
          </a:xfrm>
          <a:prstGeom prst="rect">
            <a:avLst/>
          </a:prstGeom>
        </p:spPr>
      </p:pic>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3968" t="475" r="11117" b="477"/>
          <a:stretch>
            <a:fillRect/>
          </a:stretch>
        </p:blipFill>
        <p:spPr>
          <a:xfrm rot="5400000">
            <a:off x="2667000" y="-2706327"/>
            <a:ext cx="6858001" cy="12270657"/>
          </a:xfrm>
          <a:prstGeom prst="rect">
            <a:avLst/>
          </a:prstGeom>
        </p:spPr>
      </p:pic>
      <p:sp>
        <p:nvSpPr>
          <p:cNvPr id="8" name="矩形 7"/>
          <p:cNvSpPr/>
          <p:nvPr userDrawn="1"/>
        </p:nvSpPr>
        <p:spPr>
          <a:xfrm>
            <a:off x="514350" y="905369"/>
            <a:ext cx="11163300" cy="560769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rotWithShape="1">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l="72221" t="14722" b="41111"/>
          <a:stretch>
            <a:fillRect/>
          </a:stretch>
        </p:blipFill>
        <p:spPr>
          <a:xfrm rot="5400000">
            <a:off x="10198131" y="4824806"/>
            <a:ext cx="1303387" cy="2763006"/>
          </a:xfrm>
          <a:prstGeom prst="rect">
            <a:avLst/>
          </a:prstGeom>
        </p:spPr>
      </p:pic>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3968" t="475" r="11117" b="477"/>
          <a:stretch>
            <a:fillRect/>
          </a:stretch>
        </p:blipFill>
        <p:spPr>
          <a:xfrm rot="5400000">
            <a:off x="2667000" y="-2706327"/>
            <a:ext cx="6858001" cy="12270657"/>
          </a:xfrm>
          <a:prstGeom prst="rect">
            <a:avLst/>
          </a:prstGeom>
        </p:spPr>
      </p:pic>
      <p:sp>
        <p:nvSpPr>
          <p:cNvPr id="8" name="矩形 7"/>
          <p:cNvSpPr/>
          <p:nvPr userDrawn="1"/>
        </p:nvSpPr>
        <p:spPr>
          <a:xfrm>
            <a:off x="514350" y="905369"/>
            <a:ext cx="11163300" cy="560769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rotWithShape="1">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l="72221" t="14722" b="41111"/>
          <a:stretch>
            <a:fillRect/>
          </a:stretch>
        </p:blipFill>
        <p:spPr>
          <a:xfrm rot="5400000">
            <a:off x="10198131" y="4824806"/>
            <a:ext cx="1303387" cy="2763006"/>
          </a:xfrm>
          <a:prstGeom prst="rect">
            <a:avLst/>
          </a:prstGeom>
        </p:spPr>
      </p:pic>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3968" t="475" r="11117" b="477"/>
          <a:stretch>
            <a:fillRect/>
          </a:stretch>
        </p:blipFill>
        <p:spPr>
          <a:xfrm rot="5400000">
            <a:off x="2667000" y="-2706327"/>
            <a:ext cx="6858001" cy="12270657"/>
          </a:xfrm>
          <a:prstGeom prst="rect">
            <a:avLst/>
          </a:prstGeom>
        </p:spPr>
      </p:pic>
      <p:sp>
        <p:nvSpPr>
          <p:cNvPr id="8" name="矩形 7"/>
          <p:cNvSpPr/>
          <p:nvPr userDrawn="1"/>
        </p:nvSpPr>
        <p:spPr>
          <a:xfrm>
            <a:off x="514350" y="905369"/>
            <a:ext cx="11163300" cy="560769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rotWithShape="1">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l="72221" t="14722" b="41111"/>
          <a:stretch>
            <a:fillRect/>
          </a:stretch>
        </p:blipFill>
        <p:spPr>
          <a:xfrm rot="5400000">
            <a:off x="10198131" y="4824806"/>
            <a:ext cx="1303387" cy="2763006"/>
          </a:xfrm>
          <a:prstGeom prst="rect">
            <a:avLst/>
          </a:prstGeom>
        </p:spPr>
      </p:pic>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3968" t="475" r="11117" b="477"/>
          <a:stretch>
            <a:fillRect/>
          </a:stretch>
        </p:blipFill>
        <p:spPr>
          <a:xfrm rot="5400000">
            <a:off x="2667000" y="-2706327"/>
            <a:ext cx="6858001" cy="12270657"/>
          </a:xfrm>
          <a:prstGeom prst="rect">
            <a:avLst/>
          </a:prstGeom>
        </p:spPr>
      </p:pic>
      <p:sp>
        <p:nvSpPr>
          <p:cNvPr id="8" name="矩形 7"/>
          <p:cNvSpPr/>
          <p:nvPr userDrawn="1"/>
        </p:nvSpPr>
        <p:spPr>
          <a:xfrm>
            <a:off x="514350" y="905369"/>
            <a:ext cx="11163300" cy="560769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rotWithShape="1">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l="72221" t="14722" b="41111"/>
          <a:stretch>
            <a:fillRect/>
          </a:stretch>
        </p:blipFill>
        <p:spPr>
          <a:xfrm rot="5400000">
            <a:off x="10198131" y="4824806"/>
            <a:ext cx="1303387" cy="2763006"/>
          </a:xfrm>
          <a:prstGeom prst="rect">
            <a:avLst/>
          </a:prstGeom>
        </p:spPr>
      </p:pic>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3968" t="475" r="11117" b="477"/>
          <a:stretch>
            <a:fillRect/>
          </a:stretch>
        </p:blipFill>
        <p:spPr>
          <a:xfrm rot="5400000">
            <a:off x="2667000" y="-2706327"/>
            <a:ext cx="6858001" cy="12270657"/>
          </a:xfrm>
          <a:prstGeom prst="rect">
            <a:avLst/>
          </a:prstGeom>
        </p:spPr>
      </p:pic>
      <p:sp>
        <p:nvSpPr>
          <p:cNvPr id="8" name="矩形 7"/>
          <p:cNvSpPr/>
          <p:nvPr userDrawn="1"/>
        </p:nvSpPr>
        <p:spPr>
          <a:xfrm>
            <a:off x="514350" y="905369"/>
            <a:ext cx="11163300" cy="560769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rotWithShape="1">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l="72221" t="14722" b="41111"/>
          <a:stretch>
            <a:fillRect/>
          </a:stretch>
        </p:blipFill>
        <p:spPr>
          <a:xfrm rot="5400000">
            <a:off x="10198131" y="4824806"/>
            <a:ext cx="1303387" cy="2763006"/>
          </a:xfrm>
          <a:prstGeom prst="rect">
            <a:avLst/>
          </a:prstGeom>
        </p:spPr>
      </p:pic>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3968" t="475" r="11117" b="477"/>
          <a:stretch>
            <a:fillRect/>
          </a:stretch>
        </p:blipFill>
        <p:spPr>
          <a:xfrm rot="5400000">
            <a:off x="2667000" y="-2706327"/>
            <a:ext cx="6858001" cy="12270657"/>
          </a:xfrm>
          <a:prstGeom prst="rect">
            <a:avLst/>
          </a:prstGeom>
        </p:spPr>
      </p:pic>
      <p:sp>
        <p:nvSpPr>
          <p:cNvPr id="8" name="矩形 7"/>
          <p:cNvSpPr/>
          <p:nvPr userDrawn="1"/>
        </p:nvSpPr>
        <p:spPr>
          <a:xfrm>
            <a:off x="514350" y="905369"/>
            <a:ext cx="11163300" cy="560769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rotWithShape="1">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l="72221" t="14722" b="41111"/>
          <a:stretch>
            <a:fillRect/>
          </a:stretch>
        </p:blipFill>
        <p:spPr>
          <a:xfrm rot="5400000">
            <a:off x="10198131" y="4824806"/>
            <a:ext cx="1303387" cy="2763006"/>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76B1C42-5C36-4BFB-AADF-6AFA8AFCA7F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66BC02-6F68-4270-BA71-42D5C28A5E98}"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3968" t="475" r="11117" b="477"/>
          <a:stretch>
            <a:fillRect/>
          </a:stretch>
        </p:blipFill>
        <p:spPr>
          <a:xfrm rot="5400000">
            <a:off x="2667000" y="-2706327"/>
            <a:ext cx="6858001" cy="12270657"/>
          </a:xfrm>
          <a:prstGeom prst="rect">
            <a:avLst/>
          </a:prstGeom>
        </p:spPr>
      </p:pic>
      <p:sp>
        <p:nvSpPr>
          <p:cNvPr id="8" name="矩形 7"/>
          <p:cNvSpPr/>
          <p:nvPr userDrawn="1"/>
        </p:nvSpPr>
        <p:spPr>
          <a:xfrm>
            <a:off x="514350" y="905369"/>
            <a:ext cx="11163300" cy="560769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rotWithShape="1">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l="72221" t="14722" b="41111"/>
          <a:stretch>
            <a:fillRect/>
          </a:stretch>
        </p:blipFill>
        <p:spPr>
          <a:xfrm rot="5400000">
            <a:off x="10198131" y="4824806"/>
            <a:ext cx="1303387" cy="2763006"/>
          </a:xfrm>
          <a:prstGeom prst="rect">
            <a:avLst/>
          </a:prstGeom>
        </p:spPr>
      </p:pic>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3968" t="475" r="11117" b="477"/>
          <a:stretch>
            <a:fillRect/>
          </a:stretch>
        </p:blipFill>
        <p:spPr>
          <a:xfrm rot="5400000">
            <a:off x="2667000" y="-2706327"/>
            <a:ext cx="6858001" cy="12270657"/>
          </a:xfrm>
          <a:prstGeom prst="rect">
            <a:avLst/>
          </a:prstGeom>
        </p:spPr>
      </p:pic>
      <p:sp>
        <p:nvSpPr>
          <p:cNvPr id="8" name="矩形 7"/>
          <p:cNvSpPr/>
          <p:nvPr userDrawn="1"/>
        </p:nvSpPr>
        <p:spPr>
          <a:xfrm>
            <a:off x="514350" y="905369"/>
            <a:ext cx="11163300" cy="560769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rotWithShape="1">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l="72221" t="14722" b="41111"/>
          <a:stretch>
            <a:fillRect/>
          </a:stretch>
        </p:blipFill>
        <p:spPr>
          <a:xfrm rot="5400000">
            <a:off x="10198131" y="4824806"/>
            <a:ext cx="1303387" cy="2763006"/>
          </a:xfrm>
          <a:prstGeom prst="rect">
            <a:avLst/>
          </a:prstGeom>
        </p:spPr>
      </p:pic>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3968" t="475" r="11117" b="477"/>
          <a:stretch>
            <a:fillRect/>
          </a:stretch>
        </p:blipFill>
        <p:spPr>
          <a:xfrm rot="5400000">
            <a:off x="2667000" y="-2706327"/>
            <a:ext cx="6858001" cy="12270657"/>
          </a:xfrm>
          <a:prstGeom prst="rect">
            <a:avLst/>
          </a:prstGeom>
        </p:spPr>
      </p:pic>
      <p:sp>
        <p:nvSpPr>
          <p:cNvPr id="8" name="矩形 7"/>
          <p:cNvSpPr/>
          <p:nvPr userDrawn="1"/>
        </p:nvSpPr>
        <p:spPr>
          <a:xfrm>
            <a:off x="514350" y="905369"/>
            <a:ext cx="11163300" cy="560769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rotWithShape="1">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l="72221" t="14722" b="41111"/>
          <a:stretch>
            <a:fillRect/>
          </a:stretch>
        </p:blipFill>
        <p:spPr>
          <a:xfrm rot="5400000">
            <a:off x="10198131" y="4824806"/>
            <a:ext cx="1303387" cy="2763006"/>
          </a:xfrm>
          <a:prstGeom prst="rect">
            <a:avLst/>
          </a:prstGeom>
        </p:spPr>
      </p:pic>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3968" t="475" r="11117" b="477"/>
          <a:stretch>
            <a:fillRect/>
          </a:stretch>
        </p:blipFill>
        <p:spPr>
          <a:xfrm rot="5400000">
            <a:off x="2667000" y="-2706327"/>
            <a:ext cx="6858001" cy="12270657"/>
          </a:xfrm>
          <a:prstGeom prst="rect">
            <a:avLst/>
          </a:prstGeom>
        </p:spPr>
      </p:pic>
      <p:sp>
        <p:nvSpPr>
          <p:cNvPr id="8" name="矩形 7"/>
          <p:cNvSpPr/>
          <p:nvPr userDrawn="1"/>
        </p:nvSpPr>
        <p:spPr>
          <a:xfrm>
            <a:off x="514350" y="905369"/>
            <a:ext cx="11163300" cy="560769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rotWithShape="1">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l="72221" t="14722" b="41111"/>
          <a:stretch>
            <a:fillRect/>
          </a:stretch>
        </p:blipFill>
        <p:spPr>
          <a:xfrm rot="5400000">
            <a:off x="10198131" y="4824806"/>
            <a:ext cx="1303387" cy="2763006"/>
          </a:xfrm>
          <a:prstGeom prst="rect">
            <a:avLst/>
          </a:prstGeom>
        </p:spPr>
      </p:pic>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3968" t="475" r="11117" b="477"/>
          <a:stretch>
            <a:fillRect/>
          </a:stretch>
        </p:blipFill>
        <p:spPr>
          <a:xfrm rot="5400000">
            <a:off x="2667000" y="-2706327"/>
            <a:ext cx="6858001" cy="12270657"/>
          </a:xfrm>
          <a:prstGeom prst="rect">
            <a:avLst/>
          </a:prstGeom>
        </p:spPr>
      </p:pic>
      <p:sp>
        <p:nvSpPr>
          <p:cNvPr id="8" name="矩形 7"/>
          <p:cNvSpPr/>
          <p:nvPr userDrawn="1"/>
        </p:nvSpPr>
        <p:spPr>
          <a:xfrm>
            <a:off x="514350" y="905369"/>
            <a:ext cx="11163300" cy="560769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rotWithShape="1">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l="72221" t="14722" b="41111"/>
          <a:stretch>
            <a:fillRect/>
          </a:stretch>
        </p:blipFill>
        <p:spPr>
          <a:xfrm rot="5400000">
            <a:off x="10198131" y="4824806"/>
            <a:ext cx="1303387" cy="2763006"/>
          </a:xfrm>
          <a:prstGeom prst="rect">
            <a:avLst/>
          </a:prstGeom>
        </p:spPr>
      </p:pic>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3968" t="475" r="11117" b="477"/>
          <a:stretch>
            <a:fillRect/>
          </a:stretch>
        </p:blipFill>
        <p:spPr>
          <a:xfrm rot="5400000">
            <a:off x="2667000" y="-2706327"/>
            <a:ext cx="6858001" cy="12270657"/>
          </a:xfrm>
          <a:prstGeom prst="rect">
            <a:avLst/>
          </a:prstGeom>
        </p:spPr>
      </p:pic>
      <p:sp>
        <p:nvSpPr>
          <p:cNvPr id="8" name="矩形 7"/>
          <p:cNvSpPr/>
          <p:nvPr userDrawn="1"/>
        </p:nvSpPr>
        <p:spPr>
          <a:xfrm>
            <a:off x="514350" y="905369"/>
            <a:ext cx="11163300" cy="560769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rotWithShape="1">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l="72221" t="14722" b="41111"/>
          <a:stretch>
            <a:fillRect/>
          </a:stretch>
        </p:blipFill>
        <p:spPr>
          <a:xfrm rot="5400000">
            <a:off x="10198131" y="4824806"/>
            <a:ext cx="1303387" cy="2763006"/>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476B1C42-5C36-4BFB-AADF-6AFA8AFCA7F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66BC02-6F68-4270-BA71-42D5C28A5E9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76B1C42-5C36-4BFB-AADF-6AFA8AFCA7F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66BC02-6F68-4270-BA71-42D5C28A5E9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76B1C42-5C36-4BFB-AADF-6AFA8AFCA7F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66BC02-6F68-4270-BA71-42D5C28A5E9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76B1C42-5C36-4BFB-AADF-6AFA8AFCA7F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166BC02-6F68-4270-BA71-42D5C28A5E9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76B1C42-5C36-4BFB-AADF-6AFA8AFCA7F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166BC02-6F68-4270-BA71-42D5C28A5E9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76B1C42-5C36-4BFB-AADF-6AFA8AFCA7F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66BC02-6F68-4270-BA71-42D5C28A5E9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76B1C42-5C36-4BFB-AADF-6AFA8AFCA7F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66BC02-6F68-4270-BA71-42D5C28A5E9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6B1C42-5C36-4BFB-AADF-6AFA8AFCA7F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66BC02-6F68-4270-BA71-42D5C28A5E9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hemeOverride" Target="../theme/themeOverride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hemeOverride" Target="../theme/themeOverride9.xml"/><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10.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hemeOverride" Target="../theme/themeOverride11.xml"/><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hemeOverride" Target="../theme/themeOverride12.xml"/><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13.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14.xml"/><Relationship Id="rId2" Type="http://schemas.openxmlformats.org/officeDocument/2006/relationships/image" Target="../media/image5.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3.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4.xml"/><Relationship Id="rId2" Type="http://schemas.openxmlformats.org/officeDocument/2006/relationships/image" Target="../media/image5.png"/><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5.xml"/><Relationship Id="rId2" Type="http://schemas.microsoft.com/office/2007/relationships/hdphoto" Target="../media/image10.wdp"/><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hemeOverride" Target="../theme/themeOverride6.xml"/><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8.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6096000" cy="68580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723" t="61564" r="84525" b="22175"/>
          <a:stretch>
            <a:fillRect/>
          </a:stretch>
        </p:blipFill>
        <p:spPr>
          <a:xfrm rot="1518621">
            <a:off x="10192213" y="774631"/>
            <a:ext cx="999390" cy="1101579"/>
          </a:xfrm>
          <a:prstGeom prst="rect">
            <a:avLst/>
          </a:prstGeom>
        </p:spPr>
      </p:pic>
      <p:pic>
        <p:nvPicPr>
          <p:cNvPr id="8" name="图片 7"/>
          <p:cNvPicPr>
            <a:picLocks noChangeAspect="1"/>
          </p:cNvPicPr>
          <p:nvPr/>
        </p:nvPicPr>
        <p:blipFill rotWithShape="1">
          <a:blip r:embed="rId2" cstate="screen">
            <a:duotone>
              <a:prstClr val="black"/>
              <a:schemeClr val="tx2">
                <a:tint val="45000"/>
                <a:satMod val="400000"/>
              </a:schemeClr>
            </a:duotone>
          </a:blip>
          <a:srcRect l="16458" t="12222" r="27292" b="5834"/>
          <a:stretch>
            <a:fillRect/>
          </a:stretch>
        </p:blipFill>
        <p:spPr>
          <a:xfrm>
            <a:off x="3305307" y="754782"/>
            <a:ext cx="4081295" cy="4459193"/>
          </a:xfrm>
          <a:prstGeom prst="rect">
            <a:avLst/>
          </a:prstGeom>
        </p:spPr>
      </p:pic>
      <p:sp>
        <p:nvSpPr>
          <p:cNvPr id="9" name="矩形 8"/>
          <p:cNvSpPr/>
          <p:nvPr/>
        </p:nvSpPr>
        <p:spPr>
          <a:xfrm>
            <a:off x="7905592" y="3962133"/>
            <a:ext cx="3093154" cy="1251842"/>
          </a:xfrm>
          <a:prstGeom prst="rect">
            <a:avLst/>
          </a:prstGeom>
        </p:spPr>
        <p:txBody>
          <a:bodyPr vert="eaVert" wrap="square">
            <a:spAutoFit/>
          </a:bodyPr>
          <a:lstStyle/>
          <a:p>
            <a:pPr algn="just">
              <a:lnSpc>
                <a:spcPct val="150000"/>
              </a:lnSpc>
            </a:pPr>
            <a:r>
              <a:rPr lang="zh-CN" altLang="en-US" sz="1400" spc="300" dirty="0" smtClean="0">
                <a:solidFill>
                  <a:schemeClr val="bg1">
                    <a:lumMod val="65000"/>
                  </a:schemeClr>
                </a:solidFill>
                <a:latin typeface="+mj-ea"/>
                <a:ea typeface="+mj-ea"/>
              </a:rPr>
              <a:t>用于各类活动策划/企业会议/汇报总结计划/计划书策划书/文件演示/教师说课 等演示场合</a:t>
            </a:r>
            <a:endParaRPr lang="zh-CN" altLang="en-US" sz="1400" spc="300" dirty="0">
              <a:solidFill>
                <a:schemeClr val="bg1">
                  <a:lumMod val="65000"/>
                </a:schemeClr>
              </a:solidFill>
              <a:latin typeface="+mj-ea"/>
              <a:ea typeface="+mj-ea"/>
            </a:endParaRPr>
          </a:p>
        </p:txBody>
      </p:sp>
      <p:sp>
        <p:nvSpPr>
          <p:cNvPr id="10" name="矩形 9"/>
          <p:cNvSpPr/>
          <p:nvPr/>
        </p:nvSpPr>
        <p:spPr>
          <a:xfrm>
            <a:off x="6569956" y="2621377"/>
            <a:ext cx="1851789" cy="584775"/>
          </a:xfrm>
          <a:prstGeom prst="rect">
            <a:avLst/>
          </a:prstGeom>
        </p:spPr>
        <p:txBody>
          <a:bodyPr wrap="none">
            <a:spAutoFit/>
          </a:bodyPr>
          <a:lstStyle/>
          <a:p>
            <a:r>
              <a:rPr lang="en-US" altLang="zh-CN" sz="3200" spc="300" dirty="0" smtClean="0">
                <a:solidFill>
                  <a:schemeClr val="tx1">
                    <a:lumMod val="85000"/>
                    <a:lumOff val="15000"/>
                  </a:schemeClr>
                </a:solidFill>
                <a:latin typeface="+mj-ea"/>
                <a:ea typeface="+mj-ea"/>
              </a:rPr>
              <a:t>PPT</a:t>
            </a:r>
            <a:r>
              <a:rPr lang="zh-CN" altLang="en-US" sz="3200" spc="300" dirty="0" smtClean="0">
                <a:solidFill>
                  <a:schemeClr val="tx1">
                    <a:lumMod val="85000"/>
                    <a:lumOff val="15000"/>
                  </a:schemeClr>
                </a:solidFill>
                <a:latin typeface="+mj-ea"/>
                <a:ea typeface="+mj-ea"/>
              </a:rPr>
              <a:t>模板</a:t>
            </a:r>
            <a:endParaRPr lang="zh-CN" altLang="en-US" sz="3200" spc="300" dirty="0">
              <a:solidFill>
                <a:schemeClr val="tx1">
                  <a:lumMod val="85000"/>
                  <a:lumOff val="15000"/>
                </a:schemeClr>
              </a:solidFill>
              <a:latin typeface="+mj-ea"/>
              <a:ea typeface="+mj-ea"/>
            </a:endParaRPr>
          </a:p>
        </p:txBody>
      </p:sp>
      <p:sp>
        <p:nvSpPr>
          <p:cNvPr id="11" name="矩形 10"/>
          <p:cNvSpPr/>
          <p:nvPr/>
        </p:nvSpPr>
        <p:spPr>
          <a:xfrm>
            <a:off x="6439330" y="1774671"/>
            <a:ext cx="3570208" cy="1015663"/>
          </a:xfrm>
          <a:prstGeom prst="rect">
            <a:avLst/>
          </a:prstGeom>
        </p:spPr>
        <p:txBody>
          <a:bodyPr wrap="none">
            <a:spAutoFit/>
          </a:bodyPr>
          <a:lstStyle/>
          <a:p>
            <a:r>
              <a:rPr lang="zh-CN" altLang="en-US" sz="6000" b="1" spc="600" dirty="0">
                <a:solidFill>
                  <a:srgbClr val="E41B23"/>
                </a:solidFill>
                <a:latin typeface="+mj-ea"/>
                <a:ea typeface="+mj-ea"/>
              </a:rPr>
              <a:t>日</a:t>
            </a:r>
            <a:r>
              <a:rPr lang="zh-CN" altLang="en-US" sz="6000" b="1" spc="600" dirty="0" smtClean="0">
                <a:solidFill>
                  <a:srgbClr val="E41B23"/>
                </a:solidFill>
                <a:latin typeface="+mj-ea"/>
                <a:ea typeface="+mj-ea"/>
              </a:rPr>
              <a:t>系通用</a:t>
            </a:r>
            <a:endParaRPr lang="zh-CN" altLang="en-US" sz="6000" b="1" spc="600" dirty="0">
              <a:solidFill>
                <a:srgbClr val="E41B23"/>
              </a:solidFill>
              <a:latin typeface="+mj-ea"/>
              <a:ea typeface="+mj-ea"/>
            </a:endParaRPr>
          </a:p>
        </p:txBody>
      </p:sp>
      <p:sp>
        <p:nvSpPr>
          <p:cNvPr id="12" name="圆角矩形 15"/>
          <p:cNvSpPr/>
          <p:nvPr/>
        </p:nvSpPr>
        <p:spPr>
          <a:xfrm>
            <a:off x="6642735" y="3642995"/>
            <a:ext cx="1538605" cy="311785"/>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spc="300" dirty="0">
                <a:solidFill>
                  <a:schemeClr val="tx1">
                    <a:lumMod val="95000"/>
                    <a:lumOff val="5000"/>
                  </a:schemeClr>
                </a:solidFill>
                <a:latin typeface="+mj-ea"/>
                <a:ea typeface="+mj-ea"/>
              </a:rPr>
              <a:t>汇报：</a:t>
            </a:r>
            <a:r>
              <a:rPr lang="zh-CN" altLang="en-US" sz="1400" b="1" spc="300" dirty="0" smtClean="0">
                <a:solidFill>
                  <a:schemeClr val="tx1">
                    <a:lumMod val="95000"/>
                    <a:lumOff val="5000"/>
                  </a:schemeClr>
                </a:solidFill>
                <a:latin typeface="+mj-ea"/>
                <a:ea typeface="+mj-ea"/>
              </a:rPr>
              <a:t>梦琪</a:t>
            </a:r>
            <a:endParaRPr lang="zh-CN" altLang="en-US" sz="1400" b="1" spc="300" dirty="0" smtClean="0">
              <a:solidFill>
                <a:schemeClr val="tx1">
                  <a:lumMod val="95000"/>
                  <a:lumOff val="5000"/>
                </a:schemeClr>
              </a:solidFill>
              <a:latin typeface="+mj-ea"/>
              <a:ea typeface="+mj-ea"/>
            </a:endParaRPr>
          </a:p>
        </p:txBody>
      </p:sp>
      <p:sp>
        <p:nvSpPr>
          <p:cNvPr id="13" name="圆角矩形 12"/>
          <p:cNvSpPr/>
          <p:nvPr/>
        </p:nvSpPr>
        <p:spPr>
          <a:xfrm>
            <a:off x="6642526" y="3225215"/>
            <a:ext cx="1539189" cy="311570"/>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spc="300" dirty="0" smtClean="0">
                <a:solidFill>
                  <a:srgbClr val="C00000"/>
                </a:solidFill>
                <a:latin typeface="+mj-ea"/>
                <a:ea typeface="+mj-ea"/>
              </a:rPr>
              <a:t>部门</a:t>
            </a:r>
            <a:r>
              <a:rPr lang="zh-CN" altLang="en-US" sz="1400" b="1" spc="300" dirty="0">
                <a:solidFill>
                  <a:srgbClr val="C00000"/>
                </a:solidFill>
                <a:latin typeface="+mj-ea"/>
                <a:ea typeface="+mj-ea"/>
              </a:rPr>
              <a:t>：行政部</a:t>
            </a:r>
            <a:endParaRPr lang="zh-CN" altLang="en-US" sz="1400" b="1" spc="300" dirty="0">
              <a:solidFill>
                <a:srgbClr val="C00000"/>
              </a:solidFill>
              <a:latin typeface="+mj-ea"/>
              <a:ea typeface="+mj-ea"/>
            </a:endParaRPr>
          </a:p>
        </p:txBody>
      </p:sp>
      <p:sp>
        <p:nvSpPr>
          <p:cNvPr id="14" name="矩形 13"/>
          <p:cNvSpPr/>
          <p:nvPr/>
        </p:nvSpPr>
        <p:spPr>
          <a:xfrm>
            <a:off x="2623774" y="1420728"/>
            <a:ext cx="2860334" cy="646331"/>
          </a:xfrm>
          <a:prstGeom prst="rect">
            <a:avLst/>
          </a:prstGeom>
        </p:spPr>
        <p:txBody>
          <a:bodyPr vert="horz" wrap="none">
            <a:spAutoFit/>
          </a:bodyPr>
          <a:lstStyle/>
          <a:p>
            <a:pPr algn="ctr"/>
            <a:r>
              <a:rPr lang="zh-CN" altLang="en-US" sz="3600" b="1" spc="300" dirty="0">
                <a:solidFill>
                  <a:schemeClr val="bg1">
                    <a:lumMod val="95000"/>
                  </a:schemeClr>
                </a:solidFill>
                <a:latin typeface="微软雅黑" panose="020B0503020204020204" pitchFamily="34" charset="-122"/>
                <a:ea typeface="微软雅黑" panose="020B0503020204020204" pitchFamily="34" charset="-122"/>
              </a:rPr>
              <a:t>JAPANESE</a:t>
            </a:r>
            <a:endParaRPr lang="zh-CN" altLang="en-US" sz="3600" b="1" spc="3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3839332" y="1178434"/>
            <a:ext cx="1614545" cy="400110"/>
          </a:xfrm>
          <a:prstGeom prst="rect">
            <a:avLst/>
          </a:prstGeom>
        </p:spPr>
        <p:txBody>
          <a:bodyPr vert="horz" wrap="none">
            <a:spAutoFit/>
          </a:bodyPr>
          <a:lstStyle/>
          <a:p>
            <a:pPr algn="ctr"/>
            <a:r>
              <a:rPr lang="zh-CN" altLang="en-US" sz="2000" spc="300" dirty="0">
                <a:solidFill>
                  <a:schemeClr val="bg1">
                    <a:lumMod val="85000"/>
                  </a:schemeClr>
                </a:solidFill>
                <a:latin typeface="微软雅黑" panose="020B0503020204020204" pitchFamily="34" charset="-122"/>
                <a:ea typeface="微软雅黑" panose="020B0503020204020204" pitchFamily="34" charset="-122"/>
              </a:rPr>
              <a:t>GENERAL</a:t>
            </a:r>
            <a:endParaRPr lang="zh-CN" altLang="en-US" sz="2000" spc="3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5404005" y="2724694"/>
            <a:ext cx="954107" cy="1015663"/>
          </a:xfrm>
          <a:prstGeom prst="rect">
            <a:avLst/>
          </a:prstGeom>
        </p:spPr>
        <p:txBody>
          <a:bodyPr wrap="none">
            <a:spAutoFit/>
          </a:bodyPr>
          <a:lstStyle/>
          <a:p>
            <a:r>
              <a:rPr lang="ja-JP" altLang="en-US" sz="6000" dirty="0">
                <a:solidFill>
                  <a:schemeClr val="bg1"/>
                </a:solidFill>
              </a:rPr>
              <a:t>の</a:t>
            </a:r>
            <a:endParaRPr lang="ja-JP" altLang="en-US" sz="6000" dirty="0">
              <a:solidFill>
                <a:schemeClr val="bg1"/>
              </a:solidFill>
            </a:endParaRPr>
          </a:p>
        </p:txBody>
      </p:sp>
      <p:pic>
        <p:nvPicPr>
          <p:cNvPr id="18" name="图片 17"/>
          <p:cNvPicPr>
            <a:picLocks noChangeAspect="1"/>
          </p:cNvPicPr>
          <p:nvPr/>
        </p:nvPicPr>
        <p:blipFill rotWithShape="1">
          <a:blip r:embed="rId1">
            <a:extLst>
              <a:ext uri="{28A0092B-C50C-407E-A947-70E740481C1C}">
                <a14:useLocalDpi xmlns:a14="http://schemas.microsoft.com/office/drawing/2010/main" val="0"/>
              </a:ext>
            </a:extLst>
          </a:blip>
          <a:srcRect l="60362" t="65150" r="22601" b="19805"/>
          <a:stretch>
            <a:fillRect/>
          </a:stretch>
        </p:blipFill>
        <p:spPr>
          <a:xfrm>
            <a:off x="7598836" y="5833324"/>
            <a:ext cx="1251195" cy="1104899"/>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925" y="3798595"/>
            <a:ext cx="3216945" cy="3216945"/>
          </a:xfrm>
          <a:prstGeom prst="rect">
            <a:avLst/>
          </a:prstGeom>
          <a:effectLst>
            <a:outerShdw blurRad="50800" dist="38100" dir="2700000" algn="tl" rotWithShape="0">
              <a:prstClr val="black">
                <a:alpha val="40000"/>
              </a:prstClr>
            </a:outerShdw>
          </a:effectLst>
        </p:spPr>
      </p:pic>
    </p:spTree>
  </p:cSld>
  <p:clrMapOvr>
    <a:masterClrMapping/>
  </p:clrMapOvr>
  <p:transition spd="slow" advClick="0" advTm="0">
    <p:wip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2" presetClass="entr" presetSubtype="8" accel="58000" fill="hold" grpId="0" nodeType="withEffect" p14:presetBounceEnd="54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54000">
                                          <p:cBhvr additive="base">
                                            <p:cTn id="12" dur="1250" fill="hold"/>
                                            <p:tgtEl>
                                              <p:spTgt spid="10"/>
                                            </p:tgtEl>
                                            <p:attrNameLst>
                                              <p:attrName>ppt_x</p:attrName>
                                            </p:attrNameLst>
                                          </p:cBhvr>
                                          <p:tavLst>
                                            <p:tav tm="0">
                                              <p:val>
                                                <p:strVal val="0-#ppt_w/2"/>
                                              </p:val>
                                            </p:tav>
                                            <p:tav tm="100000">
                                              <p:val>
                                                <p:strVal val="#ppt_x"/>
                                              </p:val>
                                            </p:tav>
                                          </p:tavLst>
                                        </p:anim>
                                        <p:anim calcmode="lin" valueType="num" p14:bounceEnd="54000">
                                          <p:cBhvr additive="base">
                                            <p:cTn id="13" dur="1250" fill="hold"/>
                                            <p:tgtEl>
                                              <p:spTgt spid="10"/>
                                            </p:tgtEl>
                                            <p:attrNameLst>
                                              <p:attrName>ppt_y</p:attrName>
                                            </p:attrNameLst>
                                          </p:cBhvr>
                                          <p:tavLst>
                                            <p:tav tm="0">
                                              <p:val>
                                                <p:strVal val="#ppt_y"/>
                                              </p:val>
                                            </p:tav>
                                            <p:tav tm="100000">
                                              <p:val>
                                                <p:strVal val="#ppt_y"/>
                                              </p:val>
                                            </p:tav>
                                          </p:tavLst>
                                        </p:anim>
                                      </p:childTnLst>
                                    </p:cTn>
                                  </p:par>
                                  <p:par>
                                    <p:cTn id="14" presetID="2" presetClass="entr" presetSubtype="8" accel="58000" fill="hold" grpId="0" nodeType="withEffect" p14:presetBounceEnd="54000">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14:bounceEnd="54000">
                                          <p:cBhvr additive="base">
                                            <p:cTn id="16" dur="1250" fill="hold"/>
                                            <p:tgtEl>
                                              <p:spTgt spid="11"/>
                                            </p:tgtEl>
                                            <p:attrNameLst>
                                              <p:attrName>ppt_x</p:attrName>
                                            </p:attrNameLst>
                                          </p:cBhvr>
                                          <p:tavLst>
                                            <p:tav tm="0">
                                              <p:val>
                                                <p:strVal val="0-#ppt_w/2"/>
                                              </p:val>
                                            </p:tav>
                                            <p:tav tm="100000">
                                              <p:val>
                                                <p:strVal val="#ppt_x"/>
                                              </p:val>
                                            </p:tav>
                                          </p:tavLst>
                                        </p:anim>
                                        <p:anim calcmode="lin" valueType="num" p14:bounceEnd="54000">
                                          <p:cBhvr additive="base">
                                            <p:cTn id="17" dur="1250" fill="hold"/>
                                            <p:tgtEl>
                                              <p:spTgt spid="11"/>
                                            </p:tgtEl>
                                            <p:attrNameLst>
                                              <p:attrName>ppt_y</p:attrName>
                                            </p:attrNameLst>
                                          </p:cBhvr>
                                          <p:tavLst>
                                            <p:tav tm="0">
                                              <p:val>
                                                <p:strVal val="#ppt_y"/>
                                              </p:val>
                                            </p:tav>
                                            <p:tav tm="100000">
                                              <p:val>
                                                <p:strVal val="#ppt_y"/>
                                              </p:val>
                                            </p:tav>
                                          </p:tavLst>
                                        </p:anim>
                                      </p:childTnLst>
                                    </p:cTn>
                                  </p:par>
                                  <p:par>
                                    <p:cTn id="18" presetID="2" presetClass="entr" presetSubtype="8" accel="58000" fill="hold" grpId="0" nodeType="withEffect" p14:presetBounceEnd="54000">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14:bounceEnd="54000">
                                          <p:cBhvr additive="base">
                                            <p:cTn id="20" dur="1250" fill="hold"/>
                                            <p:tgtEl>
                                              <p:spTgt spid="9"/>
                                            </p:tgtEl>
                                            <p:attrNameLst>
                                              <p:attrName>ppt_x</p:attrName>
                                            </p:attrNameLst>
                                          </p:cBhvr>
                                          <p:tavLst>
                                            <p:tav tm="0">
                                              <p:val>
                                                <p:strVal val="0-#ppt_w/2"/>
                                              </p:val>
                                            </p:tav>
                                            <p:tav tm="100000">
                                              <p:val>
                                                <p:strVal val="#ppt_x"/>
                                              </p:val>
                                            </p:tav>
                                          </p:tavLst>
                                        </p:anim>
                                        <p:anim calcmode="lin" valueType="num" p14:bounceEnd="54000">
                                          <p:cBhvr additive="base">
                                            <p:cTn id="21" dur="1250" fill="hold"/>
                                            <p:tgtEl>
                                              <p:spTgt spid="9"/>
                                            </p:tgtEl>
                                            <p:attrNameLst>
                                              <p:attrName>ppt_y</p:attrName>
                                            </p:attrNameLst>
                                          </p:cBhvr>
                                          <p:tavLst>
                                            <p:tav tm="0">
                                              <p:val>
                                                <p:strVal val="#ppt_y"/>
                                              </p:val>
                                            </p:tav>
                                            <p:tav tm="100000">
                                              <p:val>
                                                <p:strVal val="#ppt_y"/>
                                              </p:val>
                                            </p:tav>
                                          </p:tavLst>
                                        </p:anim>
                                      </p:childTnLst>
                                    </p:cTn>
                                  </p:par>
                                  <p:par>
                                    <p:cTn id="22" presetID="2" presetClass="entr" presetSubtype="8" accel="58000" fill="hold" grpId="0" nodeType="withEffect" p14:presetBounceEnd="54000">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14:bounceEnd="54000">
                                          <p:cBhvr additive="base">
                                            <p:cTn id="24" dur="1250" fill="hold"/>
                                            <p:tgtEl>
                                              <p:spTgt spid="12"/>
                                            </p:tgtEl>
                                            <p:attrNameLst>
                                              <p:attrName>ppt_x</p:attrName>
                                            </p:attrNameLst>
                                          </p:cBhvr>
                                          <p:tavLst>
                                            <p:tav tm="0">
                                              <p:val>
                                                <p:strVal val="0-#ppt_w/2"/>
                                              </p:val>
                                            </p:tav>
                                            <p:tav tm="100000">
                                              <p:val>
                                                <p:strVal val="#ppt_x"/>
                                              </p:val>
                                            </p:tav>
                                          </p:tavLst>
                                        </p:anim>
                                        <p:anim calcmode="lin" valueType="num" p14:bounceEnd="54000">
                                          <p:cBhvr additive="base">
                                            <p:cTn id="25" dur="1250" fill="hold"/>
                                            <p:tgtEl>
                                              <p:spTgt spid="12"/>
                                            </p:tgtEl>
                                            <p:attrNameLst>
                                              <p:attrName>ppt_y</p:attrName>
                                            </p:attrNameLst>
                                          </p:cBhvr>
                                          <p:tavLst>
                                            <p:tav tm="0">
                                              <p:val>
                                                <p:strVal val="#ppt_y"/>
                                              </p:val>
                                            </p:tav>
                                            <p:tav tm="100000">
                                              <p:val>
                                                <p:strVal val="#ppt_y"/>
                                              </p:val>
                                            </p:tav>
                                          </p:tavLst>
                                        </p:anim>
                                      </p:childTnLst>
                                    </p:cTn>
                                  </p:par>
                                  <p:par>
                                    <p:cTn id="26" presetID="2" presetClass="entr" presetSubtype="8" accel="58000" fill="hold" grpId="0" nodeType="withEffect" p14:presetBounceEnd="54000">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14:bounceEnd="54000">
                                          <p:cBhvr additive="base">
                                            <p:cTn id="28" dur="1250" fill="hold"/>
                                            <p:tgtEl>
                                              <p:spTgt spid="13"/>
                                            </p:tgtEl>
                                            <p:attrNameLst>
                                              <p:attrName>ppt_x</p:attrName>
                                            </p:attrNameLst>
                                          </p:cBhvr>
                                          <p:tavLst>
                                            <p:tav tm="0">
                                              <p:val>
                                                <p:strVal val="0-#ppt_w/2"/>
                                              </p:val>
                                            </p:tav>
                                            <p:tav tm="100000">
                                              <p:val>
                                                <p:strVal val="#ppt_x"/>
                                              </p:val>
                                            </p:tav>
                                          </p:tavLst>
                                        </p:anim>
                                        <p:anim calcmode="lin" valueType="num" p14:bounceEnd="54000">
                                          <p:cBhvr additive="base">
                                            <p:cTn id="29" dur="1250" fill="hold"/>
                                            <p:tgtEl>
                                              <p:spTgt spid="13"/>
                                            </p:tgtEl>
                                            <p:attrNameLst>
                                              <p:attrName>ppt_y</p:attrName>
                                            </p:attrNameLst>
                                          </p:cBhvr>
                                          <p:tavLst>
                                            <p:tav tm="0">
                                              <p:val>
                                                <p:strVal val="#ppt_y"/>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2" presetClass="entr" presetSubtype="8" accel="58000" fill="hold" grpId="0" nodeType="withEffect" p14:presetBounceEnd="54000">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14:bounceEnd="54000">
                                          <p:cBhvr additive="base">
                                            <p:cTn id="41" dur="1250" fill="hold"/>
                                            <p:tgtEl>
                                              <p:spTgt spid="16"/>
                                            </p:tgtEl>
                                            <p:attrNameLst>
                                              <p:attrName>ppt_x</p:attrName>
                                            </p:attrNameLst>
                                          </p:cBhvr>
                                          <p:tavLst>
                                            <p:tav tm="0">
                                              <p:val>
                                                <p:strVal val="0-#ppt_w/2"/>
                                              </p:val>
                                            </p:tav>
                                            <p:tav tm="100000">
                                              <p:val>
                                                <p:strVal val="#ppt_x"/>
                                              </p:val>
                                            </p:tav>
                                          </p:tavLst>
                                        </p:anim>
                                        <p:anim calcmode="lin" valueType="num" p14:bounceEnd="54000">
                                          <p:cBhvr additive="base">
                                            <p:cTn id="42" dur="1250" fill="hold"/>
                                            <p:tgtEl>
                                              <p:spTgt spid="16"/>
                                            </p:tgtEl>
                                            <p:attrNameLst>
                                              <p:attrName>ppt_y</p:attrName>
                                            </p:attrNameLst>
                                          </p:cBhvr>
                                          <p:tavLst>
                                            <p:tav tm="0">
                                              <p:val>
                                                <p:strVal val="#ppt_y"/>
                                              </p:val>
                                            </p:tav>
                                            <p:tav tm="100000">
                                              <p:val>
                                                <p:strVal val="#ppt_y"/>
                                              </p:val>
                                            </p:tav>
                                          </p:tavLst>
                                        </p:anim>
                                      </p:childTnLst>
                                    </p:cTn>
                                  </p:par>
                                  <p:par>
                                    <p:cTn id="43" presetID="2" presetClass="entr" presetSubtype="8" accel="58000" fill="hold" grpId="0" nodeType="withEffect" p14:presetBounceEnd="54000">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14:bounceEnd="54000">
                                          <p:cBhvr additive="base">
                                            <p:cTn id="45" dur="1250" fill="hold"/>
                                            <p:tgtEl>
                                              <p:spTgt spid="14"/>
                                            </p:tgtEl>
                                            <p:attrNameLst>
                                              <p:attrName>ppt_x</p:attrName>
                                            </p:attrNameLst>
                                          </p:cBhvr>
                                          <p:tavLst>
                                            <p:tav tm="0">
                                              <p:val>
                                                <p:strVal val="0-#ppt_w/2"/>
                                              </p:val>
                                            </p:tav>
                                            <p:tav tm="100000">
                                              <p:val>
                                                <p:strVal val="#ppt_x"/>
                                              </p:val>
                                            </p:tav>
                                          </p:tavLst>
                                        </p:anim>
                                        <p:anim calcmode="lin" valueType="num" p14:bounceEnd="54000">
                                          <p:cBhvr additive="base">
                                            <p:cTn id="46" dur="1250" fill="hold"/>
                                            <p:tgtEl>
                                              <p:spTgt spid="14"/>
                                            </p:tgtEl>
                                            <p:attrNameLst>
                                              <p:attrName>ppt_y</p:attrName>
                                            </p:attrNameLst>
                                          </p:cBhvr>
                                          <p:tavLst>
                                            <p:tav tm="0">
                                              <p:val>
                                                <p:strVal val="#ppt_y"/>
                                              </p:val>
                                            </p:tav>
                                            <p:tav tm="100000">
                                              <p:val>
                                                <p:strVal val="#ppt_y"/>
                                              </p:val>
                                            </p:tav>
                                          </p:tavLst>
                                        </p:anim>
                                      </p:childTnLst>
                                    </p:cTn>
                                  </p:par>
                                  <p:par>
                                    <p:cTn id="47" presetID="2" presetClass="entr" presetSubtype="8" accel="58000" fill="hold" grpId="0" nodeType="withEffect" p14:presetBounceEnd="54000">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14:bounceEnd="54000">
                                          <p:cBhvr additive="base">
                                            <p:cTn id="49" dur="1250" fill="hold"/>
                                            <p:tgtEl>
                                              <p:spTgt spid="15"/>
                                            </p:tgtEl>
                                            <p:attrNameLst>
                                              <p:attrName>ppt_x</p:attrName>
                                            </p:attrNameLst>
                                          </p:cBhvr>
                                          <p:tavLst>
                                            <p:tav tm="0">
                                              <p:val>
                                                <p:strVal val="0-#ppt_w/2"/>
                                              </p:val>
                                            </p:tav>
                                            <p:tav tm="100000">
                                              <p:val>
                                                <p:strVal val="#ppt_x"/>
                                              </p:val>
                                            </p:tav>
                                          </p:tavLst>
                                        </p:anim>
                                        <p:anim calcmode="lin" valueType="num" p14:bounceEnd="54000">
                                          <p:cBhvr additive="base">
                                            <p:cTn id="50" dur="125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bldLvl="0" animBg="1"/>
          <p:bldP spid="13" grpId="0" animBg="1"/>
          <p:bldP spid="14" grpId="0"/>
          <p:bldP spid="15" grpId="0"/>
          <p:bldP spid="1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2" presetClass="entr" presetSubtype="8" accel="5800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1250" fill="hold"/>
                                            <p:tgtEl>
                                              <p:spTgt spid="10"/>
                                            </p:tgtEl>
                                            <p:attrNameLst>
                                              <p:attrName>ppt_x</p:attrName>
                                            </p:attrNameLst>
                                          </p:cBhvr>
                                          <p:tavLst>
                                            <p:tav tm="0">
                                              <p:val>
                                                <p:strVal val="0-#ppt_w/2"/>
                                              </p:val>
                                            </p:tav>
                                            <p:tav tm="100000">
                                              <p:val>
                                                <p:strVal val="#ppt_x"/>
                                              </p:val>
                                            </p:tav>
                                          </p:tavLst>
                                        </p:anim>
                                        <p:anim calcmode="lin" valueType="num">
                                          <p:cBhvr additive="base">
                                            <p:cTn id="13" dur="1250" fill="hold"/>
                                            <p:tgtEl>
                                              <p:spTgt spid="10"/>
                                            </p:tgtEl>
                                            <p:attrNameLst>
                                              <p:attrName>ppt_y</p:attrName>
                                            </p:attrNameLst>
                                          </p:cBhvr>
                                          <p:tavLst>
                                            <p:tav tm="0">
                                              <p:val>
                                                <p:strVal val="#ppt_y"/>
                                              </p:val>
                                            </p:tav>
                                            <p:tav tm="100000">
                                              <p:val>
                                                <p:strVal val="#ppt_y"/>
                                              </p:val>
                                            </p:tav>
                                          </p:tavLst>
                                        </p:anim>
                                      </p:childTnLst>
                                    </p:cTn>
                                  </p:par>
                                  <p:par>
                                    <p:cTn id="14" presetID="2" presetClass="entr" presetSubtype="8" accel="5800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1250" fill="hold"/>
                                            <p:tgtEl>
                                              <p:spTgt spid="11"/>
                                            </p:tgtEl>
                                            <p:attrNameLst>
                                              <p:attrName>ppt_x</p:attrName>
                                            </p:attrNameLst>
                                          </p:cBhvr>
                                          <p:tavLst>
                                            <p:tav tm="0">
                                              <p:val>
                                                <p:strVal val="0-#ppt_w/2"/>
                                              </p:val>
                                            </p:tav>
                                            <p:tav tm="100000">
                                              <p:val>
                                                <p:strVal val="#ppt_x"/>
                                              </p:val>
                                            </p:tav>
                                          </p:tavLst>
                                        </p:anim>
                                        <p:anim calcmode="lin" valueType="num">
                                          <p:cBhvr additive="base">
                                            <p:cTn id="17" dur="1250" fill="hold"/>
                                            <p:tgtEl>
                                              <p:spTgt spid="11"/>
                                            </p:tgtEl>
                                            <p:attrNameLst>
                                              <p:attrName>ppt_y</p:attrName>
                                            </p:attrNameLst>
                                          </p:cBhvr>
                                          <p:tavLst>
                                            <p:tav tm="0">
                                              <p:val>
                                                <p:strVal val="#ppt_y"/>
                                              </p:val>
                                            </p:tav>
                                            <p:tav tm="100000">
                                              <p:val>
                                                <p:strVal val="#ppt_y"/>
                                              </p:val>
                                            </p:tav>
                                          </p:tavLst>
                                        </p:anim>
                                      </p:childTnLst>
                                    </p:cTn>
                                  </p:par>
                                  <p:par>
                                    <p:cTn id="18" presetID="2" presetClass="entr" presetSubtype="8" accel="5800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1250" fill="hold"/>
                                            <p:tgtEl>
                                              <p:spTgt spid="9"/>
                                            </p:tgtEl>
                                            <p:attrNameLst>
                                              <p:attrName>ppt_x</p:attrName>
                                            </p:attrNameLst>
                                          </p:cBhvr>
                                          <p:tavLst>
                                            <p:tav tm="0">
                                              <p:val>
                                                <p:strVal val="0-#ppt_w/2"/>
                                              </p:val>
                                            </p:tav>
                                            <p:tav tm="100000">
                                              <p:val>
                                                <p:strVal val="#ppt_x"/>
                                              </p:val>
                                            </p:tav>
                                          </p:tavLst>
                                        </p:anim>
                                        <p:anim calcmode="lin" valueType="num">
                                          <p:cBhvr additive="base">
                                            <p:cTn id="21" dur="1250" fill="hold"/>
                                            <p:tgtEl>
                                              <p:spTgt spid="9"/>
                                            </p:tgtEl>
                                            <p:attrNameLst>
                                              <p:attrName>ppt_y</p:attrName>
                                            </p:attrNameLst>
                                          </p:cBhvr>
                                          <p:tavLst>
                                            <p:tav tm="0">
                                              <p:val>
                                                <p:strVal val="#ppt_y"/>
                                              </p:val>
                                            </p:tav>
                                            <p:tav tm="100000">
                                              <p:val>
                                                <p:strVal val="#ppt_y"/>
                                              </p:val>
                                            </p:tav>
                                          </p:tavLst>
                                        </p:anim>
                                      </p:childTnLst>
                                    </p:cTn>
                                  </p:par>
                                  <p:par>
                                    <p:cTn id="22" presetID="2" presetClass="entr" presetSubtype="8" accel="5800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1250" fill="hold"/>
                                            <p:tgtEl>
                                              <p:spTgt spid="12"/>
                                            </p:tgtEl>
                                            <p:attrNameLst>
                                              <p:attrName>ppt_x</p:attrName>
                                            </p:attrNameLst>
                                          </p:cBhvr>
                                          <p:tavLst>
                                            <p:tav tm="0">
                                              <p:val>
                                                <p:strVal val="0-#ppt_w/2"/>
                                              </p:val>
                                            </p:tav>
                                            <p:tav tm="100000">
                                              <p:val>
                                                <p:strVal val="#ppt_x"/>
                                              </p:val>
                                            </p:tav>
                                          </p:tavLst>
                                        </p:anim>
                                        <p:anim calcmode="lin" valueType="num">
                                          <p:cBhvr additive="base">
                                            <p:cTn id="25" dur="1250" fill="hold"/>
                                            <p:tgtEl>
                                              <p:spTgt spid="12"/>
                                            </p:tgtEl>
                                            <p:attrNameLst>
                                              <p:attrName>ppt_y</p:attrName>
                                            </p:attrNameLst>
                                          </p:cBhvr>
                                          <p:tavLst>
                                            <p:tav tm="0">
                                              <p:val>
                                                <p:strVal val="#ppt_y"/>
                                              </p:val>
                                            </p:tav>
                                            <p:tav tm="100000">
                                              <p:val>
                                                <p:strVal val="#ppt_y"/>
                                              </p:val>
                                            </p:tav>
                                          </p:tavLst>
                                        </p:anim>
                                      </p:childTnLst>
                                    </p:cTn>
                                  </p:par>
                                  <p:par>
                                    <p:cTn id="26" presetID="2" presetClass="entr" presetSubtype="8" accel="5800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1250" fill="hold"/>
                                            <p:tgtEl>
                                              <p:spTgt spid="13"/>
                                            </p:tgtEl>
                                            <p:attrNameLst>
                                              <p:attrName>ppt_x</p:attrName>
                                            </p:attrNameLst>
                                          </p:cBhvr>
                                          <p:tavLst>
                                            <p:tav tm="0">
                                              <p:val>
                                                <p:strVal val="0-#ppt_w/2"/>
                                              </p:val>
                                            </p:tav>
                                            <p:tav tm="100000">
                                              <p:val>
                                                <p:strVal val="#ppt_x"/>
                                              </p:val>
                                            </p:tav>
                                          </p:tavLst>
                                        </p:anim>
                                        <p:anim calcmode="lin" valueType="num">
                                          <p:cBhvr additive="base">
                                            <p:cTn id="29" dur="1250" fill="hold"/>
                                            <p:tgtEl>
                                              <p:spTgt spid="13"/>
                                            </p:tgtEl>
                                            <p:attrNameLst>
                                              <p:attrName>ppt_y</p:attrName>
                                            </p:attrNameLst>
                                          </p:cBhvr>
                                          <p:tavLst>
                                            <p:tav tm="0">
                                              <p:val>
                                                <p:strVal val="#ppt_y"/>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2" presetClass="entr" presetSubtype="8" accel="5800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250" fill="hold"/>
                                            <p:tgtEl>
                                              <p:spTgt spid="16"/>
                                            </p:tgtEl>
                                            <p:attrNameLst>
                                              <p:attrName>ppt_x</p:attrName>
                                            </p:attrNameLst>
                                          </p:cBhvr>
                                          <p:tavLst>
                                            <p:tav tm="0">
                                              <p:val>
                                                <p:strVal val="0-#ppt_w/2"/>
                                              </p:val>
                                            </p:tav>
                                            <p:tav tm="100000">
                                              <p:val>
                                                <p:strVal val="#ppt_x"/>
                                              </p:val>
                                            </p:tav>
                                          </p:tavLst>
                                        </p:anim>
                                        <p:anim calcmode="lin" valueType="num">
                                          <p:cBhvr additive="base">
                                            <p:cTn id="42" dur="1250" fill="hold"/>
                                            <p:tgtEl>
                                              <p:spTgt spid="16"/>
                                            </p:tgtEl>
                                            <p:attrNameLst>
                                              <p:attrName>ppt_y</p:attrName>
                                            </p:attrNameLst>
                                          </p:cBhvr>
                                          <p:tavLst>
                                            <p:tav tm="0">
                                              <p:val>
                                                <p:strVal val="#ppt_y"/>
                                              </p:val>
                                            </p:tav>
                                            <p:tav tm="100000">
                                              <p:val>
                                                <p:strVal val="#ppt_y"/>
                                              </p:val>
                                            </p:tav>
                                          </p:tavLst>
                                        </p:anim>
                                      </p:childTnLst>
                                    </p:cTn>
                                  </p:par>
                                  <p:par>
                                    <p:cTn id="43" presetID="2" presetClass="entr" presetSubtype="8" accel="5800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1250" fill="hold"/>
                                            <p:tgtEl>
                                              <p:spTgt spid="14"/>
                                            </p:tgtEl>
                                            <p:attrNameLst>
                                              <p:attrName>ppt_x</p:attrName>
                                            </p:attrNameLst>
                                          </p:cBhvr>
                                          <p:tavLst>
                                            <p:tav tm="0">
                                              <p:val>
                                                <p:strVal val="0-#ppt_w/2"/>
                                              </p:val>
                                            </p:tav>
                                            <p:tav tm="100000">
                                              <p:val>
                                                <p:strVal val="#ppt_x"/>
                                              </p:val>
                                            </p:tav>
                                          </p:tavLst>
                                        </p:anim>
                                        <p:anim calcmode="lin" valueType="num">
                                          <p:cBhvr additive="base">
                                            <p:cTn id="46" dur="1250" fill="hold"/>
                                            <p:tgtEl>
                                              <p:spTgt spid="14"/>
                                            </p:tgtEl>
                                            <p:attrNameLst>
                                              <p:attrName>ppt_y</p:attrName>
                                            </p:attrNameLst>
                                          </p:cBhvr>
                                          <p:tavLst>
                                            <p:tav tm="0">
                                              <p:val>
                                                <p:strVal val="#ppt_y"/>
                                              </p:val>
                                            </p:tav>
                                            <p:tav tm="100000">
                                              <p:val>
                                                <p:strVal val="#ppt_y"/>
                                              </p:val>
                                            </p:tav>
                                          </p:tavLst>
                                        </p:anim>
                                      </p:childTnLst>
                                    </p:cTn>
                                  </p:par>
                                  <p:par>
                                    <p:cTn id="47" presetID="2" presetClass="entr" presetSubtype="8" accel="5800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1250" fill="hold"/>
                                            <p:tgtEl>
                                              <p:spTgt spid="15"/>
                                            </p:tgtEl>
                                            <p:attrNameLst>
                                              <p:attrName>ppt_x</p:attrName>
                                            </p:attrNameLst>
                                          </p:cBhvr>
                                          <p:tavLst>
                                            <p:tav tm="0">
                                              <p:val>
                                                <p:strVal val="0-#ppt_w/2"/>
                                              </p:val>
                                            </p:tav>
                                            <p:tav tm="100000">
                                              <p:val>
                                                <p:strVal val="#ppt_x"/>
                                              </p:val>
                                            </p:tav>
                                          </p:tavLst>
                                        </p:anim>
                                        <p:anim calcmode="lin" valueType="num">
                                          <p:cBhvr additive="base">
                                            <p:cTn id="50" dur="125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bldLvl="0" animBg="1"/>
          <p:bldP spid="13" grpId="0" animBg="1"/>
          <p:bldP spid="14" grpId="0"/>
          <p:bldP spid="15" grpId="0"/>
          <p:bldP spid="16"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485900" y="2108200"/>
            <a:ext cx="2781300" cy="3721100"/>
          </a:xfrm>
          <a:prstGeom prst="rect">
            <a:avLst/>
          </a:prstGeom>
          <a:blipFill dpi="0" rotWithShape="1">
            <a:blip r:embed="rId1"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356600" y="2998218"/>
            <a:ext cx="2743200" cy="1409700"/>
          </a:xfrm>
          <a:prstGeom prst="rect">
            <a:avLst/>
          </a:prstGeom>
          <a:blipFill dpi="0" rotWithShape="1">
            <a:blip r:embed="rId2"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244840" y="1987603"/>
            <a:ext cx="1566070" cy="830997"/>
          </a:xfrm>
          <a:prstGeom prst="rect">
            <a:avLst/>
          </a:prstGeom>
        </p:spPr>
        <p:txBody>
          <a:bodyPr wrap="none">
            <a:spAutoFit/>
          </a:bodyPr>
          <a:lstStyle/>
          <a:p>
            <a:r>
              <a:rPr lang="zh-CN" altLang="en-US" sz="2400" b="1" dirty="0" smtClean="0">
                <a:solidFill>
                  <a:schemeClr val="tx2"/>
                </a:solidFill>
                <a:latin typeface="+mn-ea"/>
              </a:rPr>
              <a:t>PROJECT</a:t>
            </a:r>
            <a:endParaRPr lang="en-US" altLang="zh-CN" sz="2400" b="1" dirty="0" smtClean="0">
              <a:solidFill>
                <a:schemeClr val="tx2"/>
              </a:solidFill>
              <a:latin typeface="+mn-ea"/>
            </a:endParaRPr>
          </a:p>
          <a:p>
            <a:r>
              <a:rPr lang="zh-CN" altLang="en-US" sz="2400" b="1" dirty="0" smtClean="0">
                <a:solidFill>
                  <a:schemeClr val="tx2"/>
                </a:solidFill>
                <a:latin typeface="+mn-ea"/>
              </a:rPr>
              <a:t>NAME</a:t>
            </a:r>
            <a:endParaRPr lang="zh-CN" altLang="en-US" sz="2400" b="1" dirty="0">
              <a:solidFill>
                <a:schemeClr val="tx2"/>
              </a:solidFill>
              <a:latin typeface="+mn-ea"/>
            </a:endParaRPr>
          </a:p>
        </p:txBody>
      </p:sp>
      <p:grpSp>
        <p:nvGrpSpPr>
          <p:cNvPr id="11" name="组合 10"/>
          <p:cNvGrpSpPr/>
          <p:nvPr/>
        </p:nvGrpSpPr>
        <p:grpSpPr>
          <a:xfrm>
            <a:off x="8356600" y="4603703"/>
            <a:ext cx="2987675" cy="1415772"/>
            <a:chOff x="8984542" y="3352609"/>
            <a:chExt cx="2987675" cy="1415772"/>
          </a:xfrm>
        </p:grpSpPr>
        <p:sp>
          <p:nvSpPr>
            <p:cNvPr id="12" name="矩形 11"/>
            <p:cNvSpPr/>
            <p:nvPr/>
          </p:nvSpPr>
          <p:spPr>
            <a:xfrm>
              <a:off x="9062366" y="3352609"/>
              <a:ext cx="2909851" cy="1415772"/>
            </a:xfrm>
            <a:prstGeom prst="rect">
              <a:avLst/>
            </a:prstGeom>
          </p:spPr>
          <p:txBody>
            <a:bodyPr wrap="square">
              <a:spAutoFit/>
            </a:bodyPr>
            <a:lstStyle/>
            <a:p>
              <a:pPr>
                <a:lnSpc>
                  <a:spcPct val="150000"/>
                </a:lnSpc>
                <a:spcAft>
                  <a:spcPts val="600"/>
                </a:spcAft>
              </a:pPr>
              <a:r>
                <a:rPr lang="en-US" altLang="zh-CN" sz="1200" b="1" dirty="0" smtClean="0">
                  <a:solidFill>
                    <a:schemeClr val="tx2"/>
                  </a:solidFill>
                  <a:latin typeface="+mn-ea"/>
                </a:rPr>
                <a:t>TITLE HERE 02</a:t>
              </a:r>
              <a:endParaRPr lang="en-US" altLang="zh-CN" sz="1200" b="1" dirty="0" smtClean="0">
                <a:solidFill>
                  <a:schemeClr val="tx2"/>
                </a:solidFill>
                <a:latin typeface="+mn-ea"/>
              </a:endParaRPr>
            </a:p>
            <a:p>
              <a:pPr>
                <a:lnSpc>
                  <a:spcPct val="150000"/>
                </a:lnSpc>
                <a:spcAft>
                  <a:spcPts val="600"/>
                </a:spcAft>
              </a:pPr>
              <a:r>
                <a:rPr lang="zh-CN" altLang="en-US" sz="1400" b="1" spc="300" dirty="0">
                  <a:solidFill>
                    <a:schemeClr val="tx2">
                      <a:lumMod val="40000"/>
                      <a:lumOff val="60000"/>
                    </a:schemeClr>
                  </a:solidFill>
                  <a:latin typeface="+mn-ea"/>
                </a:rPr>
                <a:t>请替换文字内容，修改文字内容，也可以直接复制你的内容到此。</a:t>
              </a:r>
              <a:endParaRPr lang="zh-CN" altLang="en-US" sz="1400" b="1" spc="300" dirty="0">
                <a:solidFill>
                  <a:schemeClr val="tx2">
                    <a:lumMod val="40000"/>
                    <a:lumOff val="60000"/>
                  </a:schemeClr>
                </a:solidFill>
                <a:latin typeface="+mn-ea"/>
              </a:endParaRPr>
            </a:p>
          </p:txBody>
        </p:sp>
        <p:cxnSp>
          <p:nvCxnSpPr>
            <p:cNvPr id="13" name="直接连接符 12"/>
            <p:cNvCxnSpPr/>
            <p:nvPr/>
          </p:nvCxnSpPr>
          <p:spPr>
            <a:xfrm>
              <a:off x="8984542" y="3457821"/>
              <a:ext cx="0" cy="1800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4763077" y="1987603"/>
            <a:ext cx="3098222" cy="336695"/>
            <a:chOff x="8984542" y="3352609"/>
            <a:chExt cx="3098222" cy="336695"/>
          </a:xfrm>
        </p:grpSpPr>
        <p:sp>
          <p:nvSpPr>
            <p:cNvPr id="15" name="矩形 14"/>
            <p:cNvSpPr/>
            <p:nvPr/>
          </p:nvSpPr>
          <p:spPr>
            <a:xfrm>
              <a:off x="9062365" y="3352609"/>
              <a:ext cx="3020399" cy="336695"/>
            </a:xfrm>
            <a:prstGeom prst="rect">
              <a:avLst/>
            </a:prstGeom>
          </p:spPr>
          <p:txBody>
            <a:bodyPr wrap="square">
              <a:spAutoFit/>
            </a:bodyPr>
            <a:lstStyle/>
            <a:p>
              <a:pPr>
                <a:lnSpc>
                  <a:spcPct val="150000"/>
                </a:lnSpc>
                <a:spcAft>
                  <a:spcPts val="600"/>
                </a:spcAft>
              </a:pPr>
              <a:r>
                <a:rPr lang="en-US" altLang="zh-CN" sz="1200" b="1" dirty="0" smtClean="0">
                  <a:solidFill>
                    <a:schemeClr val="tx2"/>
                  </a:solidFill>
                  <a:latin typeface="+mn-ea"/>
                </a:rPr>
                <a:t>TITLE HERE 01</a:t>
              </a:r>
              <a:endParaRPr lang="en-US" altLang="zh-CN" sz="1200" b="1" dirty="0" smtClean="0">
                <a:solidFill>
                  <a:schemeClr val="tx2"/>
                </a:solidFill>
                <a:latin typeface="+mn-ea"/>
              </a:endParaRPr>
            </a:p>
          </p:txBody>
        </p:sp>
        <p:cxnSp>
          <p:nvCxnSpPr>
            <p:cNvPr id="16" name="直接连接符 15"/>
            <p:cNvCxnSpPr/>
            <p:nvPr/>
          </p:nvCxnSpPr>
          <p:spPr>
            <a:xfrm>
              <a:off x="8984542" y="3457821"/>
              <a:ext cx="0" cy="1800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1073150" y="3562350"/>
            <a:ext cx="812800" cy="812800"/>
            <a:chOff x="1073150" y="3562350"/>
            <a:chExt cx="812800" cy="812800"/>
          </a:xfrm>
        </p:grpSpPr>
        <p:sp>
          <p:nvSpPr>
            <p:cNvPr id="18" name="矩形 17"/>
            <p:cNvSpPr/>
            <p:nvPr/>
          </p:nvSpPr>
          <p:spPr>
            <a:xfrm>
              <a:off x="1073150" y="3562350"/>
              <a:ext cx="812800" cy="812800"/>
            </a:xfrm>
            <a:prstGeom prst="rect">
              <a:avLst/>
            </a:prstGeom>
            <a:ln w="1016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428"/>
            <p:cNvSpPr>
              <a:spLocks noEditPoints="1"/>
            </p:cNvSpPr>
            <p:nvPr/>
          </p:nvSpPr>
          <p:spPr bwMode="auto">
            <a:xfrm>
              <a:off x="1295400" y="3792329"/>
              <a:ext cx="368300" cy="352842"/>
            </a:xfrm>
            <a:custGeom>
              <a:avLst/>
              <a:gdLst>
                <a:gd name="T0" fmla="*/ 8056 w 16588"/>
                <a:gd name="T1" fmla="*/ 81 h 15884"/>
                <a:gd name="T2" fmla="*/ 8191 w 16588"/>
                <a:gd name="T3" fmla="*/ 15 h 15884"/>
                <a:gd name="T4" fmla="*/ 8336 w 16588"/>
                <a:gd name="T5" fmla="*/ 2 h 15884"/>
                <a:gd name="T6" fmla="*/ 8475 w 16588"/>
                <a:gd name="T7" fmla="*/ 46 h 15884"/>
                <a:gd name="T8" fmla="*/ 8599 w 16588"/>
                <a:gd name="T9" fmla="*/ 146 h 15884"/>
                <a:gd name="T10" fmla="*/ 9833 w 16588"/>
                <a:gd name="T11" fmla="*/ 1591 h 15884"/>
                <a:gd name="T12" fmla="*/ 9862 w 16588"/>
                <a:gd name="T13" fmla="*/ 1701 h 15884"/>
                <a:gd name="T14" fmla="*/ 9828 w 16588"/>
                <a:gd name="T15" fmla="*/ 1786 h 15884"/>
                <a:gd name="T16" fmla="*/ 9735 w 16588"/>
                <a:gd name="T17" fmla="*/ 1840 h 15884"/>
                <a:gd name="T18" fmla="*/ 6978 w 16588"/>
                <a:gd name="T19" fmla="*/ 1857 h 15884"/>
                <a:gd name="T20" fmla="*/ 6853 w 16588"/>
                <a:gd name="T21" fmla="*/ 1840 h 15884"/>
                <a:gd name="T22" fmla="*/ 6759 w 16588"/>
                <a:gd name="T23" fmla="*/ 1786 h 15884"/>
                <a:gd name="T24" fmla="*/ 6726 w 16588"/>
                <a:gd name="T25" fmla="*/ 1701 h 15884"/>
                <a:gd name="T26" fmla="*/ 6755 w 16588"/>
                <a:gd name="T27" fmla="*/ 1591 h 15884"/>
                <a:gd name="T28" fmla="*/ 156 w 16588"/>
                <a:gd name="T29" fmla="*/ 4108 h 15884"/>
                <a:gd name="T30" fmla="*/ 1704 w 16588"/>
                <a:gd name="T31" fmla="*/ 5211 h 15884"/>
                <a:gd name="T32" fmla="*/ 1963 w 16588"/>
                <a:gd name="T33" fmla="*/ 5319 h 15884"/>
                <a:gd name="T34" fmla="*/ 7744 w 16588"/>
                <a:gd name="T35" fmla="*/ 5324 h 15884"/>
                <a:gd name="T36" fmla="*/ 10056 w 16588"/>
                <a:gd name="T37" fmla="*/ 2737 h 15884"/>
                <a:gd name="T38" fmla="*/ 10005 w 16588"/>
                <a:gd name="T39" fmla="*/ 2586 h 15884"/>
                <a:gd name="T40" fmla="*/ 9908 w 16588"/>
                <a:gd name="T41" fmla="*/ 2462 h 15884"/>
                <a:gd name="T42" fmla="*/ 9776 w 16588"/>
                <a:gd name="T43" fmla="*/ 2377 h 15884"/>
                <a:gd name="T44" fmla="*/ 9618 w 16588"/>
                <a:gd name="T45" fmla="*/ 2341 h 15884"/>
                <a:gd name="T46" fmla="*/ 2011 w 16588"/>
                <a:gd name="T47" fmla="*/ 2340 h 15884"/>
                <a:gd name="T48" fmla="*/ 1870 w 16588"/>
                <a:gd name="T49" fmla="*/ 2375 h 15884"/>
                <a:gd name="T50" fmla="*/ 1555 w 16588"/>
                <a:gd name="T51" fmla="*/ 2542 h 15884"/>
                <a:gd name="T52" fmla="*/ 103 w 16588"/>
                <a:gd name="T53" fmla="*/ 3602 h 15884"/>
                <a:gd name="T54" fmla="*/ 23 w 16588"/>
                <a:gd name="T55" fmla="*/ 3721 h 15884"/>
                <a:gd name="T56" fmla="*/ 1 w 16588"/>
                <a:gd name="T57" fmla="*/ 3851 h 15884"/>
                <a:gd name="T58" fmla="*/ 39 w 16588"/>
                <a:gd name="T59" fmla="*/ 3980 h 15884"/>
                <a:gd name="T60" fmla="*/ 137 w 16588"/>
                <a:gd name="T61" fmla="*/ 4093 h 15884"/>
                <a:gd name="T62" fmla="*/ 15033 w 16588"/>
                <a:gd name="T63" fmla="*/ 6072 h 15884"/>
                <a:gd name="T64" fmla="*/ 14719 w 16588"/>
                <a:gd name="T65" fmla="*/ 5905 h 15884"/>
                <a:gd name="T66" fmla="*/ 6527 w 16588"/>
                <a:gd name="T67" fmla="*/ 5868 h 15884"/>
                <a:gd name="T68" fmla="*/ 14642 w 16588"/>
                <a:gd name="T69" fmla="*/ 8845 h 15884"/>
                <a:gd name="T70" fmla="*/ 14924 w 16588"/>
                <a:gd name="T71" fmla="*/ 8718 h 15884"/>
                <a:gd name="T72" fmla="*/ 16451 w 16588"/>
                <a:gd name="T73" fmla="*/ 7623 h 15884"/>
                <a:gd name="T74" fmla="*/ 16549 w 16588"/>
                <a:gd name="T75" fmla="*/ 7509 h 15884"/>
                <a:gd name="T76" fmla="*/ 16588 w 16588"/>
                <a:gd name="T77" fmla="*/ 7380 h 15884"/>
                <a:gd name="T78" fmla="*/ 16566 w 16588"/>
                <a:gd name="T79" fmla="*/ 7251 h 15884"/>
                <a:gd name="T80" fmla="*/ 16486 w 16588"/>
                <a:gd name="T81" fmla="*/ 7132 h 15884"/>
                <a:gd name="T82" fmla="*/ 156 w 16588"/>
                <a:gd name="T83" fmla="*/ 10616 h 15884"/>
                <a:gd name="T84" fmla="*/ 49 w 16588"/>
                <a:gd name="T85" fmla="*/ 10727 h 15884"/>
                <a:gd name="T86" fmla="*/ 3 w 16588"/>
                <a:gd name="T87" fmla="*/ 10854 h 15884"/>
                <a:gd name="T88" fmla="*/ 15 w 16588"/>
                <a:gd name="T89" fmla="*/ 10984 h 15884"/>
                <a:gd name="T90" fmla="*/ 88 w 16588"/>
                <a:gd name="T91" fmla="*/ 11106 h 15884"/>
                <a:gd name="T92" fmla="*/ 1500 w 16588"/>
                <a:gd name="T93" fmla="*/ 12146 h 15884"/>
                <a:gd name="T94" fmla="*/ 1829 w 16588"/>
                <a:gd name="T95" fmla="*/ 12331 h 15884"/>
                <a:gd name="T96" fmla="*/ 2011 w 16588"/>
                <a:gd name="T97" fmla="*/ 12383 h 15884"/>
                <a:gd name="T98" fmla="*/ 1963 w 16588"/>
                <a:gd name="T99" fmla="*/ 9405 h 15884"/>
                <a:gd name="T100" fmla="*/ 1704 w 16588"/>
                <a:gd name="T101" fmla="*/ 9513 h 15884"/>
                <a:gd name="T102" fmla="*/ 6527 w 16588"/>
                <a:gd name="T103" fmla="*/ 15417 h 15884"/>
                <a:gd name="T104" fmla="*/ 6549 w 16588"/>
                <a:gd name="T105" fmla="*/ 15556 h 15884"/>
                <a:gd name="T106" fmla="*/ 6620 w 16588"/>
                <a:gd name="T107" fmla="*/ 15697 h 15884"/>
                <a:gd name="T108" fmla="*/ 6734 w 16588"/>
                <a:gd name="T109" fmla="*/ 15805 h 15884"/>
                <a:gd name="T110" fmla="*/ 6879 w 16588"/>
                <a:gd name="T111" fmla="*/ 15871 h 15884"/>
                <a:gd name="T112" fmla="*/ 9594 w 16588"/>
                <a:gd name="T113" fmla="*/ 15884 h 15884"/>
                <a:gd name="T114" fmla="*/ 9755 w 16588"/>
                <a:gd name="T115" fmla="*/ 15857 h 15884"/>
                <a:gd name="T116" fmla="*/ 9891 w 16588"/>
                <a:gd name="T117" fmla="*/ 15777 h 15884"/>
                <a:gd name="T118" fmla="*/ 9994 w 16588"/>
                <a:gd name="T119" fmla="*/ 15659 h 15884"/>
                <a:gd name="T120" fmla="*/ 10052 w 16588"/>
                <a:gd name="T121" fmla="*/ 15512 h 15884"/>
                <a:gd name="T122" fmla="*/ 6527 w 16588"/>
                <a:gd name="T123" fmla="*/ 15417 h 15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588" h="15884">
                  <a:moveTo>
                    <a:pt x="6816" y="1503"/>
                  </a:moveTo>
                  <a:lnTo>
                    <a:pt x="7988" y="146"/>
                  </a:lnTo>
                  <a:lnTo>
                    <a:pt x="7988" y="146"/>
                  </a:lnTo>
                  <a:lnTo>
                    <a:pt x="8004" y="128"/>
                  </a:lnTo>
                  <a:lnTo>
                    <a:pt x="8021" y="112"/>
                  </a:lnTo>
                  <a:lnTo>
                    <a:pt x="8038" y="96"/>
                  </a:lnTo>
                  <a:lnTo>
                    <a:pt x="8056" y="81"/>
                  </a:lnTo>
                  <a:lnTo>
                    <a:pt x="8074" y="69"/>
                  </a:lnTo>
                  <a:lnTo>
                    <a:pt x="8093" y="57"/>
                  </a:lnTo>
                  <a:lnTo>
                    <a:pt x="8111" y="46"/>
                  </a:lnTo>
                  <a:lnTo>
                    <a:pt x="8132" y="36"/>
                  </a:lnTo>
                  <a:lnTo>
                    <a:pt x="8150" y="29"/>
                  </a:lnTo>
                  <a:lnTo>
                    <a:pt x="8171" y="21"/>
                  </a:lnTo>
                  <a:lnTo>
                    <a:pt x="8191" y="15"/>
                  </a:lnTo>
                  <a:lnTo>
                    <a:pt x="8211" y="10"/>
                  </a:lnTo>
                  <a:lnTo>
                    <a:pt x="8232" y="5"/>
                  </a:lnTo>
                  <a:lnTo>
                    <a:pt x="8252" y="2"/>
                  </a:lnTo>
                  <a:lnTo>
                    <a:pt x="8273" y="1"/>
                  </a:lnTo>
                  <a:lnTo>
                    <a:pt x="8294" y="0"/>
                  </a:lnTo>
                  <a:lnTo>
                    <a:pt x="8314" y="1"/>
                  </a:lnTo>
                  <a:lnTo>
                    <a:pt x="8336" y="2"/>
                  </a:lnTo>
                  <a:lnTo>
                    <a:pt x="8356" y="5"/>
                  </a:lnTo>
                  <a:lnTo>
                    <a:pt x="8376" y="10"/>
                  </a:lnTo>
                  <a:lnTo>
                    <a:pt x="8397" y="15"/>
                  </a:lnTo>
                  <a:lnTo>
                    <a:pt x="8417" y="21"/>
                  </a:lnTo>
                  <a:lnTo>
                    <a:pt x="8438" y="29"/>
                  </a:lnTo>
                  <a:lnTo>
                    <a:pt x="8456" y="36"/>
                  </a:lnTo>
                  <a:lnTo>
                    <a:pt x="8475" y="46"/>
                  </a:lnTo>
                  <a:lnTo>
                    <a:pt x="8495" y="57"/>
                  </a:lnTo>
                  <a:lnTo>
                    <a:pt x="8513" y="69"/>
                  </a:lnTo>
                  <a:lnTo>
                    <a:pt x="8532" y="81"/>
                  </a:lnTo>
                  <a:lnTo>
                    <a:pt x="8550" y="96"/>
                  </a:lnTo>
                  <a:lnTo>
                    <a:pt x="8566" y="112"/>
                  </a:lnTo>
                  <a:lnTo>
                    <a:pt x="8584" y="128"/>
                  </a:lnTo>
                  <a:lnTo>
                    <a:pt x="8599" y="146"/>
                  </a:lnTo>
                  <a:lnTo>
                    <a:pt x="9771" y="1503"/>
                  </a:lnTo>
                  <a:lnTo>
                    <a:pt x="9771" y="1503"/>
                  </a:lnTo>
                  <a:lnTo>
                    <a:pt x="9786" y="1521"/>
                  </a:lnTo>
                  <a:lnTo>
                    <a:pt x="9800" y="1538"/>
                  </a:lnTo>
                  <a:lnTo>
                    <a:pt x="9813" y="1556"/>
                  </a:lnTo>
                  <a:lnTo>
                    <a:pt x="9824" y="1573"/>
                  </a:lnTo>
                  <a:lnTo>
                    <a:pt x="9833" y="1591"/>
                  </a:lnTo>
                  <a:lnTo>
                    <a:pt x="9842" y="1607"/>
                  </a:lnTo>
                  <a:lnTo>
                    <a:pt x="9848" y="1624"/>
                  </a:lnTo>
                  <a:lnTo>
                    <a:pt x="9853" y="1640"/>
                  </a:lnTo>
                  <a:lnTo>
                    <a:pt x="9858" y="1655"/>
                  </a:lnTo>
                  <a:lnTo>
                    <a:pt x="9861" y="1670"/>
                  </a:lnTo>
                  <a:lnTo>
                    <a:pt x="9862" y="1685"/>
                  </a:lnTo>
                  <a:lnTo>
                    <a:pt x="9862" y="1701"/>
                  </a:lnTo>
                  <a:lnTo>
                    <a:pt x="9861" y="1714"/>
                  </a:lnTo>
                  <a:lnTo>
                    <a:pt x="9858" y="1727"/>
                  </a:lnTo>
                  <a:lnTo>
                    <a:pt x="9856" y="1740"/>
                  </a:lnTo>
                  <a:lnTo>
                    <a:pt x="9851" y="1752"/>
                  </a:lnTo>
                  <a:lnTo>
                    <a:pt x="9844" y="1764"/>
                  </a:lnTo>
                  <a:lnTo>
                    <a:pt x="9837" y="1775"/>
                  </a:lnTo>
                  <a:lnTo>
                    <a:pt x="9828" y="1786"/>
                  </a:lnTo>
                  <a:lnTo>
                    <a:pt x="9818" y="1795"/>
                  </a:lnTo>
                  <a:lnTo>
                    <a:pt x="9808" y="1805"/>
                  </a:lnTo>
                  <a:lnTo>
                    <a:pt x="9795" y="1814"/>
                  </a:lnTo>
                  <a:lnTo>
                    <a:pt x="9781" y="1821"/>
                  </a:lnTo>
                  <a:lnTo>
                    <a:pt x="9767" y="1828"/>
                  </a:lnTo>
                  <a:lnTo>
                    <a:pt x="9751" y="1834"/>
                  </a:lnTo>
                  <a:lnTo>
                    <a:pt x="9735" y="1840"/>
                  </a:lnTo>
                  <a:lnTo>
                    <a:pt x="9717" y="1845"/>
                  </a:lnTo>
                  <a:lnTo>
                    <a:pt x="9698" y="1849"/>
                  </a:lnTo>
                  <a:lnTo>
                    <a:pt x="9678" y="1852"/>
                  </a:lnTo>
                  <a:lnTo>
                    <a:pt x="9657" y="1854"/>
                  </a:lnTo>
                  <a:lnTo>
                    <a:pt x="9634" y="1855"/>
                  </a:lnTo>
                  <a:lnTo>
                    <a:pt x="9610" y="1857"/>
                  </a:lnTo>
                  <a:lnTo>
                    <a:pt x="6978" y="1857"/>
                  </a:lnTo>
                  <a:lnTo>
                    <a:pt x="6978" y="1857"/>
                  </a:lnTo>
                  <a:lnTo>
                    <a:pt x="6954" y="1855"/>
                  </a:lnTo>
                  <a:lnTo>
                    <a:pt x="6931" y="1854"/>
                  </a:lnTo>
                  <a:lnTo>
                    <a:pt x="6910" y="1852"/>
                  </a:lnTo>
                  <a:lnTo>
                    <a:pt x="6890" y="1849"/>
                  </a:lnTo>
                  <a:lnTo>
                    <a:pt x="6871" y="1845"/>
                  </a:lnTo>
                  <a:lnTo>
                    <a:pt x="6853" y="1840"/>
                  </a:lnTo>
                  <a:lnTo>
                    <a:pt x="6836" y="1834"/>
                  </a:lnTo>
                  <a:lnTo>
                    <a:pt x="6821" y="1828"/>
                  </a:lnTo>
                  <a:lnTo>
                    <a:pt x="6805" y="1821"/>
                  </a:lnTo>
                  <a:lnTo>
                    <a:pt x="6793" y="1814"/>
                  </a:lnTo>
                  <a:lnTo>
                    <a:pt x="6780" y="1805"/>
                  </a:lnTo>
                  <a:lnTo>
                    <a:pt x="6769" y="1795"/>
                  </a:lnTo>
                  <a:lnTo>
                    <a:pt x="6759" y="1786"/>
                  </a:lnTo>
                  <a:lnTo>
                    <a:pt x="6751" y="1775"/>
                  </a:lnTo>
                  <a:lnTo>
                    <a:pt x="6744" y="1764"/>
                  </a:lnTo>
                  <a:lnTo>
                    <a:pt x="6737" y="1752"/>
                  </a:lnTo>
                  <a:lnTo>
                    <a:pt x="6732" y="1740"/>
                  </a:lnTo>
                  <a:lnTo>
                    <a:pt x="6729" y="1727"/>
                  </a:lnTo>
                  <a:lnTo>
                    <a:pt x="6726" y="1714"/>
                  </a:lnTo>
                  <a:lnTo>
                    <a:pt x="6726" y="1701"/>
                  </a:lnTo>
                  <a:lnTo>
                    <a:pt x="6726" y="1685"/>
                  </a:lnTo>
                  <a:lnTo>
                    <a:pt x="6727" y="1670"/>
                  </a:lnTo>
                  <a:lnTo>
                    <a:pt x="6730" y="1655"/>
                  </a:lnTo>
                  <a:lnTo>
                    <a:pt x="6734" y="1640"/>
                  </a:lnTo>
                  <a:lnTo>
                    <a:pt x="6740" y="1624"/>
                  </a:lnTo>
                  <a:lnTo>
                    <a:pt x="6746" y="1607"/>
                  </a:lnTo>
                  <a:lnTo>
                    <a:pt x="6755" y="1591"/>
                  </a:lnTo>
                  <a:lnTo>
                    <a:pt x="6764" y="1573"/>
                  </a:lnTo>
                  <a:lnTo>
                    <a:pt x="6775" y="1556"/>
                  </a:lnTo>
                  <a:lnTo>
                    <a:pt x="6787" y="1538"/>
                  </a:lnTo>
                  <a:lnTo>
                    <a:pt x="6800" y="1521"/>
                  </a:lnTo>
                  <a:lnTo>
                    <a:pt x="6816" y="1503"/>
                  </a:lnTo>
                  <a:lnTo>
                    <a:pt x="6816" y="1503"/>
                  </a:lnTo>
                  <a:close/>
                  <a:moveTo>
                    <a:pt x="156" y="4108"/>
                  </a:moveTo>
                  <a:lnTo>
                    <a:pt x="1466" y="5064"/>
                  </a:lnTo>
                  <a:lnTo>
                    <a:pt x="1466" y="5064"/>
                  </a:lnTo>
                  <a:lnTo>
                    <a:pt x="1500" y="5088"/>
                  </a:lnTo>
                  <a:lnTo>
                    <a:pt x="1555" y="5123"/>
                  </a:lnTo>
                  <a:lnTo>
                    <a:pt x="1625" y="5166"/>
                  </a:lnTo>
                  <a:lnTo>
                    <a:pt x="1664" y="5188"/>
                  </a:lnTo>
                  <a:lnTo>
                    <a:pt x="1704" y="5211"/>
                  </a:lnTo>
                  <a:lnTo>
                    <a:pt x="1746" y="5232"/>
                  </a:lnTo>
                  <a:lnTo>
                    <a:pt x="1787" y="5254"/>
                  </a:lnTo>
                  <a:lnTo>
                    <a:pt x="1829" y="5273"/>
                  </a:lnTo>
                  <a:lnTo>
                    <a:pt x="1870" y="5290"/>
                  </a:lnTo>
                  <a:lnTo>
                    <a:pt x="1909" y="5304"/>
                  </a:lnTo>
                  <a:lnTo>
                    <a:pt x="1946" y="5316"/>
                  </a:lnTo>
                  <a:lnTo>
                    <a:pt x="1963" y="5319"/>
                  </a:lnTo>
                  <a:lnTo>
                    <a:pt x="1981" y="5322"/>
                  </a:lnTo>
                  <a:lnTo>
                    <a:pt x="1996" y="5324"/>
                  </a:lnTo>
                  <a:lnTo>
                    <a:pt x="2011" y="5324"/>
                  </a:lnTo>
                  <a:lnTo>
                    <a:pt x="4123" y="5324"/>
                  </a:lnTo>
                  <a:lnTo>
                    <a:pt x="5632" y="5324"/>
                  </a:lnTo>
                  <a:lnTo>
                    <a:pt x="7744" y="5324"/>
                  </a:lnTo>
                  <a:lnTo>
                    <a:pt x="7744" y="5324"/>
                  </a:lnTo>
                  <a:lnTo>
                    <a:pt x="7758" y="5323"/>
                  </a:lnTo>
                  <a:lnTo>
                    <a:pt x="10061" y="5323"/>
                  </a:lnTo>
                  <a:lnTo>
                    <a:pt x="10061" y="2807"/>
                  </a:lnTo>
                  <a:lnTo>
                    <a:pt x="10061" y="2807"/>
                  </a:lnTo>
                  <a:lnTo>
                    <a:pt x="10061" y="2783"/>
                  </a:lnTo>
                  <a:lnTo>
                    <a:pt x="10060" y="2760"/>
                  </a:lnTo>
                  <a:lnTo>
                    <a:pt x="10056" y="2737"/>
                  </a:lnTo>
                  <a:lnTo>
                    <a:pt x="10052" y="2714"/>
                  </a:lnTo>
                  <a:lnTo>
                    <a:pt x="10047" y="2692"/>
                  </a:lnTo>
                  <a:lnTo>
                    <a:pt x="10041" y="2669"/>
                  </a:lnTo>
                  <a:lnTo>
                    <a:pt x="10033" y="2647"/>
                  </a:lnTo>
                  <a:lnTo>
                    <a:pt x="10024" y="2626"/>
                  </a:lnTo>
                  <a:lnTo>
                    <a:pt x="10015" y="2606"/>
                  </a:lnTo>
                  <a:lnTo>
                    <a:pt x="10005" y="2586"/>
                  </a:lnTo>
                  <a:lnTo>
                    <a:pt x="9994" y="2566"/>
                  </a:lnTo>
                  <a:lnTo>
                    <a:pt x="9981" y="2547"/>
                  </a:lnTo>
                  <a:lnTo>
                    <a:pt x="9969" y="2528"/>
                  </a:lnTo>
                  <a:lnTo>
                    <a:pt x="9954" y="2510"/>
                  </a:lnTo>
                  <a:lnTo>
                    <a:pt x="9940" y="2494"/>
                  </a:lnTo>
                  <a:lnTo>
                    <a:pt x="9925" y="2477"/>
                  </a:lnTo>
                  <a:lnTo>
                    <a:pt x="9908" y="2462"/>
                  </a:lnTo>
                  <a:lnTo>
                    <a:pt x="9891" y="2447"/>
                  </a:lnTo>
                  <a:lnTo>
                    <a:pt x="9873" y="2433"/>
                  </a:lnTo>
                  <a:lnTo>
                    <a:pt x="9856" y="2421"/>
                  </a:lnTo>
                  <a:lnTo>
                    <a:pt x="9835" y="2408"/>
                  </a:lnTo>
                  <a:lnTo>
                    <a:pt x="9817" y="2397"/>
                  </a:lnTo>
                  <a:lnTo>
                    <a:pt x="9796" y="2387"/>
                  </a:lnTo>
                  <a:lnTo>
                    <a:pt x="9776" y="2377"/>
                  </a:lnTo>
                  <a:lnTo>
                    <a:pt x="9755" y="2369"/>
                  </a:lnTo>
                  <a:lnTo>
                    <a:pt x="9732" y="2362"/>
                  </a:lnTo>
                  <a:lnTo>
                    <a:pt x="9711" y="2355"/>
                  </a:lnTo>
                  <a:lnTo>
                    <a:pt x="9688" y="2350"/>
                  </a:lnTo>
                  <a:lnTo>
                    <a:pt x="9665" y="2345"/>
                  </a:lnTo>
                  <a:lnTo>
                    <a:pt x="9641" y="2343"/>
                  </a:lnTo>
                  <a:lnTo>
                    <a:pt x="9618" y="2341"/>
                  </a:lnTo>
                  <a:lnTo>
                    <a:pt x="9594" y="2340"/>
                  </a:lnTo>
                  <a:lnTo>
                    <a:pt x="6994" y="2340"/>
                  </a:lnTo>
                  <a:lnTo>
                    <a:pt x="6994" y="2340"/>
                  </a:lnTo>
                  <a:lnTo>
                    <a:pt x="6989" y="2340"/>
                  </a:lnTo>
                  <a:lnTo>
                    <a:pt x="5632" y="2340"/>
                  </a:lnTo>
                  <a:lnTo>
                    <a:pt x="4123" y="2340"/>
                  </a:lnTo>
                  <a:lnTo>
                    <a:pt x="2011" y="2340"/>
                  </a:lnTo>
                  <a:lnTo>
                    <a:pt x="2011" y="2340"/>
                  </a:lnTo>
                  <a:lnTo>
                    <a:pt x="1996" y="2341"/>
                  </a:lnTo>
                  <a:lnTo>
                    <a:pt x="1981" y="2343"/>
                  </a:lnTo>
                  <a:lnTo>
                    <a:pt x="1963" y="2347"/>
                  </a:lnTo>
                  <a:lnTo>
                    <a:pt x="1946" y="2350"/>
                  </a:lnTo>
                  <a:lnTo>
                    <a:pt x="1909" y="2362"/>
                  </a:lnTo>
                  <a:lnTo>
                    <a:pt x="1870" y="2375"/>
                  </a:lnTo>
                  <a:lnTo>
                    <a:pt x="1830" y="2392"/>
                  </a:lnTo>
                  <a:lnTo>
                    <a:pt x="1787" y="2412"/>
                  </a:lnTo>
                  <a:lnTo>
                    <a:pt x="1746" y="2432"/>
                  </a:lnTo>
                  <a:lnTo>
                    <a:pt x="1704" y="2455"/>
                  </a:lnTo>
                  <a:lnTo>
                    <a:pt x="1664" y="2477"/>
                  </a:lnTo>
                  <a:lnTo>
                    <a:pt x="1625" y="2500"/>
                  </a:lnTo>
                  <a:lnTo>
                    <a:pt x="1555" y="2542"/>
                  </a:lnTo>
                  <a:lnTo>
                    <a:pt x="1500" y="2578"/>
                  </a:lnTo>
                  <a:lnTo>
                    <a:pt x="1466" y="2602"/>
                  </a:lnTo>
                  <a:lnTo>
                    <a:pt x="156" y="3558"/>
                  </a:lnTo>
                  <a:lnTo>
                    <a:pt x="156" y="3558"/>
                  </a:lnTo>
                  <a:lnTo>
                    <a:pt x="137" y="3572"/>
                  </a:lnTo>
                  <a:lnTo>
                    <a:pt x="120" y="3587"/>
                  </a:lnTo>
                  <a:lnTo>
                    <a:pt x="103" y="3602"/>
                  </a:lnTo>
                  <a:lnTo>
                    <a:pt x="88" y="3618"/>
                  </a:lnTo>
                  <a:lnTo>
                    <a:pt x="74" y="3635"/>
                  </a:lnTo>
                  <a:lnTo>
                    <a:pt x="62" y="3651"/>
                  </a:lnTo>
                  <a:lnTo>
                    <a:pt x="49" y="3669"/>
                  </a:lnTo>
                  <a:lnTo>
                    <a:pt x="39" y="3686"/>
                  </a:lnTo>
                  <a:lnTo>
                    <a:pt x="30" y="3704"/>
                  </a:lnTo>
                  <a:lnTo>
                    <a:pt x="23" y="3721"/>
                  </a:lnTo>
                  <a:lnTo>
                    <a:pt x="15" y="3740"/>
                  </a:lnTo>
                  <a:lnTo>
                    <a:pt x="10" y="3758"/>
                  </a:lnTo>
                  <a:lnTo>
                    <a:pt x="6" y="3777"/>
                  </a:lnTo>
                  <a:lnTo>
                    <a:pt x="3" y="3796"/>
                  </a:lnTo>
                  <a:lnTo>
                    <a:pt x="1" y="3813"/>
                  </a:lnTo>
                  <a:lnTo>
                    <a:pt x="0" y="3832"/>
                  </a:lnTo>
                  <a:lnTo>
                    <a:pt x="1" y="3851"/>
                  </a:lnTo>
                  <a:lnTo>
                    <a:pt x="3" y="3870"/>
                  </a:lnTo>
                  <a:lnTo>
                    <a:pt x="6" y="3889"/>
                  </a:lnTo>
                  <a:lnTo>
                    <a:pt x="10" y="3907"/>
                  </a:lnTo>
                  <a:lnTo>
                    <a:pt x="15" y="3925"/>
                  </a:lnTo>
                  <a:lnTo>
                    <a:pt x="23" y="3943"/>
                  </a:lnTo>
                  <a:lnTo>
                    <a:pt x="30" y="3962"/>
                  </a:lnTo>
                  <a:lnTo>
                    <a:pt x="39" y="3980"/>
                  </a:lnTo>
                  <a:lnTo>
                    <a:pt x="49" y="3997"/>
                  </a:lnTo>
                  <a:lnTo>
                    <a:pt x="62" y="4014"/>
                  </a:lnTo>
                  <a:lnTo>
                    <a:pt x="74" y="4031"/>
                  </a:lnTo>
                  <a:lnTo>
                    <a:pt x="88" y="4048"/>
                  </a:lnTo>
                  <a:lnTo>
                    <a:pt x="103" y="4063"/>
                  </a:lnTo>
                  <a:lnTo>
                    <a:pt x="120" y="4078"/>
                  </a:lnTo>
                  <a:lnTo>
                    <a:pt x="137" y="4093"/>
                  </a:lnTo>
                  <a:lnTo>
                    <a:pt x="156" y="4108"/>
                  </a:lnTo>
                  <a:lnTo>
                    <a:pt x="156" y="4108"/>
                  </a:lnTo>
                  <a:close/>
                  <a:moveTo>
                    <a:pt x="16432" y="7087"/>
                  </a:moveTo>
                  <a:lnTo>
                    <a:pt x="15123" y="6131"/>
                  </a:lnTo>
                  <a:lnTo>
                    <a:pt x="15123" y="6131"/>
                  </a:lnTo>
                  <a:lnTo>
                    <a:pt x="15088" y="6107"/>
                  </a:lnTo>
                  <a:lnTo>
                    <a:pt x="15033" y="6072"/>
                  </a:lnTo>
                  <a:lnTo>
                    <a:pt x="14963" y="6029"/>
                  </a:lnTo>
                  <a:lnTo>
                    <a:pt x="14924" y="6007"/>
                  </a:lnTo>
                  <a:lnTo>
                    <a:pt x="14884" y="5984"/>
                  </a:lnTo>
                  <a:lnTo>
                    <a:pt x="14842" y="5961"/>
                  </a:lnTo>
                  <a:lnTo>
                    <a:pt x="14801" y="5941"/>
                  </a:lnTo>
                  <a:lnTo>
                    <a:pt x="14759" y="5921"/>
                  </a:lnTo>
                  <a:lnTo>
                    <a:pt x="14719" y="5905"/>
                  </a:lnTo>
                  <a:lnTo>
                    <a:pt x="14679" y="5891"/>
                  </a:lnTo>
                  <a:lnTo>
                    <a:pt x="14642" y="5880"/>
                  </a:lnTo>
                  <a:lnTo>
                    <a:pt x="14625" y="5876"/>
                  </a:lnTo>
                  <a:lnTo>
                    <a:pt x="14608" y="5872"/>
                  </a:lnTo>
                  <a:lnTo>
                    <a:pt x="14592" y="5871"/>
                  </a:lnTo>
                  <a:lnTo>
                    <a:pt x="14578" y="5870"/>
                  </a:lnTo>
                  <a:lnTo>
                    <a:pt x="6527" y="5868"/>
                  </a:lnTo>
                  <a:lnTo>
                    <a:pt x="6527" y="8852"/>
                  </a:lnTo>
                  <a:lnTo>
                    <a:pt x="14578" y="8854"/>
                  </a:lnTo>
                  <a:lnTo>
                    <a:pt x="14578" y="8854"/>
                  </a:lnTo>
                  <a:lnTo>
                    <a:pt x="14592" y="8854"/>
                  </a:lnTo>
                  <a:lnTo>
                    <a:pt x="14608" y="8851"/>
                  </a:lnTo>
                  <a:lnTo>
                    <a:pt x="14625" y="8849"/>
                  </a:lnTo>
                  <a:lnTo>
                    <a:pt x="14642" y="8845"/>
                  </a:lnTo>
                  <a:lnTo>
                    <a:pt x="14679" y="8833"/>
                  </a:lnTo>
                  <a:lnTo>
                    <a:pt x="14719" y="8820"/>
                  </a:lnTo>
                  <a:lnTo>
                    <a:pt x="14759" y="8802"/>
                  </a:lnTo>
                  <a:lnTo>
                    <a:pt x="14801" y="8783"/>
                  </a:lnTo>
                  <a:lnTo>
                    <a:pt x="14842" y="8763"/>
                  </a:lnTo>
                  <a:lnTo>
                    <a:pt x="14884" y="8740"/>
                  </a:lnTo>
                  <a:lnTo>
                    <a:pt x="14924" y="8718"/>
                  </a:lnTo>
                  <a:lnTo>
                    <a:pt x="14963" y="8695"/>
                  </a:lnTo>
                  <a:lnTo>
                    <a:pt x="15033" y="8652"/>
                  </a:lnTo>
                  <a:lnTo>
                    <a:pt x="15088" y="8617"/>
                  </a:lnTo>
                  <a:lnTo>
                    <a:pt x="15123" y="8593"/>
                  </a:lnTo>
                  <a:lnTo>
                    <a:pt x="16432" y="7637"/>
                  </a:lnTo>
                  <a:lnTo>
                    <a:pt x="16432" y="7637"/>
                  </a:lnTo>
                  <a:lnTo>
                    <a:pt x="16451" y="7623"/>
                  </a:lnTo>
                  <a:lnTo>
                    <a:pt x="16468" y="7608"/>
                  </a:lnTo>
                  <a:lnTo>
                    <a:pt x="16486" y="7592"/>
                  </a:lnTo>
                  <a:lnTo>
                    <a:pt x="16501" y="7577"/>
                  </a:lnTo>
                  <a:lnTo>
                    <a:pt x="16515" y="7560"/>
                  </a:lnTo>
                  <a:lnTo>
                    <a:pt x="16527" y="7543"/>
                  </a:lnTo>
                  <a:lnTo>
                    <a:pt x="16539" y="7526"/>
                  </a:lnTo>
                  <a:lnTo>
                    <a:pt x="16549" y="7509"/>
                  </a:lnTo>
                  <a:lnTo>
                    <a:pt x="16559" y="7491"/>
                  </a:lnTo>
                  <a:lnTo>
                    <a:pt x="16566" y="7474"/>
                  </a:lnTo>
                  <a:lnTo>
                    <a:pt x="16573" y="7455"/>
                  </a:lnTo>
                  <a:lnTo>
                    <a:pt x="16578" y="7437"/>
                  </a:lnTo>
                  <a:lnTo>
                    <a:pt x="16583" y="7418"/>
                  </a:lnTo>
                  <a:lnTo>
                    <a:pt x="16585" y="7399"/>
                  </a:lnTo>
                  <a:lnTo>
                    <a:pt x="16588" y="7380"/>
                  </a:lnTo>
                  <a:lnTo>
                    <a:pt x="16588" y="7362"/>
                  </a:lnTo>
                  <a:lnTo>
                    <a:pt x="16588" y="7344"/>
                  </a:lnTo>
                  <a:lnTo>
                    <a:pt x="16585" y="7325"/>
                  </a:lnTo>
                  <a:lnTo>
                    <a:pt x="16583" y="7306"/>
                  </a:lnTo>
                  <a:lnTo>
                    <a:pt x="16578" y="7287"/>
                  </a:lnTo>
                  <a:lnTo>
                    <a:pt x="16573" y="7270"/>
                  </a:lnTo>
                  <a:lnTo>
                    <a:pt x="16566" y="7251"/>
                  </a:lnTo>
                  <a:lnTo>
                    <a:pt x="16559" y="7233"/>
                  </a:lnTo>
                  <a:lnTo>
                    <a:pt x="16549" y="7215"/>
                  </a:lnTo>
                  <a:lnTo>
                    <a:pt x="16539" y="7198"/>
                  </a:lnTo>
                  <a:lnTo>
                    <a:pt x="16527" y="7181"/>
                  </a:lnTo>
                  <a:lnTo>
                    <a:pt x="16515" y="7164"/>
                  </a:lnTo>
                  <a:lnTo>
                    <a:pt x="16501" y="7148"/>
                  </a:lnTo>
                  <a:lnTo>
                    <a:pt x="16486" y="7132"/>
                  </a:lnTo>
                  <a:lnTo>
                    <a:pt x="16468" y="7116"/>
                  </a:lnTo>
                  <a:lnTo>
                    <a:pt x="16451" y="7101"/>
                  </a:lnTo>
                  <a:lnTo>
                    <a:pt x="16432" y="7087"/>
                  </a:lnTo>
                  <a:lnTo>
                    <a:pt x="16432" y="7087"/>
                  </a:lnTo>
                  <a:close/>
                  <a:moveTo>
                    <a:pt x="1466" y="9661"/>
                  </a:moveTo>
                  <a:lnTo>
                    <a:pt x="156" y="10616"/>
                  </a:lnTo>
                  <a:lnTo>
                    <a:pt x="156" y="10616"/>
                  </a:lnTo>
                  <a:lnTo>
                    <a:pt x="137" y="10630"/>
                  </a:lnTo>
                  <a:lnTo>
                    <a:pt x="120" y="10645"/>
                  </a:lnTo>
                  <a:lnTo>
                    <a:pt x="103" y="10662"/>
                  </a:lnTo>
                  <a:lnTo>
                    <a:pt x="88" y="10677"/>
                  </a:lnTo>
                  <a:lnTo>
                    <a:pt x="74" y="10693"/>
                  </a:lnTo>
                  <a:lnTo>
                    <a:pt x="62" y="10710"/>
                  </a:lnTo>
                  <a:lnTo>
                    <a:pt x="49" y="10727"/>
                  </a:lnTo>
                  <a:lnTo>
                    <a:pt x="39" y="10745"/>
                  </a:lnTo>
                  <a:lnTo>
                    <a:pt x="30" y="10762"/>
                  </a:lnTo>
                  <a:lnTo>
                    <a:pt x="23" y="10780"/>
                  </a:lnTo>
                  <a:lnTo>
                    <a:pt x="15" y="10799"/>
                  </a:lnTo>
                  <a:lnTo>
                    <a:pt x="10" y="10817"/>
                  </a:lnTo>
                  <a:lnTo>
                    <a:pt x="6" y="10835"/>
                  </a:lnTo>
                  <a:lnTo>
                    <a:pt x="3" y="10854"/>
                  </a:lnTo>
                  <a:lnTo>
                    <a:pt x="1" y="10873"/>
                  </a:lnTo>
                  <a:lnTo>
                    <a:pt x="0" y="10891"/>
                  </a:lnTo>
                  <a:lnTo>
                    <a:pt x="1" y="10910"/>
                  </a:lnTo>
                  <a:lnTo>
                    <a:pt x="3" y="10929"/>
                  </a:lnTo>
                  <a:lnTo>
                    <a:pt x="6" y="10947"/>
                  </a:lnTo>
                  <a:lnTo>
                    <a:pt x="10" y="10966"/>
                  </a:lnTo>
                  <a:lnTo>
                    <a:pt x="15" y="10984"/>
                  </a:lnTo>
                  <a:lnTo>
                    <a:pt x="23" y="11003"/>
                  </a:lnTo>
                  <a:lnTo>
                    <a:pt x="30" y="11021"/>
                  </a:lnTo>
                  <a:lnTo>
                    <a:pt x="39" y="11038"/>
                  </a:lnTo>
                  <a:lnTo>
                    <a:pt x="49" y="11056"/>
                  </a:lnTo>
                  <a:lnTo>
                    <a:pt x="62" y="11072"/>
                  </a:lnTo>
                  <a:lnTo>
                    <a:pt x="74" y="11090"/>
                  </a:lnTo>
                  <a:lnTo>
                    <a:pt x="88" y="11106"/>
                  </a:lnTo>
                  <a:lnTo>
                    <a:pt x="103" y="11121"/>
                  </a:lnTo>
                  <a:lnTo>
                    <a:pt x="120" y="11138"/>
                  </a:lnTo>
                  <a:lnTo>
                    <a:pt x="137" y="11153"/>
                  </a:lnTo>
                  <a:lnTo>
                    <a:pt x="156" y="11167"/>
                  </a:lnTo>
                  <a:lnTo>
                    <a:pt x="1466" y="12122"/>
                  </a:lnTo>
                  <a:lnTo>
                    <a:pt x="1466" y="12122"/>
                  </a:lnTo>
                  <a:lnTo>
                    <a:pt x="1500" y="12146"/>
                  </a:lnTo>
                  <a:lnTo>
                    <a:pt x="1555" y="12181"/>
                  </a:lnTo>
                  <a:lnTo>
                    <a:pt x="1625" y="12224"/>
                  </a:lnTo>
                  <a:lnTo>
                    <a:pt x="1664" y="12247"/>
                  </a:lnTo>
                  <a:lnTo>
                    <a:pt x="1704" y="12270"/>
                  </a:lnTo>
                  <a:lnTo>
                    <a:pt x="1746" y="12292"/>
                  </a:lnTo>
                  <a:lnTo>
                    <a:pt x="1787" y="12312"/>
                  </a:lnTo>
                  <a:lnTo>
                    <a:pt x="1829" y="12331"/>
                  </a:lnTo>
                  <a:lnTo>
                    <a:pt x="1870" y="12349"/>
                  </a:lnTo>
                  <a:lnTo>
                    <a:pt x="1909" y="12363"/>
                  </a:lnTo>
                  <a:lnTo>
                    <a:pt x="1946" y="12374"/>
                  </a:lnTo>
                  <a:lnTo>
                    <a:pt x="1963" y="12378"/>
                  </a:lnTo>
                  <a:lnTo>
                    <a:pt x="1981" y="12380"/>
                  </a:lnTo>
                  <a:lnTo>
                    <a:pt x="1996" y="12383"/>
                  </a:lnTo>
                  <a:lnTo>
                    <a:pt x="2011" y="12383"/>
                  </a:lnTo>
                  <a:lnTo>
                    <a:pt x="10061" y="12385"/>
                  </a:lnTo>
                  <a:lnTo>
                    <a:pt x="10061" y="9398"/>
                  </a:lnTo>
                  <a:lnTo>
                    <a:pt x="2011" y="9400"/>
                  </a:lnTo>
                  <a:lnTo>
                    <a:pt x="2011" y="9400"/>
                  </a:lnTo>
                  <a:lnTo>
                    <a:pt x="1996" y="9400"/>
                  </a:lnTo>
                  <a:lnTo>
                    <a:pt x="1981" y="9401"/>
                  </a:lnTo>
                  <a:lnTo>
                    <a:pt x="1963" y="9405"/>
                  </a:lnTo>
                  <a:lnTo>
                    <a:pt x="1946" y="9409"/>
                  </a:lnTo>
                  <a:lnTo>
                    <a:pt x="1909" y="9420"/>
                  </a:lnTo>
                  <a:lnTo>
                    <a:pt x="1870" y="9434"/>
                  </a:lnTo>
                  <a:lnTo>
                    <a:pt x="1830" y="9450"/>
                  </a:lnTo>
                  <a:lnTo>
                    <a:pt x="1787" y="9471"/>
                  </a:lnTo>
                  <a:lnTo>
                    <a:pt x="1746" y="9491"/>
                  </a:lnTo>
                  <a:lnTo>
                    <a:pt x="1704" y="9513"/>
                  </a:lnTo>
                  <a:lnTo>
                    <a:pt x="1664" y="9536"/>
                  </a:lnTo>
                  <a:lnTo>
                    <a:pt x="1625" y="9559"/>
                  </a:lnTo>
                  <a:lnTo>
                    <a:pt x="1555" y="9602"/>
                  </a:lnTo>
                  <a:lnTo>
                    <a:pt x="1500" y="9637"/>
                  </a:lnTo>
                  <a:lnTo>
                    <a:pt x="1466" y="9661"/>
                  </a:lnTo>
                  <a:lnTo>
                    <a:pt x="1466" y="9661"/>
                  </a:lnTo>
                  <a:close/>
                  <a:moveTo>
                    <a:pt x="6527" y="15417"/>
                  </a:moveTo>
                  <a:lnTo>
                    <a:pt x="6527" y="15417"/>
                  </a:lnTo>
                  <a:lnTo>
                    <a:pt x="6528" y="15441"/>
                  </a:lnTo>
                  <a:lnTo>
                    <a:pt x="6530" y="15465"/>
                  </a:lnTo>
                  <a:lnTo>
                    <a:pt x="6532" y="15489"/>
                  </a:lnTo>
                  <a:lnTo>
                    <a:pt x="6537" y="15512"/>
                  </a:lnTo>
                  <a:lnTo>
                    <a:pt x="6542" y="15534"/>
                  </a:lnTo>
                  <a:lnTo>
                    <a:pt x="6549" y="15556"/>
                  </a:lnTo>
                  <a:lnTo>
                    <a:pt x="6556" y="15577"/>
                  </a:lnTo>
                  <a:lnTo>
                    <a:pt x="6564" y="15599"/>
                  </a:lnTo>
                  <a:lnTo>
                    <a:pt x="6574" y="15620"/>
                  </a:lnTo>
                  <a:lnTo>
                    <a:pt x="6584" y="15640"/>
                  </a:lnTo>
                  <a:lnTo>
                    <a:pt x="6595" y="15659"/>
                  </a:lnTo>
                  <a:lnTo>
                    <a:pt x="6608" y="15678"/>
                  </a:lnTo>
                  <a:lnTo>
                    <a:pt x="6620" y="15697"/>
                  </a:lnTo>
                  <a:lnTo>
                    <a:pt x="6634" y="15714"/>
                  </a:lnTo>
                  <a:lnTo>
                    <a:pt x="6649" y="15731"/>
                  </a:lnTo>
                  <a:lnTo>
                    <a:pt x="6664" y="15747"/>
                  </a:lnTo>
                  <a:lnTo>
                    <a:pt x="6681" y="15764"/>
                  </a:lnTo>
                  <a:lnTo>
                    <a:pt x="6697" y="15777"/>
                  </a:lnTo>
                  <a:lnTo>
                    <a:pt x="6715" y="15791"/>
                  </a:lnTo>
                  <a:lnTo>
                    <a:pt x="6734" y="15805"/>
                  </a:lnTo>
                  <a:lnTo>
                    <a:pt x="6753" y="15816"/>
                  </a:lnTo>
                  <a:lnTo>
                    <a:pt x="6773" y="15828"/>
                  </a:lnTo>
                  <a:lnTo>
                    <a:pt x="6793" y="15839"/>
                  </a:lnTo>
                  <a:lnTo>
                    <a:pt x="6813" y="15848"/>
                  </a:lnTo>
                  <a:lnTo>
                    <a:pt x="6834" y="15857"/>
                  </a:lnTo>
                  <a:lnTo>
                    <a:pt x="6856" y="15863"/>
                  </a:lnTo>
                  <a:lnTo>
                    <a:pt x="6879" y="15871"/>
                  </a:lnTo>
                  <a:lnTo>
                    <a:pt x="6900" y="15876"/>
                  </a:lnTo>
                  <a:lnTo>
                    <a:pt x="6924" y="15879"/>
                  </a:lnTo>
                  <a:lnTo>
                    <a:pt x="6947" y="15882"/>
                  </a:lnTo>
                  <a:lnTo>
                    <a:pt x="6970" y="15884"/>
                  </a:lnTo>
                  <a:lnTo>
                    <a:pt x="6994" y="15884"/>
                  </a:lnTo>
                  <a:lnTo>
                    <a:pt x="9594" y="15884"/>
                  </a:lnTo>
                  <a:lnTo>
                    <a:pt x="9594" y="15884"/>
                  </a:lnTo>
                  <a:lnTo>
                    <a:pt x="9618" y="15884"/>
                  </a:lnTo>
                  <a:lnTo>
                    <a:pt x="9641" y="15882"/>
                  </a:lnTo>
                  <a:lnTo>
                    <a:pt x="9665" y="15879"/>
                  </a:lnTo>
                  <a:lnTo>
                    <a:pt x="9688" y="15876"/>
                  </a:lnTo>
                  <a:lnTo>
                    <a:pt x="9711" y="15871"/>
                  </a:lnTo>
                  <a:lnTo>
                    <a:pt x="9732" y="15863"/>
                  </a:lnTo>
                  <a:lnTo>
                    <a:pt x="9755" y="15857"/>
                  </a:lnTo>
                  <a:lnTo>
                    <a:pt x="9776" y="15848"/>
                  </a:lnTo>
                  <a:lnTo>
                    <a:pt x="9796" y="15839"/>
                  </a:lnTo>
                  <a:lnTo>
                    <a:pt x="9817" y="15828"/>
                  </a:lnTo>
                  <a:lnTo>
                    <a:pt x="9835" y="15816"/>
                  </a:lnTo>
                  <a:lnTo>
                    <a:pt x="9856" y="15805"/>
                  </a:lnTo>
                  <a:lnTo>
                    <a:pt x="9873" y="15791"/>
                  </a:lnTo>
                  <a:lnTo>
                    <a:pt x="9891" y="15777"/>
                  </a:lnTo>
                  <a:lnTo>
                    <a:pt x="9908" y="15764"/>
                  </a:lnTo>
                  <a:lnTo>
                    <a:pt x="9925" y="15747"/>
                  </a:lnTo>
                  <a:lnTo>
                    <a:pt x="9940" y="15731"/>
                  </a:lnTo>
                  <a:lnTo>
                    <a:pt x="9954" y="15714"/>
                  </a:lnTo>
                  <a:lnTo>
                    <a:pt x="9969" y="15697"/>
                  </a:lnTo>
                  <a:lnTo>
                    <a:pt x="9981" y="15678"/>
                  </a:lnTo>
                  <a:lnTo>
                    <a:pt x="9994" y="15659"/>
                  </a:lnTo>
                  <a:lnTo>
                    <a:pt x="10005" y="15640"/>
                  </a:lnTo>
                  <a:lnTo>
                    <a:pt x="10015" y="15620"/>
                  </a:lnTo>
                  <a:lnTo>
                    <a:pt x="10024" y="15599"/>
                  </a:lnTo>
                  <a:lnTo>
                    <a:pt x="10033" y="15577"/>
                  </a:lnTo>
                  <a:lnTo>
                    <a:pt x="10041" y="15556"/>
                  </a:lnTo>
                  <a:lnTo>
                    <a:pt x="10047" y="15534"/>
                  </a:lnTo>
                  <a:lnTo>
                    <a:pt x="10052" y="15512"/>
                  </a:lnTo>
                  <a:lnTo>
                    <a:pt x="10056" y="15489"/>
                  </a:lnTo>
                  <a:lnTo>
                    <a:pt x="10060" y="15465"/>
                  </a:lnTo>
                  <a:lnTo>
                    <a:pt x="10061" y="15441"/>
                  </a:lnTo>
                  <a:lnTo>
                    <a:pt x="10061" y="15417"/>
                  </a:lnTo>
                  <a:lnTo>
                    <a:pt x="10061" y="12931"/>
                  </a:lnTo>
                  <a:lnTo>
                    <a:pt x="6527" y="12931"/>
                  </a:lnTo>
                  <a:lnTo>
                    <a:pt x="6527" y="15417"/>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20" name="文本框 19"/>
          <p:cNvSpPr txBox="1"/>
          <p:nvPr/>
        </p:nvSpPr>
        <p:spPr>
          <a:xfrm>
            <a:off x="4804479" y="2440410"/>
            <a:ext cx="2820144" cy="2800767"/>
          </a:xfrm>
          <a:prstGeom prst="rect">
            <a:avLst/>
          </a:prstGeom>
          <a:noFill/>
        </p:spPr>
        <p:txBody>
          <a:bodyPr wrap="square" rtlCol="0">
            <a:spAutoFit/>
          </a:bodyPr>
          <a:lstStyle/>
          <a:p>
            <a:pPr algn="just">
              <a:lnSpc>
                <a:spcPct val="200000"/>
              </a:lnSpc>
              <a:spcAft>
                <a:spcPts val="600"/>
              </a:spcAft>
            </a:pPr>
            <a:r>
              <a:rPr lang="zh-CN" altLang="en-US" sz="1100" spc="300" dirty="0" smtClean="0">
                <a:solidFill>
                  <a:schemeClr val="bg1">
                    <a:lumMod val="65000"/>
                  </a:schemeClr>
                </a:solidFill>
                <a:latin typeface="+mn-ea"/>
              </a:rPr>
              <a:t>本套模板是高质量专业的商业通用</a:t>
            </a:r>
            <a:r>
              <a:rPr lang="en-US" altLang="zh-CN" sz="1100" spc="300" dirty="0" smtClean="0">
                <a:solidFill>
                  <a:schemeClr val="bg1">
                    <a:lumMod val="65000"/>
                  </a:schemeClr>
                </a:solidFill>
                <a:latin typeface="+mn-ea"/>
              </a:rPr>
              <a:t>PPT</a:t>
            </a:r>
            <a:r>
              <a:rPr lang="zh-CN" altLang="en-US" sz="1100" spc="300" dirty="0" smtClean="0">
                <a:solidFill>
                  <a:schemeClr val="bg1">
                    <a:lumMod val="65000"/>
                  </a:schemeClr>
                </a:solidFill>
                <a:latin typeface="+mn-ea"/>
              </a:rPr>
              <a:t>模板，内容可随意更改，模板内所有图表皆为</a:t>
            </a:r>
            <a:r>
              <a:rPr lang="en-US" altLang="zh-CN" sz="1100" spc="300" dirty="0" smtClean="0">
                <a:solidFill>
                  <a:schemeClr val="bg1">
                    <a:lumMod val="65000"/>
                  </a:schemeClr>
                </a:solidFill>
                <a:latin typeface="+mn-ea"/>
              </a:rPr>
              <a:t>PowerPoint</a:t>
            </a:r>
            <a:r>
              <a:rPr lang="zh-CN" altLang="en-US" sz="1100" spc="300" dirty="0" smtClean="0">
                <a:solidFill>
                  <a:schemeClr val="bg1">
                    <a:lumMod val="65000"/>
                  </a:schemeClr>
                </a:solidFill>
                <a:latin typeface="+mn-ea"/>
              </a:rPr>
              <a:t>内所画，全部是矢量图可以随意更改颜色、大小均不会改变其清晰度。模板内嵌字体，尽量保证其板式不变，当然您也可以随意改成您喜欢的字体。</a:t>
            </a:r>
            <a:endParaRPr lang="en-US" altLang="zh-CN" sz="1100" spc="300" dirty="0" smtClean="0">
              <a:solidFill>
                <a:schemeClr val="bg1">
                  <a:lumMod val="65000"/>
                </a:schemeClr>
              </a:solidFill>
              <a:latin typeface="+mn-ea"/>
            </a:endParaRPr>
          </a:p>
        </p:txBody>
      </p:sp>
      <p:grpSp>
        <p:nvGrpSpPr>
          <p:cNvPr id="21" name="组合 20"/>
          <p:cNvGrpSpPr/>
          <p:nvPr/>
        </p:nvGrpSpPr>
        <p:grpSpPr>
          <a:xfrm>
            <a:off x="3847594" y="69023"/>
            <a:ext cx="4577356" cy="765183"/>
            <a:chOff x="3847594" y="69023"/>
            <a:chExt cx="4577356" cy="765183"/>
          </a:xfrm>
        </p:grpSpPr>
        <p:grpSp>
          <p:nvGrpSpPr>
            <p:cNvPr id="22" name="组合 21"/>
            <p:cNvGrpSpPr/>
            <p:nvPr/>
          </p:nvGrpSpPr>
          <p:grpSpPr>
            <a:xfrm>
              <a:off x="4046846" y="263331"/>
              <a:ext cx="4378104" cy="534502"/>
              <a:chOff x="-264803" y="362991"/>
              <a:chExt cx="4378104" cy="534502"/>
            </a:xfrm>
          </p:grpSpPr>
          <p:sp>
            <p:nvSpPr>
              <p:cNvPr id="24" name="标题 1"/>
              <p:cNvSpPr txBox="1"/>
              <p:nvPr/>
            </p:nvSpPr>
            <p:spPr>
              <a:xfrm>
                <a:off x="-264803" y="362991"/>
                <a:ext cx="2762250" cy="534502"/>
              </a:xfrm>
              <a:prstGeom prst="rect">
                <a:avLst/>
              </a:prstGeom>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zh-CN" altLang="en-US" sz="2800" b="1" spc="300" dirty="0" smtClean="0"/>
                  <a:t>插入小标题</a:t>
                </a:r>
                <a:endParaRPr lang="zh-CN" altLang="en-US" sz="2800" b="1" spc="300" dirty="0"/>
              </a:p>
            </p:txBody>
          </p:sp>
          <p:sp>
            <p:nvSpPr>
              <p:cNvPr id="25" name="矩形 24"/>
              <p:cNvSpPr/>
              <p:nvPr/>
            </p:nvSpPr>
            <p:spPr>
              <a:xfrm>
                <a:off x="2495550" y="497383"/>
                <a:ext cx="1617751" cy="338554"/>
              </a:xfrm>
              <a:prstGeom prst="rect">
                <a:avLst/>
              </a:prstGeom>
              <a:ln>
                <a:noFill/>
              </a:ln>
            </p:spPr>
            <p:txBody>
              <a:bodyPr wrap="none">
                <a:spAutoFit/>
              </a:bodyPr>
              <a:lstStyle/>
              <a:p>
                <a:r>
                  <a:rPr lang="zh-CN" altLang="en-US" sz="1600" spc="600" dirty="0" smtClean="0">
                    <a:solidFill>
                      <a:schemeClr val="tx1">
                        <a:lumMod val="50000"/>
                        <a:lumOff val="50000"/>
                      </a:schemeClr>
                    </a:solidFill>
                  </a:rPr>
                  <a:t>SUBTITLE</a:t>
                </a:r>
                <a:endParaRPr lang="zh-CN" altLang="en-US" sz="1600" spc="600" dirty="0">
                  <a:solidFill>
                    <a:schemeClr val="tx1">
                      <a:lumMod val="50000"/>
                      <a:lumOff val="50000"/>
                    </a:schemeClr>
                  </a:solidFill>
                </a:endParaRPr>
              </a:p>
            </p:txBody>
          </p:sp>
        </p:grpSp>
        <p:pic>
          <p:nvPicPr>
            <p:cNvPr id="23" name="图片 22"/>
            <p:cNvPicPr>
              <a:picLocks noChangeAspect="1"/>
            </p:cNvPicPr>
            <p:nvPr/>
          </p:nvPicPr>
          <p:blipFill rotWithShape="1">
            <a:blip r:embed="rId3">
              <a:extLst>
                <a:ext uri="{28A0092B-C50C-407E-A947-70E740481C1C}">
                  <a14:useLocalDpi xmlns:a14="http://schemas.microsoft.com/office/drawing/2010/main" val="0"/>
                </a:ext>
              </a:extLst>
            </a:blip>
            <a:srcRect l="723" t="61564" r="84525" b="22175"/>
            <a:stretch>
              <a:fillRect/>
            </a:stretch>
          </p:blipFill>
          <p:spPr>
            <a:xfrm rot="1518621">
              <a:off x="3847594" y="69023"/>
              <a:ext cx="742374" cy="765183"/>
            </a:xfrm>
            <a:prstGeom prst="rect">
              <a:avLst/>
            </a:prstGeom>
          </p:spPr>
        </p:pic>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3" presetClass="entr" presetSubtype="36"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strVal val="(6*min(max(#ppt_w*#ppt_h,.3),1)-7.4)/-.7*#ppt_w"/>
                                          </p:val>
                                        </p:tav>
                                        <p:tav tm="100000">
                                          <p:val>
                                            <p:strVal val="#ppt_w"/>
                                          </p:val>
                                        </p:tav>
                                      </p:tavLst>
                                    </p:anim>
                                    <p:anim calcmode="lin" valueType="num">
                                      <p:cBhvr>
                                        <p:cTn id="12" dur="500" fill="hold"/>
                                        <p:tgtEl>
                                          <p:spTgt spid="17"/>
                                        </p:tgtEl>
                                        <p:attrNameLst>
                                          <p:attrName>ppt_h</p:attrName>
                                        </p:attrNameLst>
                                      </p:cBhvr>
                                      <p:tavLst>
                                        <p:tav tm="0">
                                          <p:val>
                                            <p:strVal val="(6*min(max(#ppt_w*#ppt_h,.3),1)-7.4)/-.7*#ppt_h"/>
                                          </p:val>
                                        </p:tav>
                                        <p:tav tm="100000">
                                          <p:val>
                                            <p:strVal val="#ppt_h"/>
                                          </p:val>
                                        </p:tav>
                                      </p:tavLst>
                                    </p:anim>
                                    <p:anim calcmode="lin" valueType="num">
                                      <p:cBhvr>
                                        <p:cTn id="13" dur="500" fill="hold"/>
                                        <p:tgtEl>
                                          <p:spTgt spid="17"/>
                                        </p:tgtEl>
                                        <p:attrNameLst>
                                          <p:attrName>ppt_x</p:attrName>
                                        </p:attrNameLst>
                                      </p:cBhvr>
                                      <p:tavLst>
                                        <p:tav tm="0">
                                          <p:val>
                                            <p:fltVal val="0.5"/>
                                          </p:val>
                                        </p:tav>
                                        <p:tav tm="100000">
                                          <p:val>
                                            <p:strVal val="#ppt_x"/>
                                          </p:val>
                                        </p:tav>
                                      </p:tavLst>
                                    </p:anim>
                                    <p:anim calcmode="lin" valueType="num">
                                      <p:cBhvr>
                                        <p:cTn id="14" dur="500" fill="hold"/>
                                        <p:tgtEl>
                                          <p:spTgt spid="17"/>
                                        </p:tgtEl>
                                        <p:attrNameLst>
                                          <p:attrName>ppt_y</p:attrName>
                                        </p:attrNameLst>
                                      </p:cBhvr>
                                      <p:tavLst>
                                        <p:tav tm="0">
                                          <p:val>
                                            <p:strVal val="1+(6*min(max(#ppt_w*#ppt_h,.3),1)-7.4)/-.7*#ppt_h/2"/>
                                          </p:val>
                                        </p:tav>
                                        <p:tav tm="100000">
                                          <p:val>
                                            <p:strVal val="#ppt_y"/>
                                          </p:val>
                                        </p:tav>
                                      </p:tavLst>
                                    </p:anim>
                                  </p:childTnLst>
                                </p:cTn>
                              </p:par>
                            </p:childTnLst>
                          </p:cTn>
                        </p:par>
                        <p:par>
                          <p:cTn id="15" fill="hold">
                            <p:stCondLst>
                              <p:cond delay="1000"/>
                            </p:stCondLst>
                            <p:childTnLst>
                              <p:par>
                                <p:cTn id="16" presetID="1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p:tgtEl>
                                          <p:spTgt spid="7"/>
                                        </p:tgtEl>
                                        <p:attrNameLst>
                                          <p:attrName>ppt_x</p:attrName>
                                        </p:attrNameLst>
                                      </p:cBhvr>
                                      <p:tavLst>
                                        <p:tav tm="0">
                                          <p:val>
                                            <p:strVal val="#ppt_x-#ppt_w*1.125000"/>
                                          </p:val>
                                        </p:tav>
                                        <p:tav tm="100000">
                                          <p:val>
                                            <p:strVal val="#ppt_x"/>
                                          </p:val>
                                        </p:tav>
                                      </p:tavLst>
                                    </p:anim>
                                    <p:animEffect transition="in" filter="wipe(right)">
                                      <p:cBhvr>
                                        <p:cTn id="19" dur="500"/>
                                        <p:tgtEl>
                                          <p:spTgt spid="7"/>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childTnLst>
                          </p:cTn>
                        </p:par>
                        <p:par>
                          <p:cTn id="24" fill="hold">
                            <p:stCondLst>
                              <p:cond delay="20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10"/>
                                        </p:tgtEl>
                                        <p:attrNameLst>
                                          <p:attrName>ppt_y</p:attrName>
                                        </p:attrNameLst>
                                      </p:cBhvr>
                                      <p:tavLst>
                                        <p:tav tm="0">
                                          <p:val>
                                            <p:strVal val="#ppt_y"/>
                                          </p:val>
                                        </p:tav>
                                        <p:tav tm="100000">
                                          <p:val>
                                            <p:strVal val="#ppt_y"/>
                                          </p:val>
                                        </p:tav>
                                      </p:tavLst>
                                    </p:anim>
                                    <p:anim calcmode="lin" valueType="num">
                                      <p:cBhvr>
                                        <p:cTn id="2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10"/>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par>
                          <p:cTn id="38" fill="hold">
                            <p:stCondLst>
                              <p:cond delay="4000"/>
                            </p:stCondLst>
                            <p:childTnLst>
                              <p:par>
                                <p:cTn id="39" presetID="22" presetClass="entr" presetSubtype="1"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500"/>
                                        <p:tgtEl>
                                          <p:spTgt spid="11"/>
                                        </p:tgtEl>
                                      </p:cBhvr>
                                    </p:animEffect>
                                  </p:childTnLst>
                                </p:cTn>
                              </p:par>
                            </p:childTnLst>
                          </p:cTn>
                        </p:par>
                        <p:par>
                          <p:cTn id="42" fill="hold">
                            <p:stCondLst>
                              <p:cond delay="4500"/>
                            </p:stCondLst>
                            <p:childTnLst>
                              <p:par>
                                <p:cTn id="43" presetID="42"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1000"/>
                                        <p:tgtEl>
                                          <p:spTgt spid="20"/>
                                        </p:tgtEl>
                                      </p:cBhvr>
                                    </p:animEffect>
                                    <p:anim calcmode="lin" valueType="num">
                                      <p:cBhvr>
                                        <p:cTn id="46" dur="1000" fill="hold"/>
                                        <p:tgtEl>
                                          <p:spTgt spid="20"/>
                                        </p:tgtEl>
                                        <p:attrNameLst>
                                          <p:attrName>ppt_x</p:attrName>
                                        </p:attrNameLst>
                                      </p:cBhvr>
                                      <p:tavLst>
                                        <p:tav tm="0">
                                          <p:val>
                                            <p:strVal val="#ppt_x"/>
                                          </p:val>
                                        </p:tav>
                                        <p:tav tm="100000">
                                          <p:val>
                                            <p:strVal val="#ppt_x"/>
                                          </p:val>
                                        </p:tav>
                                      </p:tavLst>
                                    </p:anim>
                                    <p:anim calcmode="lin" valueType="num">
                                      <p:cBhvr>
                                        <p:cTn id="4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480560" y="1914906"/>
            <a:ext cx="3230880" cy="308457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 name="Freeform 339"/>
          <p:cNvSpPr>
            <a:spLocks noEditPoints="1"/>
          </p:cNvSpPr>
          <p:nvPr/>
        </p:nvSpPr>
        <p:spPr bwMode="auto">
          <a:xfrm>
            <a:off x="5898659" y="2461303"/>
            <a:ext cx="394682" cy="392121"/>
          </a:xfrm>
          <a:custGeom>
            <a:avLst/>
            <a:gdLst>
              <a:gd name="T0" fmla="*/ 12877 w 14809"/>
              <a:gd name="T1" fmla="*/ 26 h 14710"/>
              <a:gd name="T2" fmla="*/ 13364 w 14809"/>
              <a:gd name="T3" fmla="*/ 158 h 14710"/>
              <a:gd name="T4" fmla="*/ 13803 w 14809"/>
              <a:gd name="T5" fmla="*/ 390 h 14710"/>
              <a:gd name="T6" fmla="*/ 14178 w 14809"/>
              <a:gd name="T7" fmla="*/ 708 h 14710"/>
              <a:gd name="T8" fmla="*/ 14478 w 14809"/>
              <a:gd name="T9" fmla="*/ 1099 h 14710"/>
              <a:gd name="T10" fmla="*/ 14688 w 14809"/>
              <a:gd name="T11" fmla="*/ 1548 h 14710"/>
              <a:gd name="T12" fmla="*/ 14796 w 14809"/>
              <a:gd name="T13" fmla="*/ 2044 h 14710"/>
              <a:gd name="T14" fmla="*/ 14802 w 14809"/>
              <a:gd name="T15" fmla="*/ 6502 h 14710"/>
              <a:gd name="T16" fmla="*/ 14724 w 14809"/>
              <a:gd name="T17" fmla="*/ 6954 h 14710"/>
              <a:gd name="T18" fmla="*/ 14562 w 14809"/>
              <a:gd name="T19" fmla="*/ 7372 h 14710"/>
              <a:gd name="T20" fmla="*/ 14323 w 14809"/>
              <a:gd name="T21" fmla="*/ 7746 h 14710"/>
              <a:gd name="T22" fmla="*/ 14018 w 14809"/>
              <a:gd name="T23" fmla="*/ 8065 h 14710"/>
              <a:gd name="T24" fmla="*/ 13657 w 14809"/>
              <a:gd name="T25" fmla="*/ 8322 h 14710"/>
              <a:gd name="T26" fmla="*/ 13248 w 14809"/>
              <a:gd name="T27" fmla="*/ 8505 h 14710"/>
              <a:gd name="T28" fmla="*/ 10295 w 14809"/>
              <a:gd name="T29" fmla="*/ 8885 h 14710"/>
              <a:gd name="T30" fmla="*/ 10259 w 14809"/>
              <a:gd name="T31" fmla="*/ 5572 h 14710"/>
              <a:gd name="T32" fmla="*/ 10115 w 14809"/>
              <a:gd name="T33" fmla="*/ 5090 h 14710"/>
              <a:gd name="T34" fmla="*/ 9874 w 14809"/>
              <a:gd name="T35" fmla="*/ 4658 h 14710"/>
              <a:gd name="T36" fmla="*/ 9546 w 14809"/>
              <a:gd name="T37" fmla="*/ 4291 h 14710"/>
              <a:gd name="T38" fmla="*/ 9149 w 14809"/>
              <a:gd name="T39" fmla="*/ 4000 h 14710"/>
              <a:gd name="T40" fmla="*/ 8694 w 14809"/>
              <a:gd name="T41" fmla="*/ 3800 h 14710"/>
              <a:gd name="T42" fmla="*/ 8192 w 14809"/>
              <a:gd name="T43" fmla="*/ 3704 h 14710"/>
              <a:gd name="T44" fmla="*/ 2843 w 14809"/>
              <a:gd name="T45" fmla="*/ 2101 h 14710"/>
              <a:gd name="T46" fmla="*/ 2940 w 14809"/>
              <a:gd name="T47" fmla="*/ 1601 h 14710"/>
              <a:gd name="T48" fmla="*/ 3139 w 14809"/>
              <a:gd name="T49" fmla="*/ 1145 h 14710"/>
              <a:gd name="T50" fmla="*/ 3430 w 14809"/>
              <a:gd name="T51" fmla="*/ 747 h 14710"/>
              <a:gd name="T52" fmla="*/ 3797 w 14809"/>
              <a:gd name="T53" fmla="*/ 421 h 14710"/>
              <a:gd name="T54" fmla="*/ 4229 w 14809"/>
              <a:gd name="T55" fmla="*/ 180 h 14710"/>
              <a:gd name="T56" fmla="*/ 4712 w 14809"/>
              <a:gd name="T57" fmla="*/ 35 h 14710"/>
              <a:gd name="T58" fmla="*/ 7527 w 14809"/>
              <a:gd name="T59" fmla="*/ 4288 h 14710"/>
              <a:gd name="T60" fmla="*/ 1707 w 14809"/>
              <a:gd name="T61" fmla="*/ 4296 h 14710"/>
              <a:gd name="T62" fmla="*/ 1248 w 14809"/>
              <a:gd name="T63" fmla="*/ 4438 h 14710"/>
              <a:gd name="T64" fmla="*/ 848 w 14809"/>
              <a:gd name="T65" fmla="*/ 4678 h 14710"/>
              <a:gd name="T66" fmla="*/ 517 w 14809"/>
              <a:gd name="T67" fmla="*/ 5005 h 14710"/>
              <a:gd name="T68" fmla="*/ 261 w 14809"/>
              <a:gd name="T69" fmla="*/ 5400 h 14710"/>
              <a:gd name="T70" fmla="*/ 87 w 14809"/>
              <a:gd name="T71" fmla="*/ 5853 h 14710"/>
              <a:gd name="T72" fmla="*/ 6 w 14809"/>
              <a:gd name="T73" fmla="*/ 6349 h 14710"/>
              <a:gd name="T74" fmla="*/ 9 w 14809"/>
              <a:gd name="T75" fmla="*/ 9973 h 14710"/>
              <a:gd name="T76" fmla="*/ 97 w 14809"/>
              <a:gd name="T77" fmla="*/ 10419 h 14710"/>
              <a:gd name="T78" fmla="*/ 269 w 14809"/>
              <a:gd name="T79" fmla="*/ 10829 h 14710"/>
              <a:gd name="T80" fmla="*/ 513 w 14809"/>
              <a:gd name="T81" fmla="*/ 11194 h 14710"/>
              <a:gd name="T82" fmla="*/ 823 w 14809"/>
              <a:gd name="T83" fmla="*/ 11505 h 14710"/>
              <a:gd name="T84" fmla="*/ 1187 w 14809"/>
              <a:gd name="T85" fmla="*/ 11753 h 14710"/>
              <a:gd name="T86" fmla="*/ 1596 w 14809"/>
              <a:gd name="T87" fmla="*/ 11926 h 14710"/>
              <a:gd name="T88" fmla="*/ 4698 w 14809"/>
              <a:gd name="T89" fmla="*/ 12027 h 14710"/>
              <a:gd name="T90" fmla="*/ 6544 w 14809"/>
              <a:gd name="T91" fmla="*/ 12082 h 14710"/>
              <a:gd name="T92" fmla="*/ 7449 w 14809"/>
              <a:gd name="T93" fmla="*/ 12059 h 14710"/>
              <a:gd name="T94" fmla="*/ 8064 w 14809"/>
              <a:gd name="T95" fmla="*/ 11969 h 14710"/>
              <a:gd name="T96" fmla="*/ 8474 w 14809"/>
              <a:gd name="T97" fmla="*/ 11810 h 14710"/>
              <a:gd name="T98" fmla="*/ 8842 w 14809"/>
              <a:gd name="T99" fmla="*/ 11568 h 14710"/>
              <a:gd name="T100" fmla="*/ 9157 w 14809"/>
              <a:gd name="T101" fmla="*/ 11258 h 14710"/>
              <a:gd name="T102" fmla="*/ 9413 w 14809"/>
              <a:gd name="T103" fmla="*/ 10898 h 14710"/>
              <a:gd name="T104" fmla="*/ 9599 w 14809"/>
              <a:gd name="T105" fmla="*/ 10504 h 14710"/>
              <a:gd name="T106" fmla="*/ 9709 w 14809"/>
              <a:gd name="T107" fmla="*/ 10091 h 14710"/>
              <a:gd name="T108" fmla="*/ 9734 w 14809"/>
              <a:gd name="T109" fmla="*/ 6378 h 14710"/>
              <a:gd name="T110" fmla="*/ 9666 w 14809"/>
              <a:gd name="T111" fmla="*/ 5764 h 14710"/>
              <a:gd name="T112" fmla="*/ 9481 w 14809"/>
              <a:gd name="T113" fmla="*/ 5274 h 14710"/>
              <a:gd name="T114" fmla="*/ 9199 w 14809"/>
              <a:gd name="T115" fmla="*/ 4896 h 14710"/>
              <a:gd name="T116" fmla="*/ 8845 w 14809"/>
              <a:gd name="T117" fmla="*/ 4620 h 14710"/>
              <a:gd name="T118" fmla="*/ 8440 w 14809"/>
              <a:gd name="T119" fmla="*/ 4434 h 14710"/>
              <a:gd name="T120" fmla="*/ 8010 w 14809"/>
              <a:gd name="T121" fmla="*/ 4327 h 14710"/>
              <a:gd name="T122" fmla="*/ 7527 w 14809"/>
              <a:gd name="T123" fmla="*/ 4288 h 14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09" h="14710">
                <a:moveTo>
                  <a:pt x="5113" y="0"/>
                </a:moveTo>
                <a:lnTo>
                  <a:pt x="12532" y="0"/>
                </a:lnTo>
                <a:lnTo>
                  <a:pt x="12532" y="0"/>
                </a:lnTo>
                <a:lnTo>
                  <a:pt x="12590" y="1"/>
                </a:lnTo>
                <a:lnTo>
                  <a:pt x="12648" y="2"/>
                </a:lnTo>
                <a:lnTo>
                  <a:pt x="12706" y="6"/>
                </a:lnTo>
                <a:lnTo>
                  <a:pt x="12764" y="11"/>
                </a:lnTo>
                <a:lnTo>
                  <a:pt x="12820" y="18"/>
                </a:lnTo>
                <a:lnTo>
                  <a:pt x="12877" y="26"/>
                </a:lnTo>
                <a:lnTo>
                  <a:pt x="12934" y="35"/>
                </a:lnTo>
                <a:lnTo>
                  <a:pt x="12989" y="46"/>
                </a:lnTo>
                <a:lnTo>
                  <a:pt x="13044" y="59"/>
                </a:lnTo>
                <a:lnTo>
                  <a:pt x="13099" y="71"/>
                </a:lnTo>
                <a:lnTo>
                  <a:pt x="13153" y="86"/>
                </a:lnTo>
                <a:lnTo>
                  <a:pt x="13207" y="103"/>
                </a:lnTo>
                <a:lnTo>
                  <a:pt x="13260" y="120"/>
                </a:lnTo>
                <a:lnTo>
                  <a:pt x="13313" y="138"/>
                </a:lnTo>
                <a:lnTo>
                  <a:pt x="13364" y="158"/>
                </a:lnTo>
                <a:lnTo>
                  <a:pt x="13416" y="180"/>
                </a:lnTo>
                <a:lnTo>
                  <a:pt x="13466" y="202"/>
                </a:lnTo>
                <a:lnTo>
                  <a:pt x="13517" y="225"/>
                </a:lnTo>
                <a:lnTo>
                  <a:pt x="13566" y="250"/>
                </a:lnTo>
                <a:lnTo>
                  <a:pt x="13615" y="275"/>
                </a:lnTo>
                <a:lnTo>
                  <a:pt x="13663" y="303"/>
                </a:lnTo>
                <a:lnTo>
                  <a:pt x="13709" y="331"/>
                </a:lnTo>
                <a:lnTo>
                  <a:pt x="13756" y="360"/>
                </a:lnTo>
                <a:lnTo>
                  <a:pt x="13803" y="390"/>
                </a:lnTo>
                <a:lnTo>
                  <a:pt x="13847" y="421"/>
                </a:lnTo>
                <a:lnTo>
                  <a:pt x="13892" y="454"/>
                </a:lnTo>
                <a:lnTo>
                  <a:pt x="13935" y="487"/>
                </a:lnTo>
                <a:lnTo>
                  <a:pt x="13978" y="522"/>
                </a:lnTo>
                <a:lnTo>
                  <a:pt x="14019" y="557"/>
                </a:lnTo>
                <a:lnTo>
                  <a:pt x="14061" y="593"/>
                </a:lnTo>
                <a:lnTo>
                  <a:pt x="14100" y="630"/>
                </a:lnTo>
                <a:lnTo>
                  <a:pt x="14140" y="668"/>
                </a:lnTo>
                <a:lnTo>
                  <a:pt x="14178" y="708"/>
                </a:lnTo>
                <a:lnTo>
                  <a:pt x="14214" y="747"/>
                </a:lnTo>
                <a:lnTo>
                  <a:pt x="14251" y="789"/>
                </a:lnTo>
                <a:lnTo>
                  <a:pt x="14286" y="831"/>
                </a:lnTo>
                <a:lnTo>
                  <a:pt x="14321" y="873"/>
                </a:lnTo>
                <a:lnTo>
                  <a:pt x="14354" y="916"/>
                </a:lnTo>
                <a:lnTo>
                  <a:pt x="14387" y="962"/>
                </a:lnTo>
                <a:lnTo>
                  <a:pt x="14418" y="1006"/>
                </a:lnTo>
                <a:lnTo>
                  <a:pt x="14449" y="1052"/>
                </a:lnTo>
                <a:lnTo>
                  <a:pt x="14478" y="1099"/>
                </a:lnTo>
                <a:lnTo>
                  <a:pt x="14505" y="1145"/>
                </a:lnTo>
                <a:lnTo>
                  <a:pt x="14533" y="1193"/>
                </a:lnTo>
                <a:lnTo>
                  <a:pt x="14558" y="1242"/>
                </a:lnTo>
                <a:lnTo>
                  <a:pt x="14583" y="1291"/>
                </a:lnTo>
                <a:lnTo>
                  <a:pt x="14606" y="1342"/>
                </a:lnTo>
                <a:lnTo>
                  <a:pt x="14629" y="1392"/>
                </a:lnTo>
                <a:lnTo>
                  <a:pt x="14650" y="1444"/>
                </a:lnTo>
                <a:lnTo>
                  <a:pt x="14669" y="1495"/>
                </a:lnTo>
                <a:lnTo>
                  <a:pt x="14688" y="1548"/>
                </a:lnTo>
                <a:lnTo>
                  <a:pt x="14706" y="1601"/>
                </a:lnTo>
                <a:lnTo>
                  <a:pt x="14722" y="1655"/>
                </a:lnTo>
                <a:lnTo>
                  <a:pt x="14736" y="1709"/>
                </a:lnTo>
                <a:lnTo>
                  <a:pt x="14750" y="1764"/>
                </a:lnTo>
                <a:lnTo>
                  <a:pt x="14762" y="1819"/>
                </a:lnTo>
                <a:lnTo>
                  <a:pt x="14772" y="1874"/>
                </a:lnTo>
                <a:lnTo>
                  <a:pt x="14782" y="1931"/>
                </a:lnTo>
                <a:lnTo>
                  <a:pt x="14790" y="1988"/>
                </a:lnTo>
                <a:lnTo>
                  <a:pt x="14796" y="2044"/>
                </a:lnTo>
                <a:lnTo>
                  <a:pt x="14801" y="2102"/>
                </a:lnTo>
                <a:lnTo>
                  <a:pt x="14805" y="2159"/>
                </a:lnTo>
                <a:lnTo>
                  <a:pt x="14808" y="2218"/>
                </a:lnTo>
                <a:lnTo>
                  <a:pt x="14809" y="2276"/>
                </a:lnTo>
                <a:lnTo>
                  <a:pt x="14809" y="6344"/>
                </a:lnTo>
                <a:lnTo>
                  <a:pt x="14809" y="6344"/>
                </a:lnTo>
                <a:lnTo>
                  <a:pt x="14808" y="6397"/>
                </a:lnTo>
                <a:lnTo>
                  <a:pt x="14806" y="6450"/>
                </a:lnTo>
                <a:lnTo>
                  <a:pt x="14802" y="6502"/>
                </a:lnTo>
                <a:lnTo>
                  <a:pt x="14799" y="6553"/>
                </a:lnTo>
                <a:lnTo>
                  <a:pt x="14794" y="6605"/>
                </a:lnTo>
                <a:lnTo>
                  <a:pt x="14787" y="6655"/>
                </a:lnTo>
                <a:lnTo>
                  <a:pt x="14780" y="6707"/>
                </a:lnTo>
                <a:lnTo>
                  <a:pt x="14771" y="6757"/>
                </a:lnTo>
                <a:lnTo>
                  <a:pt x="14761" y="6806"/>
                </a:lnTo>
                <a:lnTo>
                  <a:pt x="14750" y="6857"/>
                </a:lnTo>
                <a:lnTo>
                  <a:pt x="14738" y="6906"/>
                </a:lnTo>
                <a:lnTo>
                  <a:pt x="14724" y="6954"/>
                </a:lnTo>
                <a:lnTo>
                  <a:pt x="14711" y="7003"/>
                </a:lnTo>
                <a:lnTo>
                  <a:pt x="14695" y="7051"/>
                </a:lnTo>
                <a:lnTo>
                  <a:pt x="14679" y="7098"/>
                </a:lnTo>
                <a:lnTo>
                  <a:pt x="14663" y="7145"/>
                </a:lnTo>
                <a:lnTo>
                  <a:pt x="14644" y="7192"/>
                </a:lnTo>
                <a:lnTo>
                  <a:pt x="14625" y="7237"/>
                </a:lnTo>
                <a:lnTo>
                  <a:pt x="14605" y="7282"/>
                </a:lnTo>
                <a:lnTo>
                  <a:pt x="14583" y="7328"/>
                </a:lnTo>
                <a:lnTo>
                  <a:pt x="14562" y="7372"/>
                </a:lnTo>
                <a:lnTo>
                  <a:pt x="14538" y="7416"/>
                </a:lnTo>
                <a:lnTo>
                  <a:pt x="14514" y="7460"/>
                </a:lnTo>
                <a:lnTo>
                  <a:pt x="14490" y="7503"/>
                </a:lnTo>
                <a:lnTo>
                  <a:pt x="14464" y="7544"/>
                </a:lnTo>
                <a:lnTo>
                  <a:pt x="14437" y="7586"/>
                </a:lnTo>
                <a:lnTo>
                  <a:pt x="14410" y="7627"/>
                </a:lnTo>
                <a:lnTo>
                  <a:pt x="14382" y="7668"/>
                </a:lnTo>
                <a:lnTo>
                  <a:pt x="14353" y="7707"/>
                </a:lnTo>
                <a:lnTo>
                  <a:pt x="14323" y="7746"/>
                </a:lnTo>
                <a:lnTo>
                  <a:pt x="14291" y="7785"/>
                </a:lnTo>
                <a:lnTo>
                  <a:pt x="14260" y="7822"/>
                </a:lnTo>
                <a:lnTo>
                  <a:pt x="14228" y="7859"/>
                </a:lnTo>
                <a:lnTo>
                  <a:pt x="14194" y="7895"/>
                </a:lnTo>
                <a:lnTo>
                  <a:pt x="14160" y="7931"/>
                </a:lnTo>
                <a:lnTo>
                  <a:pt x="14126" y="7966"/>
                </a:lnTo>
                <a:lnTo>
                  <a:pt x="14091" y="8000"/>
                </a:lnTo>
                <a:lnTo>
                  <a:pt x="14054" y="8033"/>
                </a:lnTo>
                <a:lnTo>
                  <a:pt x="14018" y="8065"/>
                </a:lnTo>
                <a:lnTo>
                  <a:pt x="13980" y="8097"/>
                </a:lnTo>
                <a:lnTo>
                  <a:pt x="13942" y="8128"/>
                </a:lnTo>
                <a:lnTo>
                  <a:pt x="13903" y="8159"/>
                </a:lnTo>
                <a:lnTo>
                  <a:pt x="13863" y="8188"/>
                </a:lnTo>
                <a:lnTo>
                  <a:pt x="13823" y="8216"/>
                </a:lnTo>
                <a:lnTo>
                  <a:pt x="13782" y="8244"/>
                </a:lnTo>
                <a:lnTo>
                  <a:pt x="13741" y="8271"/>
                </a:lnTo>
                <a:lnTo>
                  <a:pt x="13699" y="8297"/>
                </a:lnTo>
                <a:lnTo>
                  <a:pt x="13657" y="8322"/>
                </a:lnTo>
                <a:lnTo>
                  <a:pt x="13614" y="8346"/>
                </a:lnTo>
                <a:lnTo>
                  <a:pt x="13570" y="8369"/>
                </a:lnTo>
                <a:lnTo>
                  <a:pt x="13526" y="8392"/>
                </a:lnTo>
                <a:lnTo>
                  <a:pt x="13480" y="8413"/>
                </a:lnTo>
                <a:lnTo>
                  <a:pt x="13435" y="8433"/>
                </a:lnTo>
                <a:lnTo>
                  <a:pt x="13390" y="8452"/>
                </a:lnTo>
                <a:lnTo>
                  <a:pt x="13343" y="8471"/>
                </a:lnTo>
                <a:lnTo>
                  <a:pt x="13295" y="8488"/>
                </a:lnTo>
                <a:lnTo>
                  <a:pt x="13248" y="8505"/>
                </a:lnTo>
                <a:lnTo>
                  <a:pt x="13201" y="8520"/>
                </a:lnTo>
                <a:lnTo>
                  <a:pt x="13153" y="8534"/>
                </a:lnTo>
                <a:lnTo>
                  <a:pt x="13104" y="8548"/>
                </a:lnTo>
                <a:lnTo>
                  <a:pt x="13055" y="8560"/>
                </a:lnTo>
                <a:lnTo>
                  <a:pt x="13005" y="8572"/>
                </a:lnTo>
                <a:lnTo>
                  <a:pt x="12955" y="8582"/>
                </a:lnTo>
                <a:lnTo>
                  <a:pt x="12905" y="8590"/>
                </a:lnTo>
                <a:lnTo>
                  <a:pt x="12851" y="11969"/>
                </a:lnTo>
                <a:lnTo>
                  <a:pt x="10295" y="8885"/>
                </a:lnTo>
                <a:lnTo>
                  <a:pt x="10295" y="5974"/>
                </a:lnTo>
                <a:lnTo>
                  <a:pt x="10295" y="5974"/>
                </a:lnTo>
                <a:lnTo>
                  <a:pt x="10294" y="5915"/>
                </a:lnTo>
                <a:lnTo>
                  <a:pt x="10292" y="5857"/>
                </a:lnTo>
                <a:lnTo>
                  <a:pt x="10288" y="5799"/>
                </a:lnTo>
                <a:lnTo>
                  <a:pt x="10283" y="5741"/>
                </a:lnTo>
                <a:lnTo>
                  <a:pt x="10277" y="5684"/>
                </a:lnTo>
                <a:lnTo>
                  <a:pt x="10269" y="5628"/>
                </a:lnTo>
                <a:lnTo>
                  <a:pt x="10259" y="5572"/>
                </a:lnTo>
                <a:lnTo>
                  <a:pt x="10249" y="5516"/>
                </a:lnTo>
                <a:lnTo>
                  <a:pt x="10236" y="5462"/>
                </a:lnTo>
                <a:lnTo>
                  <a:pt x="10222" y="5406"/>
                </a:lnTo>
                <a:lnTo>
                  <a:pt x="10209" y="5352"/>
                </a:lnTo>
                <a:lnTo>
                  <a:pt x="10192" y="5299"/>
                </a:lnTo>
                <a:lnTo>
                  <a:pt x="10174" y="5245"/>
                </a:lnTo>
                <a:lnTo>
                  <a:pt x="10156" y="5193"/>
                </a:lnTo>
                <a:lnTo>
                  <a:pt x="10137" y="5140"/>
                </a:lnTo>
                <a:lnTo>
                  <a:pt x="10115" y="5090"/>
                </a:lnTo>
                <a:lnTo>
                  <a:pt x="10093" y="5039"/>
                </a:lnTo>
                <a:lnTo>
                  <a:pt x="10070" y="4989"/>
                </a:lnTo>
                <a:lnTo>
                  <a:pt x="10045" y="4939"/>
                </a:lnTo>
                <a:lnTo>
                  <a:pt x="10020" y="4891"/>
                </a:lnTo>
                <a:lnTo>
                  <a:pt x="9992" y="4843"/>
                </a:lnTo>
                <a:lnTo>
                  <a:pt x="9964" y="4795"/>
                </a:lnTo>
                <a:lnTo>
                  <a:pt x="9935" y="4749"/>
                </a:lnTo>
                <a:lnTo>
                  <a:pt x="9905" y="4704"/>
                </a:lnTo>
                <a:lnTo>
                  <a:pt x="9874" y="4658"/>
                </a:lnTo>
                <a:lnTo>
                  <a:pt x="9841" y="4614"/>
                </a:lnTo>
                <a:lnTo>
                  <a:pt x="9808" y="4570"/>
                </a:lnTo>
                <a:lnTo>
                  <a:pt x="9773" y="4527"/>
                </a:lnTo>
                <a:lnTo>
                  <a:pt x="9738" y="4486"/>
                </a:lnTo>
                <a:lnTo>
                  <a:pt x="9701" y="4445"/>
                </a:lnTo>
                <a:lnTo>
                  <a:pt x="9664" y="4405"/>
                </a:lnTo>
                <a:lnTo>
                  <a:pt x="9625" y="4366"/>
                </a:lnTo>
                <a:lnTo>
                  <a:pt x="9586" y="4327"/>
                </a:lnTo>
                <a:lnTo>
                  <a:pt x="9546" y="4291"/>
                </a:lnTo>
                <a:lnTo>
                  <a:pt x="9506" y="4254"/>
                </a:lnTo>
                <a:lnTo>
                  <a:pt x="9464" y="4219"/>
                </a:lnTo>
                <a:lnTo>
                  <a:pt x="9421" y="4185"/>
                </a:lnTo>
                <a:lnTo>
                  <a:pt x="9377" y="4151"/>
                </a:lnTo>
                <a:lnTo>
                  <a:pt x="9333" y="4118"/>
                </a:lnTo>
                <a:lnTo>
                  <a:pt x="9288" y="4088"/>
                </a:lnTo>
                <a:lnTo>
                  <a:pt x="9243" y="4058"/>
                </a:lnTo>
                <a:lnTo>
                  <a:pt x="9196" y="4027"/>
                </a:lnTo>
                <a:lnTo>
                  <a:pt x="9149" y="4000"/>
                </a:lnTo>
                <a:lnTo>
                  <a:pt x="9100" y="3973"/>
                </a:lnTo>
                <a:lnTo>
                  <a:pt x="9052" y="3947"/>
                </a:lnTo>
                <a:lnTo>
                  <a:pt x="9002" y="3923"/>
                </a:lnTo>
                <a:lnTo>
                  <a:pt x="8953" y="3899"/>
                </a:lnTo>
                <a:lnTo>
                  <a:pt x="8901" y="3876"/>
                </a:lnTo>
                <a:lnTo>
                  <a:pt x="8851" y="3856"/>
                </a:lnTo>
                <a:lnTo>
                  <a:pt x="8798" y="3836"/>
                </a:lnTo>
                <a:lnTo>
                  <a:pt x="8746" y="3817"/>
                </a:lnTo>
                <a:lnTo>
                  <a:pt x="8694" y="3800"/>
                </a:lnTo>
                <a:lnTo>
                  <a:pt x="8639" y="3784"/>
                </a:lnTo>
                <a:lnTo>
                  <a:pt x="8585" y="3769"/>
                </a:lnTo>
                <a:lnTo>
                  <a:pt x="8531" y="3755"/>
                </a:lnTo>
                <a:lnTo>
                  <a:pt x="8476" y="3744"/>
                </a:lnTo>
                <a:lnTo>
                  <a:pt x="8420" y="3733"/>
                </a:lnTo>
                <a:lnTo>
                  <a:pt x="8364" y="3724"/>
                </a:lnTo>
                <a:lnTo>
                  <a:pt x="8307" y="3715"/>
                </a:lnTo>
                <a:lnTo>
                  <a:pt x="8250" y="3709"/>
                </a:lnTo>
                <a:lnTo>
                  <a:pt x="8192" y="3704"/>
                </a:lnTo>
                <a:lnTo>
                  <a:pt x="8134" y="3700"/>
                </a:lnTo>
                <a:lnTo>
                  <a:pt x="8076" y="3698"/>
                </a:lnTo>
                <a:lnTo>
                  <a:pt x="8019" y="3698"/>
                </a:lnTo>
                <a:lnTo>
                  <a:pt x="2836" y="3698"/>
                </a:lnTo>
                <a:lnTo>
                  <a:pt x="2836" y="2276"/>
                </a:lnTo>
                <a:lnTo>
                  <a:pt x="2836" y="2276"/>
                </a:lnTo>
                <a:lnTo>
                  <a:pt x="2838" y="2218"/>
                </a:lnTo>
                <a:lnTo>
                  <a:pt x="2839" y="2159"/>
                </a:lnTo>
                <a:lnTo>
                  <a:pt x="2843" y="2101"/>
                </a:lnTo>
                <a:lnTo>
                  <a:pt x="2848" y="2044"/>
                </a:lnTo>
                <a:lnTo>
                  <a:pt x="2855" y="1988"/>
                </a:lnTo>
                <a:lnTo>
                  <a:pt x="2863" y="1931"/>
                </a:lnTo>
                <a:lnTo>
                  <a:pt x="2872" y="1874"/>
                </a:lnTo>
                <a:lnTo>
                  <a:pt x="2883" y="1819"/>
                </a:lnTo>
                <a:lnTo>
                  <a:pt x="2894" y="1764"/>
                </a:lnTo>
                <a:lnTo>
                  <a:pt x="2908" y="1709"/>
                </a:lnTo>
                <a:lnTo>
                  <a:pt x="2923" y="1655"/>
                </a:lnTo>
                <a:lnTo>
                  <a:pt x="2940" y="1601"/>
                </a:lnTo>
                <a:lnTo>
                  <a:pt x="2956" y="1548"/>
                </a:lnTo>
                <a:lnTo>
                  <a:pt x="2975" y="1495"/>
                </a:lnTo>
                <a:lnTo>
                  <a:pt x="2995" y="1444"/>
                </a:lnTo>
                <a:lnTo>
                  <a:pt x="3017" y="1392"/>
                </a:lnTo>
                <a:lnTo>
                  <a:pt x="3038" y="1342"/>
                </a:lnTo>
                <a:lnTo>
                  <a:pt x="3062" y="1291"/>
                </a:lnTo>
                <a:lnTo>
                  <a:pt x="3086" y="1242"/>
                </a:lnTo>
                <a:lnTo>
                  <a:pt x="3112" y="1193"/>
                </a:lnTo>
                <a:lnTo>
                  <a:pt x="3139" y="1145"/>
                </a:lnTo>
                <a:lnTo>
                  <a:pt x="3168" y="1097"/>
                </a:lnTo>
                <a:lnTo>
                  <a:pt x="3197" y="1051"/>
                </a:lnTo>
                <a:lnTo>
                  <a:pt x="3227" y="1006"/>
                </a:lnTo>
                <a:lnTo>
                  <a:pt x="3258" y="960"/>
                </a:lnTo>
                <a:lnTo>
                  <a:pt x="3290" y="916"/>
                </a:lnTo>
                <a:lnTo>
                  <a:pt x="3324" y="873"/>
                </a:lnTo>
                <a:lnTo>
                  <a:pt x="3358" y="831"/>
                </a:lnTo>
                <a:lnTo>
                  <a:pt x="3393" y="789"/>
                </a:lnTo>
                <a:lnTo>
                  <a:pt x="3430" y="747"/>
                </a:lnTo>
                <a:lnTo>
                  <a:pt x="3467" y="707"/>
                </a:lnTo>
                <a:lnTo>
                  <a:pt x="3505" y="668"/>
                </a:lnTo>
                <a:lnTo>
                  <a:pt x="3544" y="630"/>
                </a:lnTo>
                <a:lnTo>
                  <a:pt x="3584" y="593"/>
                </a:lnTo>
                <a:lnTo>
                  <a:pt x="3625" y="556"/>
                </a:lnTo>
                <a:lnTo>
                  <a:pt x="3668" y="521"/>
                </a:lnTo>
                <a:lnTo>
                  <a:pt x="3709" y="487"/>
                </a:lnTo>
                <a:lnTo>
                  <a:pt x="3753" y="453"/>
                </a:lnTo>
                <a:lnTo>
                  <a:pt x="3797" y="421"/>
                </a:lnTo>
                <a:lnTo>
                  <a:pt x="3843" y="390"/>
                </a:lnTo>
                <a:lnTo>
                  <a:pt x="3888" y="360"/>
                </a:lnTo>
                <a:lnTo>
                  <a:pt x="3935" y="331"/>
                </a:lnTo>
                <a:lnTo>
                  <a:pt x="3982" y="303"/>
                </a:lnTo>
                <a:lnTo>
                  <a:pt x="4030" y="275"/>
                </a:lnTo>
                <a:lnTo>
                  <a:pt x="4079" y="250"/>
                </a:lnTo>
                <a:lnTo>
                  <a:pt x="4129" y="225"/>
                </a:lnTo>
                <a:lnTo>
                  <a:pt x="4179" y="201"/>
                </a:lnTo>
                <a:lnTo>
                  <a:pt x="4229" y="180"/>
                </a:lnTo>
                <a:lnTo>
                  <a:pt x="4281" y="158"/>
                </a:lnTo>
                <a:lnTo>
                  <a:pt x="4333" y="138"/>
                </a:lnTo>
                <a:lnTo>
                  <a:pt x="4385" y="119"/>
                </a:lnTo>
                <a:lnTo>
                  <a:pt x="4438" y="103"/>
                </a:lnTo>
                <a:lnTo>
                  <a:pt x="4491" y="86"/>
                </a:lnTo>
                <a:lnTo>
                  <a:pt x="4545" y="71"/>
                </a:lnTo>
                <a:lnTo>
                  <a:pt x="4601" y="59"/>
                </a:lnTo>
                <a:lnTo>
                  <a:pt x="4656" y="46"/>
                </a:lnTo>
                <a:lnTo>
                  <a:pt x="4712" y="35"/>
                </a:lnTo>
                <a:lnTo>
                  <a:pt x="4767" y="26"/>
                </a:lnTo>
                <a:lnTo>
                  <a:pt x="4824" y="18"/>
                </a:lnTo>
                <a:lnTo>
                  <a:pt x="4882" y="11"/>
                </a:lnTo>
                <a:lnTo>
                  <a:pt x="4938" y="6"/>
                </a:lnTo>
                <a:lnTo>
                  <a:pt x="4996" y="2"/>
                </a:lnTo>
                <a:lnTo>
                  <a:pt x="5054" y="1"/>
                </a:lnTo>
                <a:lnTo>
                  <a:pt x="5113" y="0"/>
                </a:lnTo>
                <a:lnTo>
                  <a:pt x="5113" y="0"/>
                </a:lnTo>
                <a:close/>
                <a:moveTo>
                  <a:pt x="7527" y="4288"/>
                </a:moveTo>
                <a:lnTo>
                  <a:pt x="2101" y="4262"/>
                </a:lnTo>
                <a:lnTo>
                  <a:pt x="2101" y="4262"/>
                </a:lnTo>
                <a:lnTo>
                  <a:pt x="2043" y="4263"/>
                </a:lnTo>
                <a:lnTo>
                  <a:pt x="1985" y="4264"/>
                </a:lnTo>
                <a:lnTo>
                  <a:pt x="1928" y="4268"/>
                </a:lnTo>
                <a:lnTo>
                  <a:pt x="1872" y="4273"/>
                </a:lnTo>
                <a:lnTo>
                  <a:pt x="1816" y="4279"/>
                </a:lnTo>
                <a:lnTo>
                  <a:pt x="1761" y="4287"/>
                </a:lnTo>
                <a:lnTo>
                  <a:pt x="1707" y="4296"/>
                </a:lnTo>
                <a:lnTo>
                  <a:pt x="1654" y="4307"/>
                </a:lnTo>
                <a:lnTo>
                  <a:pt x="1600" y="4318"/>
                </a:lnTo>
                <a:lnTo>
                  <a:pt x="1548" y="4332"/>
                </a:lnTo>
                <a:lnTo>
                  <a:pt x="1497" y="4346"/>
                </a:lnTo>
                <a:lnTo>
                  <a:pt x="1445" y="4362"/>
                </a:lnTo>
                <a:lnTo>
                  <a:pt x="1395" y="4379"/>
                </a:lnTo>
                <a:lnTo>
                  <a:pt x="1345" y="4398"/>
                </a:lnTo>
                <a:lnTo>
                  <a:pt x="1296" y="4418"/>
                </a:lnTo>
                <a:lnTo>
                  <a:pt x="1248" y="4438"/>
                </a:lnTo>
                <a:lnTo>
                  <a:pt x="1201" y="4461"/>
                </a:lnTo>
                <a:lnTo>
                  <a:pt x="1154" y="4483"/>
                </a:lnTo>
                <a:lnTo>
                  <a:pt x="1107" y="4508"/>
                </a:lnTo>
                <a:lnTo>
                  <a:pt x="1062" y="4534"/>
                </a:lnTo>
                <a:lnTo>
                  <a:pt x="1018" y="4561"/>
                </a:lnTo>
                <a:lnTo>
                  <a:pt x="975" y="4589"/>
                </a:lnTo>
                <a:lnTo>
                  <a:pt x="932" y="4618"/>
                </a:lnTo>
                <a:lnTo>
                  <a:pt x="890" y="4648"/>
                </a:lnTo>
                <a:lnTo>
                  <a:pt x="848" y="4678"/>
                </a:lnTo>
                <a:lnTo>
                  <a:pt x="808" y="4711"/>
                </a:lnTo>
                <a:lnTo>
                  <a:pt x="769" y="4744"/>
                </a:lnTo>
                <a:lnTo>
                  <a:pt x="730" y="4779"/>
                </a:lnTo>
                <a:lnTo>
                  <a:pt x="692" y="4814"/>
                </a:lnTo>
                <a:lnTo>
                  <a:pt x="655" y="4850"/>
                </a:lnTo>
                <a:lnTo>
                  <a:pt x="619" y="4887"/>
                </a:lnTo>
                <a:lnTo>
                  <a:pt x="585" y="4925"/>
                </a:lnTo>
                <a:lnTo>
                  <a:pt x="550" y="4964"/>
                </a:lnTo>
                <a:lnTo>
                  <a:pt x="517" y="5005"/>
                </a:lnTo>
                <a:lnTo>
                  <a:pt x="484" y="5045"/>
                </a:lnTo>
                <a:lnTo>
                  <a:pt x="453" y="5086"/>
                </a:lnTo>
                <a:lnTo>
                  <a:pt x="422" y="5129"/>
                </a:lnTo>
                <a:lnTo>
                  <a:pt x="393" y="5172"/>
                </a:lnTo>
                <a:lnTo>
                  <a:pt x="364" y="5216"/>
                </a:lnTo>
                <a:lnTo>
                  <a:pt x="337" y="5261"/>
                </a:lnTo>
                <a:lnTo>
                  <a:pt x="310" y="5307"/>
                </a:lnTo>
                <a:lnTo>
                  <a:pt x="285" y="5353"/>
                </a:lnTo>
                <a:lnTo>
                  <a:pt x="261" y="5400"/>
                </a:lnTo>
                <a:lnTo>
                  <a:pt x="237" y="5448"/>
                </a:lnTo>
                <a:lnTo>
                  <a:pt x="215" y="5497"/>
                </a:lnTo>
                <a:lnTo>
                  <a:pt x="193" y="5546"/>
                </a:lnTo>
                <a:lnTo>
                  <a:pt x="173" y="5595"/>
                </a:lnTo>
                <a:lnTo>
                  <a:pt x="154" y="5645"/>
                </a:lnTo>
                <a:lnTo>
                  <a:pt x="135" y="5697"/>
                </a:lnTo>
                <a:lnTo>
                  <a:pt x="119" y="5749"/>
                </a:lnTo>
                <a:lnTo>
                  <a:pt x="102" y="5800"/>
                </a:lnTo>
                <a:lnTo>
                  <a:pt x="87" y="5853"/>
                </a:lnTo>
                <a:lnTo>
                  <a:pt x="74" y="5906"/>
                </a:lnTo>
                <a:lnTo>
                  <a:pt x="61" y="5960"/>
                </a:lnTo>
                <a:lnTo>
                  <a:pt x="50" y="6014"/>
                </a:lnTo>
                <a:lnTo>
                  <a:pt x="40" y="6068"/>
                </a:lnTo>
                <a:lnTo>
                  <a:pt x="31" y="6124"/>
                </a:lnTo>
                <a:lnTo>
                  <a:pt x="23" y="6181"/>
                </a:lnTo>
                <a:lnTo>
                  <a:pt x="16" y="6236"/>
                </a:lnTo>
                <a:lnTo>
                  <a:pt x="11" y="6293"/>
                </a:lnTo>
                <a:lnTo>
                  <a:pt x="6" y="6349"/>
                </a:lnTo>
                <a:lnTo>
                  <a:pt x="3" y="6407"/>
                </a:lnTo>
                <a:lnTo>
                  <a:pt x="0" y="6464"/>
                </a:lnTo>
                <a:lnTo>
                  <a:pt x="0" y="6522"/>
                </a:lnTo>
                <a:lnTo>
                  <a:pt x="0" y="9766"/>
                </a:lnTo>
                <a:lnTo>
                  <a:pt x="0" y="9766"/>
                </a:lnTo>
                <a:lnTo>
                  <a:pt x="0" y="9818"/>
                </a:lnTo>
                <a:lnTo>
                  <a:pt x="3" y="9870"/>
                </a:lnTo>
                <a:lnTo>
                  <a:pt x="6" y="9921"/>
                </a:lnTo>
                <a:lnTo>
                  <a:pt x="9" y="9973"/>
                </a:lnTo>
                <a:lnTo>
                  <a:pt x="16" y="10023"/>
                </a:lnTo>
                <a:lnTo>
                  <a:pt x="22" y="10075"/>
                </a:lnTo>
                <a:lnTo>
                  <a:pt x="29" y="10125"/>
                </a:lnTo>
                <a:lnTo>
                  <a:pt x="38" y="10174"/>
                </a:lnTo>
                <a:lnTo>
                  <a:pt x="47" y="10225"/>
                </a:lnTo>
                <a:lnTo>
                  <a:pt x="58" y="10274"/>
                </a:lnTo>
                <a:lnTo>
                  <a:pt x="70" y="10322"/>
                </a:lnTo>
                <a:lnTo>
                  <a:pt x="84" y="10371"/>
                </a:lnTo>
                <a:lnTo>
                  <a:pt x="97" y="10419"/>
                </a:lnTo>
                <a:lnTo>
                  <a:pt x="113" y="10465"/>
                </a:lnTo>
                <a:lnTo>
                  <a:pt x="129" y="10513"/>
                </a:lnTo>
                <a:lnTo>
                  <a:pt x="145" y="10560"/>
                </a:lnTo>
                <a:lnTo>
                  <a:pt x="163" y="10606"/>
                </a:lnTo>
                <a:lnTo>
                  <a:pt x="183" y="10652"/>
                </a:lnTo>
                <a:lnTo>
                  <a:pt x="202" y="10697"/>
                </a:lnTo>
                <a:lnTo>
                  <a:pt x="223" y="10741"/>
                </a:lnTo>
                <a:lnTo>
                  <a:pt x="245" y="10785"/>
                </a:lnTo>
                <a:lnTo>
                  <a:pt x="269" y="10829"/>
                </a:lnTo>
                <a:lnTo>
                  <a:pt x="291" y="10872"/>
                </a:lnTo>
                <a:lnTo>
                  <a:pt x="317" y="10915"/>
                </a:lnTo>
                <a:lnTo>
                  <a:pt x="342" y="10956"/>
                </a:lnTo>
                <a:lnTo>
                  <a:pt x="368" y="10998"/>
                </a:lnTo>
                <a:lnTo>
                  <a:pt x="396" y="11038"/>
                </a:lnTo>
                <a:lnTo>
                  <a:pt x="424" y="11078"/>
                </a:lnTo>
                <a:lnTo>
                  <a:pt x="453" y="11117"/>
                </a:lnTo>
                <a:lnTo>
                  <a:pt x="483" y="11157"/>
                </a:lnTo>
                <a:lnTo>
                  <a:pt x="513" y="11194"/>
                </a:lnTo>
                <a:lnTo>
                  <a:pt x="544" y="11232"/>
                </a:lnTo>
                <a:lnTo>
                  <a:pt x="577" y="11269"/>
                </a:lnTo>
                <a:lnTo>
                  <a:pt x="610" y="11305"/>
                </a:lnTo>
                <a:lnTo>
                  <a:pt x="643" y="11340"/>
                </a:lnTo>
                <a:lnTo>
                  <a:pt x="678" y="11374"/>
                </a:lnTo>
                <a:lnTo>
                  <a:pt x="713" y="11408"/>
                </a:lnTo>
                <a:lnTo>
                  <a:pt x="749" y="11441"/>
                </a:lnTo>
                <a:lnTo>
                  <a:pt x="785" y="11474"/>
                </a:lnTo>
                <a:lnTo>
                  <a:pt x="823" y="11505"/>
                </a:lnTo>
                <a:lnTo>
                  <a:pt x="861" y="11537"/>
                </a:lnTo>
                <a:lnTo>
                  <a:pt x="900" y="11567"/>
                </a:lnTo>
                <a:lnTo>
                  <a:pt x="939" y="11596"/>
                </a:lnTo>
                <a:lnTo>
                  <a:pt x="978" y="11624"/>
                </a:lnTo>
                <a:lnTo>
                  <a:pt x="1019" y="11651"/>
                </a:lnTo>
                <a:lnTo>
                  <a:pt x="1060" y="11678"/>
                </a:lnTo>
                <a:lnTo>
                  <a:pt x="1101" y="11704"/>
                </a:lnTo>
                <a:lnTo>
                  <a:pt x="1144" y="11728"/>
                </a:lnTo>
                <a:lnTo>
                  <a:pt x="1187" y="11753"/>
                </a:lnTo>
                <a:lnTo>
                  <a:pt x="1231" y="11776"/>
                </a:lnTo>
                <a:lnTo>
                  <a:pt x="1275" y="11797"/>
                </a:lnTo>
                <a:lnTo>
                  <a:pt x="1319" y="11819"/>
                </a:lnTo>
                <a:lnTo>
                  <a:pt x="1364" y="11839"/>
                </a:lnTo>
                <a:lnTo>
                  <a:pt x="1410" y="11859"/>
                </a:lnTo>
                <a:lnTo>
                  <a:pt x="1455" y="11877"/>
                </a:lnTo>
                <a:lnTo>
                  <a:pt x="1502" y="11894"/>
                </a:lnTo>
                <a:lnTo>
                  <a:pt x="1549" y="11911"/>
                </a:lnTo>
                <a:lnTo>
                  <a:pt x="1596" y="11926"/>
                </a:lnTo>
                <a:lnTo>
                  <a:pt x="1644" y="11940"/>
                </a:lnTo>
                <a:lnTo>
                  <a:pt x="1693" y="11954"/>
                </a:lnTo>
                <a:lnTo>
                  <a:pt x="1741" y="11966"/>
                </a:lnTo>
                <a:lnTo>
                  <a:pt x="1790" y="11976"/>
                </a:lnTo>
                <a:lnTo>
                  <a:pt x="1840" y="11986"/>
                </a:lnTo>
                <a:lnTo>
                  <a:pt x="1889" y="11995"/>
                </a:lnTo>
                <a:lnTo>
                  <a:pt x="1944" y="14710"/>
                </a:lnTo>
                <a:lnTo>
                  <a:pt x="4698" y="12027"/>
                </a:lnTo>
                <a:lnTo>
                  <a:pt x="4698" y="12027"/>
                </a:lnTo>
                <a:lnTo>
                  <a:pt x="4796" y="12027"/>
                </a:lnTo>
                <a:lnTo>
                  <a:pt x="4895" y="12028"/>
                </a:lnTo>
                <a:lnTo>
                  <a:pt x="5097" y="12033"/>
                </a:lnTo>
                <a:lnTo>
                  <a:pt x="5300" y="12039"/>
                </a:lnTo>
                <a:lnTo>
                  <a:pt x="5505" y="12047"/>
                </a:lnTo>
                <a:lnTo>
                  <a:pt x="5921" y="12063"/>
                </a:lnTo>
                <a:lnTo>
                  <a:pt x="6128" y="12071"/>
                </a:lnTo>
                <a:lnTo>
                  <a:pt x="6336" y="12077"/>
                </a:lnTo>
                <a:lnTo>
                  <a:pt x="6544" y="12082"/>
                </a:lnTo>
                <a:lnTo>
                  <a:pt x="6647" y="12083"/>
                </a:lnTo>
                <a:lnTo>
                  <a:pt x="6749" y="12083"/>
                </a:lnTo>
                <a:lnTo>
                  <a:pt x="6851" y="12083"/>
                </a:lnTo>
                <a:lnTo>
                  <a:pt x="6953" y="12082"/>
                </a:lnTo>
                <a:lnTo>
                  <a:pt x="7054" y="12079"/>
                </a:lnTo>
                <a:lnTo>
                  <a:pt x="7153" y="12077"/>
                </a:lnTo>
                <a:lnTo>
                  <a:pt x="7253" y="12072"/>
                </a:lnTo>
                <a:lnTo>
                  <a:pt x="7351" y="12066"/>
                </a:lnTo>
                <a:lnTo>
                  <a:pt x="7449" y="12059"/>
                </a:lnTo>
                <a:lnTo>
                  <a:pt x="7545" y="12050"/>
                </a:lnTo>
                <a:lnTo>
                  <a:pt x="7641" y="12040"/>
                </a:lnTo>
                <a:lnTo>
                  <a:pt x="7735" y="12029"/>
                </a:lnTo>
                <a:lnTo>
                  <a:pt x="7828" y="12015"/>
                </a:lnTo>
                <a:lnTo>
                  <a:pt x="7919" y="12000"/>
                </a:lnTo>
                <a:lnTo>
                  <a:pt x="7919" y="12000"/>
                </a:lnTo>
                <a:lnTo>
                  <a:pt x="7968" y="11991"/>
                </a:lnTo>
                <a:lnTo>
                  <a:pt x="8016" y="11980"/>
                </a:lnTo>
                <a:lnTo>
                  <a:pt x="8064" y="11969"/>
                </a:lnTo>
                <a:lnTo>
                  <a:pt x="8112" y="11955"/>
                </a:lnTo>
                <a:lnTo>
                  <a:pt x="8160" y="11941"/>
                </a:lnTo>
                <a:lnTo>
                  <a:pt x="8206" y="11926"/>
                </a:lnTo>
                <a:lnTo>
                  <a:pt x="8252" y="11909"/>
                </a:lnTo>
                <a:lnTo>
                  <a:pt x="8297" y="11892"/>
                </a:lnTo>
                <a:lnTo>
                  <a:pt x="8342" y="11873"/>
                </a:lnTo>
                <a:lnTo>
                  <a:pt x="8388" y="11853"/>
                </a:lnTo>
                <a:lnTo>
                  <a:pt x="8432" y="11831"/>
                </a:lnTo>
                <a:lnTo>
                  <a:pt x="8474" y="11810"/>
                </a:lnTo>
                <a:lnTo>
                  <a:pt x="8518" y="11786"/>
                </a:lnTo>
                <a:lnTo>
                  <a:pt x="8560" y="11762"/>
                </a:lnTo>
                <a:lnTo>
                  <a:pt x="8603" y="11737"/>
                </a:lnTo>
                <a:lnTo>
                  <a:pt x="8644" y="11712"/>
                </a:lnTo>
                <a:lnTo>
                  <a:pt x="8685" y="11684"/>
                </a:lnTo>
                <a:lnTo>
                  <a:pt x="8725" y="11656"/>
                </a:lnTo>
                <a:lnTo>
                  <a:pt x="8765" y="11627"/>
                </a:lnTo>
                <a:lnTo>
                  <a:pt x="8803" y="11598"/>
                </a:lnTo>
                <a:lnTo>
                  <a:pt x="8842" y="11568"/>
                </a:lnTo>
                <a:lnTo>
                  <a:pt x="8880" y="11537"/>
                </a:lnTo>
                <a:lnTo>
                  <a:pt x="8916" y="11504"/>
                </a:lnTo>
                <a:lnTo>
                  <a:pt x="8953" y="11471"/>
                </a:lnTo>
                <a:lnTo>
                  <a:pt x="8989" y="11437"/>
                </a:lnTo>
                <a:lnTo>
                  <a:pt x="9025" y="11403"/>
                </a:lnTo>
                <a:lnTo>
                  <a:pt x="9059" y="11368"/>
                </a:lnTo>
                <a:lnTo>
                  <a:pt x="9093" y="11333"/>
                </a:lnTo>
                <a:lnTo>
                  <a:pt x="9125" y="11296"/>
                </a:lnTo>
                <a:lnTo>
                  <a:pt x="9157" y="11258"/>
                </a:lnTo>
                <a:lnTo>
                  <a:pt x="9188" y="11221"/>
                </a:lnTo>
                <a:lnTo>
                  <a:pt x="9220" y="11183"/>
                </a:lnTo>
                <a:lnTo>
                  <a:pt x="9249" y="11144"/>
                </a:lnTo>
                <a:lnTo>
                  <a:pt x="9279" y="11105"/>
                </a:lnTo>
                <a:lnTo>
                  <a:pt x="9307" y="11065"/>
                </a:lnTo>
                <a:lnTo>
                  <a:pt x="9335" y="11023"/>
                </a:lnTo>
                <a:lnTo>
                  <a:pt x="9361" y="10983"/>
                </a:lnTo>
                <a:lnTo>
                  <a:pt x="9387" y="10941"/>
                </a:lnTo>
                <a:lnTo>
                  <a:pt x="9413" y="10898"/>
                </a:lnTo>
                <a:lnTo>
                  <a:pt x="9437" y="10857"/>
                </a:lnTo>
                <a:lnTo>
                  <a:pt x="9460" y="10814"/>
                </a:lnTo>
                <a:lnTo>
                  <a:pt x="9483" y="10770"/>
                </a:lnTo>
                <a:lnTo>
                  <a:pt x="9505" y="10727"/>
                </a:lnTo>
                <a:lnTo>
                  <a:pt x="9525" y="10683"/>
                </a:lnTo>
                <a:lnTo>
                  <a:pt x="9545" y="10639"/>
                </a:lnTo>
                <a:lnTo>
                  <a:pt x="9564" y="10594"/>
                </a:lnTo>
                <a:lnTo>
                  <a:pt x="9581" y="10550"/>
                </a:lnTo>
                <a:lnTo>
                  <a:pt x="9599" y="10504"/>
                </a:lnTo>
                <a:lnTo>
                  <a:pt x="9615" y="10459"/>
                </a:lnTo>
                <a:lnTo>
                  <a:pt x="9630" y="10414"/>
                </a:lnTo>
                <a:lnTo>
                  <a:pt x="9644" y="10368"/>
                </a:lnTo>
                <a:lnTo>
                  <a:pt x="9658" y="10322"/>
                </a:lnTo>
                <a:lnTo>
                  <a:pt x="9670" y="10276"/>
                </a:lnTo>
                <a:lnTo>
                  <a:pt x="9681" y="10230"/>
                </a:lnTo>
                <a:lnTo>
                  <a:pt x="9691" y="10183"/>
                </a:lnTo>
                <a:lnTo>
                  <a:pt x="9701" y="10137"/>
                </a:lnTo>
                <a:lnTo>
                  <a:pt x="9709" y="10091"/>
                </a:lnTo>
                <a:lnTo>
                  <a:pt x="9716" y="10045"/>
                </a:lnTo>
                <a:lnTo>
                  <a:pt x="9721" y="9998"/>
                </a:lnTo>
                <a:lnTo>
                  <a:pt x="9726" y="9952"/>
                </a:lnTo>
                <a:lnTo>
                  <a:pt x="9730" y="9905"/>
                </a:lnTo>
                <a:lnTo>
                  <a:pt x="9734" y="9858"/>
                </a:lnTo>
                <a:lnTo>
                  <a:pt x="9735" y="9813"/>
                </a:lnTo>
                <a:lnTo>
                  <a:pt x="9735" y="9766"/>
                </a:lnTo>
                <a:lnTo>
                  <a:pt x="9734" y="6378"/>
                </a:lnTo>
                <a:lnTo>
                  <a:pt x="9734" y="6378"/>
                </a:lnTo>
                <a:lnTo>
                  <a:pt x="9732" y="6303"/>
                </a:lnTo>
                <a:lnTo>
                  <a:pt x="9730" y="6230"/>
                </a:lnTo>
                <a:lnTo>
                  <a:pt x="9725" y="6159"/>
                </a:lnTo>
                <a:lnTo>
                  <a:pt x="9720" y="6089"/>
                </a:lnTo>
                <a:lnTo>
                  <a:pt x="9712" y="6021"/>
                </a:lnTo>
                <a:lnTo>
                  <a:pt x="9702" y="5954"/>
                </a:lnTo>
                <a:lnTo>
                  <a:pt x="9692" y="5890"/>
                </a:lnTo>
                <a:lnTo>
                  <a:pt x="9680" y="5825"/>
                </a:lnTo>
                <a:lnTo>
                  <a:pt x="9666" y="5764"/>
                </a:lnTo>
                <a:lnTo>
                  <a:pt x="9651" y="5703"/>
                </a:lnTo>
                <a:lnTo>
                  <a:pt x="9634" y="5644"/>
                </a:lnTo>
                <a:lnTo>
                  <a:pt x="9615" y="5587"/>
                </a:lnTo>
                <a:lnTo>
                  <a:pt x="9596" y="5532"/>
                </a:lnTo>
                <a:lnTo>
                  <a:pt x="9576" y="5477"/>
                </a:lnTo>
                <a:lnTo>
                  <a:pt x="9554" y="5424"/>
                </a:lnTo>
                <a:lnTo>
                  <a:pt x="9531" y="5372"/>
                </a:lnTo>
                <a:lnTo>
                  <a:pt x="9506" y="5323"/>
                </a:lnTo>
                <a:lnTo>
                  <a:pt x="9481" y="5274"/>
                </a:lnTo>
                <a:lnTo>
                  <a:pt x="9453" y="5226"/>
                </a:lnTo>
                <a:lnTo>
                  <a:pt x="9425" y="5181"/>
                </a:lnTo>
                <a:lnTo>
                  <a:pt x="9396" y="5135"/>
                </a:lnTo>
                <a:lnTo>
                  <a:pt x="9366" y="5093"/>
                </a:lnTo>
                <a:lnTo>
                  <a:pt x="9335" y="5051"/>
                </a:lnTo>
                <a:lnTo>
                  <a:pt x="9302" y="5011"/>
                </a:lnTo>
                <a:lnTo>
                  <a:pt x="9268" y="4971"/>
                </a:lnTo>
                <a:lnTo>
                  <a:pt x="9234" y="4933"/>
                </a:lnTo>
                <a:lnTo>
                  <a:pt x="9199" y="4896"/>
                </a:lnTo>
                <a:lnTo>
                  <a:pt x="9162" y="4861"/>
                </a:lnTo>
                <a:lnTo>
                  <a:pt x="9125" y="4827"/>
                </a:lnTo>
                <a:lnTo>
                  <a:pt x="9088" y="4793"/>
                </a:lnTo>
                <a:lnTo>
                  <a:pt x="9049" y="4761"/>
                </a:lnTo>
                <a:lnTo>
                  <a:pt x="9010" y="4731"/>
                </a:lnTo>
                <a:lnTo>
                  <a:pt x="8969" y="4701"/>
                </a:lnTo>
                <a:lnTo>
                  <a:pt x="8929" y="4673"/>
                </a:lnTo>
                <a:lnTo>
                  <a:pt x="8887" y="4646"/>
                </a:lnTo>
                <a:lnTo>
                  <a:pt x="8845" y="4620"/>
                </a:lnTo>
                <a:lnTo>
                  <a:pt x="8802" y="4595"/>
                </a:lnTo>
                <a:lnTo>
                  <a:pt x="8758" y="4571"/>
                </a:lnTo>
                <a:lnTo>
                  <a:pt x="8715" y="4549"/>
                </a:lnTo>
                <a:lnTo>
                  <a:pt x="8670" y="4527"/>
                </a:lnTo>
                <a:lnTo>
                  <a:pt x="8626" y="4506"/>
                </a:lnTo>
                <a:lnTo>
                  <a:pt x="8579" y="4487"/>
                </a:lnTo>
                <a:lnTo>
                  <a:pt x="8534" y="4468"/>
                </a:lnTo>
                <a:lnTo>
                  <a:pt x="8487" y="4450"/>
                </a:lnTo>
                <a:lnTo>
                  <a:pt x="8440" y="4434"/>
                </a:lnTo>
                <a:lnTo>
                  <a:pt x="8394" y="4419"/>
                </a:lnTo>
                <a:lnTo>
                  <a:pt x="8346" y="4404"/>
                </a:lnTo>
                <a:lnTo>
                  <a:pt x="8299" y="4390"/>
                </a:lnTo>
                <a:lnTo>
                  <a:pt x="8252" y="4377"/>
                </a:lnTo>
                <a:lnTo>
                  <a:pt x="8204" y="4366"/>
                </a:lnTo>
                <a:lnTo>
                  <a:pt x="8155" y="4355"/>
                </a:lnTo>
                <a:lnTo>
                  <a:pt x="8107" y="4345"/>
                </a:lnTo>
                <a:lnTo>
                  <a:pt x="8059" y="4336"/>
                </a:lnTo>
                <a:lnTo>
                  <a:pt x="8010" y="4327"/>
                </a:lnTo>
                <a:lnTo>
                  <a:pt x="7961" y="4321"/>
                </a:lnTo>
                <a:lnTo>
                  <a:pt x="7913" y="4313"/>
                </a:lnTo>
                <a:lnTo>
                  <a:pt x="7864" y="4308"/>
                </a:lnTo>
                <a:lnTo>
                  <a:pt x="7816" y="4303"/>
                </a:lnTo>
                <a:lnTo>
                  <a:pt x="7767" y="4298"/>
                </a:lnTo>
                <a:lnTo>
                  <a:pt x="7719" y="4296"/>
                </a:lnTo>
                <a:lnTo>
                  <a:pt x="7623" y="4291"/>
                </a:lnTo>
                <a:lnTo>
                  <a:pt x="7527" y="4288"/>
                </a:lnTo>
                <a:lnTo>
                  <a:pt x="7527" y="4288"/>
                </a:lnTo>
                <a:close/>
              </a:path>
            </a:pathLst>
          </a:custGeom>
          <a:solidFill>
            <a:schemeClr val="bg1"/>
          </a:solidFill>
          <a:ln>
            <a:noFill/>
          </a:ln>
        </p:spPr>
        <p:txBody>
          <a:bodyPr vert="horz" wrap="square" lIns="91440" tIns="45720" rIns="91440" bIns="45720" numCol="1" anchor="t" anchorCtr="0" compatLnSpc="1"/>
          <a:lstStyle/>
          <a:p>
            <a:endParaRPr lang="zh-CN" altLang="en-US" sz="1600"/>
          </a:p>
        </p:txBody>
      </p:sp>
      <p:sp>
        <p:nvSpPr>
          <p:cNvPr id="10" name="矩形 9"/>
          <p:cNvSpPr/>
          <p:nvPr/>
        </p:nvSpPr>
        <p:spPr>
          <a:xfrm>
            <a:off x="1066800" y="1914906"/>
            <a:ext cx="3230880" cy="308457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Freeform 414"/>
          <p:cNvSpPr>
            <a:spLocks noEditPoints="1"/>
          </p:cNvSpPr>
          <p:nvPr/>
        </p:nvSpPr>
        <p:spPr bwMode="auto">
          <a:xfrm>
            <a:off x="2484899" y="2450748"/>
            <a:ext cx="394682" cy="413230"/>
          </a:xfrm>
          <a:custGeom>
            <a:avLst/>
            <a:gdLst>
              <a:gd name="T0" fmla="*/ 7006 w 14809"/>
              <a:gd name="T1" fmla="*/ 12086 h 15506"/>
              <a:gd name="T2" fmla="*/ 8031 w 14809"/>
              <a:gd name="T3" fmla="*/ 11837 h 15506"/>
              <a:gd name="T4" fmla="*/ 8979 w 14809"/>
              <a:gd name="T5" fmla="*/ 11424 h 15506"/>
              <a:gd name="T6" fmla="*/ 9836 w 14809"/>
              <a:gd name="T7" fmla="*/ 10861 h 15506"/>
              <a:gd name="T8" fmla="*/ 10583 w 14809"/>
              <a:gd name="T9" fmla="*/ 10166 h 15506"/>
              <a:gd name="T10" fmla="*/ 11205 w 14809"/>
              <a:gd name="T11" fmla="*/ 9355 h 15506"/>
              <a:gd name="T12" fmla="*/ 11684 w 14809"/>
              <a:gd name="T13" fmla="*/ 8445 h 15506"/>
              <a:gd name="T14" fmla="*/ 12007 w 14809"/>
              <a:gd name="T15" fmla="*/ 7452 h 15506"/>
              <a:gd name="T16" fmla="*/ 12154 w 14809"/>
              <a:gd name="T17" fmla="*/ 6392 h 15506"/>
              <a:gd name="T18" fmla="*/ 12123 w 14809"/>
              <a:gd name="T19" fmla="*/ 5381 h 15506"/>
              <a:gd name="T20" fmla="*/ 11911 w 14809"/>
              <a:gd name="T21" fmla="*/ 4344 h 15506"/>
              <a:gd name="T22" fmla="*/ 11531 w 14809"/>
              <a:gd name="T23" fmla="*/ 3378 h 15506"/>
              <a:gd name="T24" fmla="*/ 10998 w 14809"/>
              <a:gd name="T25" fmla="*/ 2500 h 15506"/>
              <a:gd name="T26" fmla="*/ 10329 w 14809"/>
              <a:gd name="T27" fmla="*/ 1728 h 15506"/>
              <a:gd name="T28" fmla="*/ 9541 w 14809"/>
              <a:gd name="T29" fmla="*/ 1079 h 15506"/>
              <a:gd name="T30" fmla="*/ 8651 w 14809"/>
              <a:gd name="T31" fmla="*/ 568 h 15506"/>
              <a:gd name="T32" fmla="*/ 7673 w 14809"/>
              <a:gd name="T33" fmla="*/ 210 h 15506"/>
              <a:gd name="T34" fmla="*/ 6624 w 14809"/>
              <a:gd name="T35" fmla="*/ 24 h 15506"/>
              <a:gd name="T36" fmla="*/ 5612 w 14809"/>
              <a:gd name="T37" fmla="*/ 17 h 15506"/>
              <a:gd name="T38" fmla="*/ 4560 w 14809"/>
              <a:gd name="T39" fmla="*/ 191 h 15506"/>
              <a:gd name="T40" fmla="*/ 3578 w 14809"/>
              <a:gd name="T41" fmla="*/ 536 h 15506"/>
              <a:gd name="T42" fmla="*/ 2682 w 14809"/>
              <a:gd name="T43" fmla="*/ 1037 h 15506"/>
              <a:gd name="T44" fmla="*/ 1886 w 14809"/>
              <a:gd name="T45" fmla="*/ 1678 h 15506"/>
              <a:gd name="T46" fmla="*/ 1208 w 14809"/>
              <a:gd name="T47" fmla="*/ 2441 h 15506"/>
              <a:gd name="T48" fmla="*/ 665 w 14809"/>
              <a:gd name="T49" fmla="*/ 3311 h 15506"/>
              <a:gd name="T50" fmla="*/ 274 w 14809"/>
              <a:gd name="T51" fmla="*/ 4272 h 15506"/>
              <a:gd name="T52" fmla="*/ 50 w 14809"/>
              <a:gd name="T53" fmla="*/ 5306 h 15506"/>
              <a:gd name="T54" fmla="*/ 4 w 14809"/>
              <a:gd name="T55" fmla="*/ 6314 h 15506"/>
              <a:gd name="T56" fmla="*/ 139 w 14809"/>
              <a:gd name="T57" fmla="*/ 7378 h 15506"/>
              <a:gd name="T58" fmla="*/ 450 w 14809"/>
              <a:gd name="T59" fmla="*/ 8377 h 15506"/>
              <a:gd name="T60" fmla="*/ 920 w 14809"/>
              <a:gd name="T61" fmla="*/ 9293 h 15506"/>
              <a:gd name="T62" fmla="*/ 1532 w 14809"/>
              <a:gd name="T63" fmla="*/ 10112 h 15506"/>
              <a:gd name="T64" fmla="*/ 2270 w 14809"/>
              <a:gd name="T65" fmla="*/ 10815 h 15506"/>
              <a:gd name="T66" fmla="*/ 3119 w 14809"/>
              <a:gd name="T67" fmla="*/ 11387 h 15506"/>
              <a:gd name="T68" fmla="*/ 4059 w 14809"/>
              <a:gd name="T69" fmla="*/ 11813 h 15506"/>
              <a:gd name="T70" fmla="*/ 5078 w 14809"/>
              <a:gd name="T71" fmla="*/ 12075 h 15506"/>
              <a:gd name="T72" fmla="*/ 6079 w 14809"/>
              <a:gd name="T73" fmla="*/ 12156 h 15506"/>
              <a:gd name="T74" fmla="*/ 7415 w 14809"/>
              <a:gd name="T75" fmla="*/ 1791 h 15506"/>
              <a:gd name="T76" fmla="*/ 8768 w 14809"/>
              <a:gd name="T77" fmla="*/ 2481 h 15506"/>
              <a:gd name="T78" fmla="*/ 9806 w 14809"/>
              <a:gd name="T79" fmla="*/ 3569 h 15506"/>
              <a:gd name="T80" fmla="*/ 10431 w 14809"/>
              <a:gd name="T81" fmla="*/ 4958 h 15506"/>
              <a:gd name="T82" fmla="*/ 10560 w 14809"/>
              <a:gd name="T83" fmla="*/ 6425 h 15506"/>
              <a:gd name="T84" fmla="*/ 10176 w 14809"/>
              <a:gd name="T85" fmla="*/ 7926 h 15506"/>
              <a:gd name="T86" fmla="*/ 9332 w 14809"/>
              <a:gd name="T87" fmla="*/ 9176 h 15506"/>
              <a:gd name="T88" fmla="*/ 8126 w 14809"/>
              <a:gd name="T89" fmla="*/ 10076 h 15506"/>
              <a:gd name="T90" fmla="*/ 6652 w 14809"/>
              <a:gd name="T91" fmla="*/ 10532 h 15506"/>
              <a:gd name="T92" fmla="*/ 5175 w 14809"/>
              <a:gd name="T93" fmla="*/ 10477 h 15506"/>
              <a:gd name="T94" fmla="*/ 3753 w 14809"/>
              <a:gd name="T95" fmla="*/ 9918 h 15506"/>
              <a:gd name="T96" fmla="*/ 2616 w 14809"/>
              <a:gd name="T97" fmla="*/ 8934 h 15506"/>
              <a:gd name="T98" fmla="*/ 1864 w 14809"/>
              <a:gd name="T99" fmla="*/ 7622 h 15506"/>
              <a:gd name="T100" fmla="*/ 1591 w 14809"/>
              <a:gd name="T101" fmla="*/ 6080 h 15506"/>
              <a:gd name="T102" fmla="*/ 1828 w 14809"/>
              <a:gd name="T103" fmla="*/ 4639 h 15506"/>
              <a:gd name="T104" fmla="*/ 2549 w 14809"/>
              <a:gd name="T105" fmla="*/ 3307 h 15506"/>
              <a:gd name="T106" fmla="*/ 3661 w 14809"/>
              <a:gd name="T107" fmla="*/ 2298 h 15506"/>
              <a:gd name="T108" fmla="*/ 5067 w 14809"/>
              <a:gd name="T109" fmla="*/ 1705 h 15506"/>
              <a:gd name="T110" fmla="*/ 14809 w 14809"/>
              <a:gd name="T111" fmla="*/ 13412 h 15506"/>
              <a:gd name="T112" fmla="*/ 14653 w 14809"/>
              <a:gd name="T113" fmla="*/ 14017 h 15506"/>
              <a:gd name="T114" fmla="*/ 14043 w 14809"/>
              <a:gd name="T115" fmla="*/ 14837 h 15506"/>
              <a:gd name="T116" fmla="*/ 13165 w 14809"/>
              <a:gd name="T117" fmla="*/ 15414 h 15506"/>
              <a:gd name="T118" fmla="*/ 9586 w 14809"/>
              <a:gd name="T119" fmla="*/ 12309 h 15506"/>
              <a:gd name="T120" fmla="*/ 10588 w 14809"/>
              <a:gd name="T121" fmla="*/ 11617 h 15506"/>
              <a:gd name="T122" fmla="*/ 11404 w 14809"/>
              <a:gd name="T123" fmla="*/ 10686 h 15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09" h="15506">
                <a:moveTo>
                  <a:pt x="6079" y="12156"/>
                </a:moveTo>
                <a:lnTo>
                  <a:pt x="6079" y="12156"/>
                </a:lnTo>
                <a:lnTo>
                  <a:pt x="6159" y="12156"/>
                </a:lnTo>
                <a:lnTo>
                  <a:pt x="6237" y="12154"/>
                </a:lnTo>
                <a:lnTo>
                  <a:pt x="6315" y="12151"/>
                </a:lnTo>
                <a:lnTo>
                  <a:pt x="6393" y="12149"/>
                </a:lnTo>
                <a:lnTo>
                  <a:pt x="6471" y="12144"/>
                </a:lnTo>
                <a:lnTo>
                  <a:pt x="6548" y="12139"/>
                </a:lnTo>
                <a:lnTo>
                  <a:pt x="6624" y="12132"/>
                </a:lnTo>
                <a:lnTo>
                  <a:pt x="6701" y="12125"/>
                </a:lnTo>
                <a:lnTo>
                  <a:pt x="6778" y="12117"/>
                </a:lnTo>
                <a:lnTo>
                  <a:pt x="6855" y="12107"/>
                </a:lnTo>
                <a:lnTo>
                  <a:pt x="6930" y="12097"/>
                </a:lnTo>
                <a:lnTo>
                  <a:pt x="7006" y="12086"/>
                </a:lnTo>
                <a:lnTo>
                  <a:pt x="7082" y="12075"/>
                </a:lnTo>
                <a:lnTo>
                  <a:pt x="7157" y="12062"/>
                </a:lnTo>
                <a:lnTo>
                  <a:pt x="7231" y="12048"/>
                </a:lnTo>
                <a:lnTo>
                  <a:pt x="7306" y="12033"/>
                </a:lnTo>
                <a:lnTo>
                  <a:pt x="7380" y="12018"/>
                </a:lnTo>
                <a:lnTo>
                  <a:pt x="7453" y="12000"/>
                </a:lnTo>
                <a:lnTo>
                  <a:pt x="7527" y="11984"/>
                </a:lnTo>
                <a:lnTo>
                  <a:pt x="7600" y="11965"/>
                </a:lnTo>
                <a:lnTo>
                  <a:pt x="7673" y="11946"/>
                </a:lnTo>
                <a:lnTo>
                  <a:pt x="7745" y="11926"/>
                </a:lnTo>
                <a:lnTo>
                  <a:pt x="7817" y="11905"/>
                </a:lnTo>
                <a:lnTo>
                  <a:pt x="7889" y="11883"/>
                </a:lnTo>
                <a:lnTo>
                  <a:pt x="7961" y="11860"/>
                </a:lnTo>
                <a:lnTo>
                  <a:pt x="8031" y="11837"/>
                </a:lnTo>
                <a:lnTo>
                  <a:pt x="8102" y="11813"/>
                </a:lnTo>
                <a:lnTo>
                  <a:pt x="8172" y="11787"/>
                </a:lnTo>
                <a:lnTo>
                  <a:pt x="8241" y="11762"/>
                </a:lnTo>
                <a:lnTo>
                  <a:pt x="8311" y="11735"/>
                </a:lnTo>
                <a:lnTo>
                  <a:pt x="8380" y="11707"/>
                </a:lnTo>
                <a:lnTo>
                  <a:pt x="8448" y="11679"/>
                </a:lnTo>
                <a:lnTo>
                  <a:pt x="8516" y="11650"/>
                </a:lnTo>
                <a:lnTo>
                  <a:pt x="8584" y="11620"/>
                </a:lnTo>
                <a:lnTo>
                  <a:pt x="8651" y="11589"/>
                </a:lnTo>
                <a:lnTo>
                  <a:pt x="8717" y="11557"/>
                </a:lnTo>
                <a:lnTo>
                  <a:pt x="8784" y="11524"/>
                </a:lnTo>
                <a:lnTo>
                  <a:pt x="8850" y="11492"/>
                </a:lnTo>
                <a:lnTo>
                  <a:pt x="8915" y="11458"/>
                </a:lnTo>
                <a:lnTo>
                  <a:pt x="8979" y="11424"/>
                </a:lnTo>
                <a:lnTo>
                  <a:pt x="9044" y="11387"/>
                </a:lnTo>
                <a:lnTo>
                  <a:pt x="9108" y="11352"/>
                </a:lnTo>
                <a:lnTo>
                  <a:pt x="9172" y="11314"/>
                </a:lnTo>
                <a:lnTo>
                  <a:pt x="9235" y="11276"/>
                </a:lnTo>
                <a:lnTo>
                  <a:pt x="9297" y="11238"/>
                </a:lnTo>
                <a:lnTo>
                  <a:pt x="9358" y="11199"/>
                </a:lnTo>
                <a:lnTo>
                  <a:pt x="9420" y="11159"/>
                </a:lnTo>
                <a:lnTo>
                  <a:pt x="9482" y="11119"/>
                </a:lnTo>
                <a:lnTo>
                  <a:pt x="9541" y="11077"/>
                </a:lnTo>
                <a:lnTo>
                  <a:pt x="9602" y="11036"/>
                </a:lnTo>
                <a:lnTo>
                  <a:pt x="9661" y="10993"/>
                </a:lnTo>
                <a:lnTo>
                  <a:pt x="9720" y="10949"/>
                </a:lnTo>
                <a:lnTo>
                  <a:pt x="9778" y="10905"/>
                </a:lnTo>
                <a:lnTo>
                  <a:pt x="9836" y="10861"/>
                </a:lnTo>
                <a:lnTo>
                  <a:pt x="9892" y="10815"/>
                </a:lnTo>
                <a:lnTo>
                  <a:pt x="9949" y="10769"/>
                </a:lnTo>
                <a:lnTo>
                  <a:pt x="10006" y="10722"/>
                </a:lnTo>
                <a:lnTo>
                  <a:pt x="10061" y="10674"/>
                </a:lnTo>
                <a:lnTo>
                  <a:pt x="10115" y="10627"/>
                </a:lnTo>
                <a:lnTo>
                  <a:pt x="10171" y="10577"/>
                </a:lnTo>
                <a:lnTo>
                  <a:pt x="10224" y="10528"/>
                </a:lnTo>
                <a:lnTo>
                  <a:pt x="10277" y="10478"/>
                </a:lnTo>
                <a:lnTo>
                  <a:pt x="10329" y="10428"/>
                </a:lnTo>
                <a:lnTo>
                  <a:pt x="10381" y="10376"/>
                </a:lnTo>
                <a:lnTo>
                  <a:pt x="10433" y="10324"/>
                </a:lnTo>
                <a:lnTo>
                  <a:pt x="10483" y="10273"/>
                </a:lnTo>
                <a:lnTo>
                  <a:pt x="10533" y="10219"/>
                </a:lnTo>
                <a:lnTo>
                  <a:pt x="10583" y="10166"/>
                </a:lnTo>
                <a:lnTo>
                  <a:pt x="10632" y="10112"/>
                </a:lnTo>
                <a:lnTo>
                  <a:pt x="10679" y="10056"/>
                </a:lnTo>
                <a:lnTo>
                  <a:pt x="10727" y="10001"/>
                </a:lnTo>
                <a:lnTo>
                  <a:pt x="10774" y="9945"/>
                </a:lnTo>
                <a:lnTo>
                  <a:pt x="10821" y="9889"/>
                </a:lnTo>
                <a:lnTo>
                  <a:pt x="10866" y="9831"/>
                </a:lnTo>
                <a:lnTo>
                  <a:pt x="10910" y="9774"/>
                </a:lnTo>
                <a:lnTo>
                  <a:pt x="10954" y="9715"/>
                </a:lnTo>
                <a:lnTo>
                  <a:pt x="10998" y="9657"/>
                </a:lnTo>
                <a:lnTo>
                  <a:pt x="11041" y="9598"/>
                </a:lnTo>
                <a:lnTo>
                  <a:pt x="11082" y="9537"/>
                </a:lnTo>
                <a:lnTo>
                  <a:pt x="11124" y="9477"/>
                </a:lnTo>
                <a:lnTo>
                  <a:pt x="11164" y="9417"/>
                </a:lnTo>
                <a:lnTo>
                  <a:pt x="11205" y="9355"/>
                </a:lnTo>
                <a:lnTo>
                  <a:pt x="11244" y="9293"/>
                </a:lnTo>
                <a:lnTo>
                  <a:pt x="11283" y="9230"/>
                </a:lnTo>
                <a:lnTo>
                  <a:pt x="11320" y="9167"/>
                </a:lnTo>
                <a:lnTo>
                  <a:pt x="11357" y="9104"/>
                </a:lnTo>
                <a:lnTo>
                  <a:pt x="11394" y="9040"/>
                </a:lnTo>
                <a:lnTo>
                  <a:pt x="11429" y="8976"/>
                </a:lnTo>
                <a:lnTo>
                  <a:pt x="11463" y="8912"/>
                </a:lnTo>
                <a:lnTo>
                  <a:pt x="11497" y="8846"/>
                </a:lnTo>
                <a:lnTo>
                  <a:pt x="11531" y="8781"/>
                </a:lnTo>
                <a:lnTo>
                  <a:pt x="11562" y="8714"/>
                </a:lnTo>
                <a:lnTo>
                  <a:pt x="11595" y="8647"/>
                </a:lnTo>
                <a:lnTo>
                  <a:pt x="11625" y="8580"/>
                </a:lnTo>
                <a:lnTo>
                  <a:pt x="11655" y="8513"/>
                </a:lnTo>
                <a:lnTo>
                  <a:pt x="11684" y="8445"/>
                </a:lnTo>
                <a:lnTo>
                  <a:pt x="11713" y="8377"/>
                </a:lnTo>
                <a:lnTo>
                  <a:pt x="11741" y="8307"/>
                </a:lnTo>
                <a:lnTo>
                  <a:pt x="11768" y="8238"/>
                </a:lnTo>
                <a:lnTo>
                  <a:pt x="11794" y="8169"/>
                </a:lnTo>
                <a:lnTo>
                  <a:pt x="11819" y="8100"/>
                </a:lnTo>
                <a:lnTo>
                  <a:pt x="11843" y="8029"/>
                </a:lnTo>
                <a:lnTo>
                  <a:pt x="11867" y="7957"/>
                </a:lnTo>
                <a:lnTo>
                  <a:pt x="11890" y="7887"/>
                </a:lnTo>
                <a:lnTo>
                  <a:pt x="11911" y="7815"/>
                </a:lnTo>
                <a:lnTo>
                  <a:pt x="11931" y="7743"/>
                </a:lnTo>
                <a:lnTo>
                  <a:pt x="11951" y="7671"/>
                </a:lnTo>
                <a:lnTo>
                  <a:pt x="11972" y="7598"/>
                </a:lnTo>
                <a:lnTo>
                  <a:pt x="11989" y="7525"/>
                </a:lnTo>
                <a:lnTo>
                  <a:pt x="12007" y="7452"/>
                </a:lnTo>
                <a:lnTo>
                  <a:pt x="12023" y="7378"/>
                </a:lnTo>
                <a:lnTo>
                  <a:pt x="12040" y="7304"/>
                </a:lnTo>
                <a:lnTo>
                  <a:pt x="12053" y="7229"/>
                </a:lnTo>
                <a:lnTo>
                  <a:pt x="12067" y="7155"/>
                </a:lnTo>
                <a:lnTo>
                  <a:pt x="12080" y="7080"/>
                </a:lnTo>
                <a:lnTo>
                  <a:pt x="12092" y="7005"/>
                </a:lnTo>
                <a:lnTo>
                  <a:pt x="12104" y="6930"/>
                </a:lnTo>
                <a:lnTo>
                  <a:pt x="12114" y="6853"/>
                </a:lnTo>
                <a:lnTo>
                  <a:pt x="12123" y="6777"/>
                </a:lnTo>
                <a:lnTo>
                  <a:pt x="12131" y="6701"/>
                </a:lnTo>
                <a:lnTo>
                  <a:pt x="12138" y="6624"/>
                </a:lnTo>
                <a:lnTo>
                  <a:pt x="12145" y="6547"/>
                </a:lnTo>
                <a:lnTo>
                  <a:pt x="12150" y="6470"/>
                </a:lnTo>
                <a:lnTo>
                  <a:pt x="12154" y="6392"/>
                </a:lnTo>
                <a:lnTo>
                  <a:pt x="12158" y="6314"/>
                </a:lnTo>
                <a:lnTo>
                  <a:pt x="12160" y="6236"/>
                </a:lnTo>
                <a:lnTo>
                  <a:pt x="12162" y="6158"/>
                </a:lnTo>
                <a:lnTo>
                  <a:pt x="12163" y="6080"/>
                </a:lnTo>
                <a:lnTo>
                  <a:pt x="12163" y="6080"/>
                </a:lnTo>
                <a:lnTo>
                  <a:pt x="12162" y="6001"/>
                </a:lnTo>
                <a:lnTo>
                  <a:pt x="12160" y="5923"/>
                </a:lnTo>
                <a:lnTo>
                  <a:pt x="12158" y="5844"/>
                </a:lnTo>
                <a:lnTo>
                  <a:pt x="12154" y="5766"/>
                </a:lnTo>
                <a:lnTo>
                  <a:pt x="12150" y="5688"/>
                </a:lnTo>
                <a:lnTo>
                  <a:pt x="12145" y="5612"/>
                </a:lnTo>
                <a:lnTo>
                  <a:pt x="12138" y="5535"/>
                </a:lnTo>
                <a:lnTo>
                  <a:pt x="12131" y="5458"/>
                </a:lnTo>
                <a:lnTo>
                  <a:pt x="12123" y="5381"/>
                </a:lnTo>
                <a:lnTo>
                  <a:pt x="12114" y="5306"/>
                </a:lnTo>
                <a:lnTo>
                  <a:pt x="12104" y="5229"/>
                </a:lnTo>
                <a:lnTo>
                  <a:pt x="12092" y="5153"/>
                </a:lnTo>
                <a:lnTo>
                  <a:pt x="12080" y="5078"/>
                </a:lnTo>
                <a:lnTo>
                  <a:pt x="12067" y="5003"/>
                </a:lnTo>
                <a:lnTo>
                  <a:pt x="12053" y="4928"/>
                </a:lnTo>
                <a:lnTo>
                  <a:pt x="12040" y="4854"/>
                </a:lnTo>
                <a:lnTo>
                  <a:pt x="12023" y="4781"/>
                </a:lnTo>
                <a:lnTo>
                  <a:pt x="12007" y="4706"/>
                </a:lnTo>
                <a:lnTo>
                  <a:pt x="11989" y="4633"/>
                </a:lnTo>
                <a:lnTo>
                  <a:pt x="11972" y="4560"/>
                </a:lnTo>
                <a:lnTo>
                  <a:pt x="11951" y="4487"/>
                </a:lnTo>
                <a:lnTo>
                  <a:pt x="11931" y="4415"/>
                </a:lnTo>
                <a:lnTo>
                  <a:pt x="11911" y="4344"/>
                </a:lnTo>
                <a:lnTo>
                  <a:pt x="11890" y="4272"/>
                </a:lnTo>
                <a:lnTo>
                  <a:pt x="11867" y="4200"/>
                </a:lnTo>
                <a:lnTo>
                  <a:pt x="11843" y="4130"/>
                </a:lnTo>
                <a:lnTo>
                  <a:pt x="11819" y="4059"/>
                </a:lnTo>
                <a:lnTo>
                  <a:pt x="11794" y="3989"/>
                </a:lnTo>
                <a:lnTo>
                  <a:pt x="11768" y="3919"/>
                </a:lnTo>
                <a:lnTo>
                  <a:pt x="11741" y="3850"/>
                </a:lnTo>
                <a:lnTo>
                  <a:pt x="11713" y="3781"/>
                </a:lnTo>
                <a:lnTo>
                  <a:pt x="11684" y="3713"/>
                </a:lnTo>
                <a:lnTo>
                  <a:pt x="11655" y="3645"/>
                </a:lnTo>
                <a:lnTo>
                  <a:pt x="11625" y="3577"/>
                </a:lnTo>
                <a:lnTo>
                  <a:pt x="11595" y="3510"/>
                </a:lnTo>
                <a:lnTo>
                  <a:pt x="11562" y="3443"/>
                </a:lnTo>
                <a:lnTo>
                  <a:pt x="11531" y="3378"/>
                </a:lnTo>
                <a:lnTo>
                  <a:pt x="11497" y="3311"/>
                </a:lnTo>
                <a:lnTo>
                  <a:pt x="11463" y="3246"/>
                </a:lnTo>
                <a:lnTo>
                  <a:pt x="11429" y="3181"/>
                </a:lnTo>
                <a:lnTo>
                  <a:pt x="11394" y="3117"/>
                </a:lnTo>
                <a:lnTo>
                  <a:pt x="11357" y="3053"/>
                </a:lnTo>
                <a:lnTo>
                  <a:pt x="11320" y="2990"/>
                </a:lnTo>
                <a:lnTo>
                  <a:pt x="11283" y="2927"/>
                </a:lnTo>
                <a:lnTo>
                  <a:pt x="11244" y="2864"/>
                </a:lnTo>
                <a:lnTo>
                  <a:pt x="11205" y="2802"/>
                </a:lnTo>
                <a:lnTo>
                  <a:pt x="11164" y="2741"/>
                </a:lnTo>
                <a:lnTo>
                  <a:pt x="11124" y="2680"/>
                </a:lnTo>
                <a:lnTo>
                  <a:pt x="11082" y="2620"/>
                </a:lnTo>
                <a:lnTo>
                  <a:pt x="11041" y="2559"/>
                </a:lnTo>
                <a:lnTo>
                  <a:pt x="10998" y="2500"/>
                </a:lnTo>
                <a:lnTo>
                  <a:pt x="10954" y="2441"/>
                </a:lnTo>
                <a:lnTo>
                  <a:pt x="10910" y="2383"/>
                </a:lnTo>
                <a:lnTo>
                  <a:pt x="10866" y="2325"/>
                </a:lnTo>
                <a:lnTo>
                  <a:pt x="10821" y="2269"/>
                </a:lnTo>
                <a:lnTo>
                  <a:pt x="10774" y="2212"/>
                </a:lnTo>
                <a:lnTo>
                  <a:pt x="10727" y="2157"/>
                </a:lnTo>
                <a:lnTo>
                  <a:pt x="10679" y="2101"/>
                </a:lnTo>
                <a:lnTo>
                  <a:pt x="10632" y="2046"/>
                </a:lnTo>
                <a:lnTo>
                  <a:pt x="10583" y="1992"/>
                </a:lnTo>
                <a:lnTo>
                  <a:pt x="10533" y="1937"/>
                </a:lnTo>
                <a:lnTo>
                  <a:pt x="10483" y="1885"/>
                </a:lnTo>
                <a:lnTo>
                  <a:pt x="10433" y="1832"/>
                </a:lnTo>
                <a:lnTo>
                  <a:pt x="10381" y="1780"/>
                </a:lnTo>
                <a:lnTo>
                  <a:pt x="10329" y="1728"/>
                </a:lnTo>
                <a:lnTo>
                  <a:pt x="10277" y="1678"/>
                </a:lnTo>
                <a:lnTo>
                  <a:pt x="10224" y="1628"/>
                </a:lnTo>
                <a:lnTo>
                  <a:pt x="10171" y="1579"/>
                </a:lnTo>
                <a:lnTo>
                  <a:pt x="10115" y="1531"/>
                </a:lnTo>
                <a:lnTo>
                  <a:pt x="10061" y="1482"/>
                </a:lnTo>
                <a:lnTo>
                  <a:pt x="10006" y="1435"/>
                </a:lnTo>
                <a:lnTo>
                  <a:pt x="9949" y="1387"/>
                </a:lnTo>
                <a:lnTo>
                  <a:pt x="9892" y="1342"/>
                </a:lnTo>
                <a:lnTo>
                  <a:pt x="9836" y="1297"/>
                </a:lnTo>
                <a:lnTo>
                  <a:pt x="9778" y="1251"/>
                </a:lnTo>
                <a:lnTo>
                  <a:pt x="9720" y="1207"/>
                </a:lnTo>
                <a:lnTo>
                  <a:pt x="9661" y="1164"/>
                </a:lnTo>
                <a:lnTo>
                  <a:pt x="9602" y="1122"/>
                </a:lnTo>
                <a:lnTo>
                  <a:pt x="9541" y="1079"/>
                </a:lnTo>
                <a:lnTo>
                  <a:pt x="9482" y="1037"/>
                </a:lnTo>
                <a:lnTo>
                  <a:pt x="9420" y="997"/>
                </a:lnTo>
                <a:lnTo>
                  <a:pt x="9358" y="958"/>
                </a:lnTo>
                <a:lnTo>
                  <a:pt x="9297" y="918"/>
                </a:lnTo>
                <a:lnTo>
                  <a:pt x="9235" y="880"/>
                </a:lnTo>
                <a:lnTo>
                  <a:pt x="9172" y="842"/>
                </a:lnTo>
                <a:lnTo>
                  <a:pt x="9108" y="806"/>
                </a:lnTo>
                <a:lnTo>
                  <a:pt x="9044" y="769"/>
                </a:lnTo>
                <a:lnTo>
                  <a:pt x="8979" y="734"/>
                </a:lnTo>
                <a:lnTo>
                  <a:pt x="8915" y="698"/>
                </a:lnTo>
                <a:lnTo>
                  <a:pt x="8850" y="664"/>
                </a:lnTo>
                <a:lnTo>
                  <a:pt x="8784" y="632"/>
                </a:lnTo>
                <a:lnTo>
                  <a:pt x="8717" y="599"/>
                </a:lnTo>
                <a:lnTo>
                  <a:pt x="8651" y="568"/>
                </a:lnTo>
                <a:lnTo>
                  <a:pt x="8584" y="536"/>
                </a:lnTo>
                <a:lnTo>
                  <a:pt x="8516" y="506"/>
                </a:lnTo>
                <a:lnTo>
                  <a:pt x="8448" y="477"/>
                </a:lnTo>
                <a:lnTo>
                  <a:pt x="8380" y="449"/>
                </a:lnTo>
                <a:lnTo>
                  <a:pt x="8311" y="421"/>
                </a:lnTo>
                <a:lnTo>
                  <a:pt x="8241" y="394"/>
                </a:lnTo>
                <a:lnTo>
                  <a:pt x="8172" y="369"/>
                </a:lnTo>
                <a:lnTo>
                  <a:pt x="8102" y="343"/>
                </a:lnTo>
                <a:lnTo>
                  <a:pt x="8031" y="318"/>
                </a:lnTo>
                <a:lnTo>
                  <a:pt x="7961" y="296"/>
                </a:lnTo>
                <a:lnTo>
                  <a:pt x="7889" y="273"/>
                </a:lnTo>
                <a:lnTo>
                  <a:pt x="7817" y="251"/>
                </a:lnTo>
                <a:lnTo>
                  <a:pt x="7745" y="230"/>
                </a:lnTo>
                <a:lnTo>
                  <a:pt x="7673" y="210"/>
                </a:lnTo>
                <a:lnTo>
                  <a:pt x="7600" y="191"/>
                </a:lnTo>
                <a:lnTo>
                  <a:pt x="7527" y="172"/>
                </a:lnTo>
                <a:lnTo>
                  <a:pt x="7453" y="155"/>
                </a:lnTo>
                <a:lnTo>
                  <a:pt x="7380" y="138"/>
                </a:lnTo>
                <a:lnTo>
                  <a:pt x="7306" y="123"/>
                </a:lnTo>
                <a:lnTo>
                  <a:pt x="7231" y="108"/>
                </a:lnTo>
                <a:lnTo>
                  <a:pt x="7157" y="94"/>
                </a:lnTo>
                <a:lnTo>
                  <a:pt x="7082" y="82"/>
                </a:lnTo>
                <a:lnTo>
                  <a:pt x="7006" y="69"/>
                </a:lnTo>
                <a:lnTo>
                  <a:pt x="6930" y="59"/>
                </a:lnTo>
                <a:lnTo>
                  <a:pt x="6855" y="49"/>
                </a:lnTo>
                <a:lnTo>
                  <a:pt x="6778" y="39"/>
                </a:lnTo>
                <a:lnTo>
                  <a:pt x="6701" y="31"/>
                </a:lnTo>
                <a:lnTo>
                  <a:pt x="6624" y="24"/>
                </a:lnTo>
                <a:lnTo>
                  <a:pt x="6548" y="17"/>
                </a:lnTo>
                <a:lnTo>
                  <a:pt x="6471" y="12"/>
                </a:lnTo>
                <a:lnTo>
                  <a:pt x="6393" y="7"/>
                </a:lnTo>
                <a:lnTo>
                  <a:pt x="6315" y="3"/>
                </a:lnTo>
                <a:lnTo>
                  <a:pt x="6237" y="1"/>
                </a:lnTo>
                <a:lnTo>
                  <a:pt x="6159" y="0"/>
                </a:lnTo>
                <a:lnTo>
                  <a:pt x="6079" y="0"/>
                </a:lnTo>
                <a:lnTo>
                  <a:pt x="6079" y="0"/>
                </a:lnTo>
                <a:lnTo>
                  <a:pt x="6001" y="0"/>
                </a:lnTo>
                <a:lnTo>
                  <a:pt x="5923" y="1"/>
                </a:lnTo>
                <a:lnTo>
                  <a:pt x="5845" y="3"/>
                </a:lnTo>
                <a:lnTo>
                  <a:pt x="5767" y="7"/>
                </a:lnTo>
                <a:lnTo>
                  <a:pt x="5689" y="12"/>
                </a:lnTo>
                <a:lnTo>
                  <a:pt x="5612" y="17"/>
                </a:lnTo>
                <a:lnTo>
                  <a:pt x="5535" y="24"/>
                </a:lnTo>
                <a:lnTo>
                  <a:pt x="5458" y="31"/>
                </a:lnTo>
                <a:lnTo>
                  <a:pt x="5382" y="39"/>
                </a:lnTo>
                <a:lnTo>
                  <a:pt x="5306" y="49"/>
                </a:lnTo>
                <a:lnTo>
                  <a:pt x="5229" y="59"/>
                </a:lnTo>
                <a:lnTo>
                  <a:pt x="5154" y="69"/>
                </a:lnTo>
                <a:lnTo>
                  <a:pt x="5078" y="82"/>
                </a:lnTo>
                <a:lnTo>
                  <a:pt x="5004" y="94"/>
                </a:lnTo>
                <a:lnTo>
                  <a:pt x="4929" y="108"/>
                </a:lnTo>
                <a:lnTo>
                  <a:pt x="4855" y="123"/>
                </a:lnTo>
                <a:lnTo>
                  <a:pt x="4781" y="138"/>
                </a:lnTo>
                <a:lnTo>
                  <a:pt x="4707" y="155"/>
                </a:lnTo>
                <a:lnTo>
                  <a:pt x="4634" y="172"/>
                </a:lnTo>
                <a:lnTo>
                  <a:pt x="4560" y="191"/>
                </a:lnTo>
                <a:lnTo>
                  <a:pt x="4487" y="210"/>
                </a:lnTo>
                <a:lnTo>
                  <a:pt x="4416" y="230"/>
                </a:lnTo>
                <a:lnTo>
                  <a:pt x="4344" y="251"/>
                </a:lnTo>
                <a:lnTo>
                  <a:pt x="4272" y="273"/>
                </a:lnTo>
                <a:lnTo>
                  <a:pt x="4202" y="296"/>
                </a:lnTo>
                <a:lnTo>
                  <a:pt x="4130" y="318"/>
                </a:lnTo>
                <a:lnTo>
                  <a:pt x="4059" y="343"/>
                </a:lnTo>
                <a:lnTo>
                  <a:pt x="3990" y="369"/>
                </a:lnTo>
                <a:lnTo>
                  <a:pt x="3919" y="394"/>
                </a:lnTo>
                <a:lnTo>
                  <a:pt x="3851" y="421"/>
                </a:lnTo>
                <a:lnTo>
                  <a:pt x="3782" y="449"/>
                </a:lnTo>
                <a:lnTo>
                  <a:pt x="3714" y="477"/>
                </a:lnTo>
                <a:lnTo>
                  <a:pt x="3646" y="506"/>
                </a:lnTo>
                <a:lnTo>
                  <a:pt x="3578" y="536"/>
                </a:lnTo>
                <a:lnTo>
                  <a:pt x="3511" y="568"/>
                </a:lnTo>
                <a:lnTo>
                  <a:pt x="3445" y="599"/>
                </a:lnTo>
                <a:lnTo>
                  <a:pt x="3378" y="632"/>
                </a:lnTo>
                <a:lnTo>
                  <a:pt x="3312" y="664"/>
                </a:lnTo>
                <a:lnTo>
                  <a:pt x="3247" y="698"/>
                </a:lnTo>
                <a:lnTo>
                  <a:pt x="3183" y="734"/>
                </a:lnTo>
                <a:lnTo>
                  <a:pt x="3119" y="769"/>
                </a:lnTo>
                <a:lnTo>
                  <a:pt x="3054" y="806"/>
                </a:lnTo>
                <a:lnTo>
                  <a:pt x="2990" y="842"/>
                </a:lnTo>
                <a:lnTo>
                  <a:pt x="2927" y="880"/>
                </a:lnTo>
                <a:lnTo>
                  <a:pt x="2865" y="918"/>
                </a:lnTo>
                <a:lnTo>
                  <a:pt x="2804" y="958"/>
                </a:lnTo>
                <a:lnTo>
                  <a:pt x="2742" y="997"/>
                </a:lnTo>
                <a:lnTo>
                  <a:pt x="2682" y="1037"/>
                </a:lnTo>
                <a:lnTo>
                  <a:pt x="2621" y="1079"/>
                </a:lnTo>
                <a:lnTo>
                  <a:pt x="2561" y="1122"/>
                </a:lnTo>
                <a:lnTo>
                  <a:pt x="2501" y="1164"/>
                </a:lnTo>
                <a:lnTo>
                  <a:pt x="2442" y="1207"/>
                </a:lnTo>
                <a:lnTo>
                  <a:pt x="2384" y="1251"/>
                </a:lnTo>
                <a:lnTo>
                  <a:pt x="2326" y="1297"/>
                </a:lnTo>
                <a:lnTo>
                  <a:pt x="2270" y="1342"/>
                </a:lnTo>
                <a:lnTo>
                  <a:pt x="2213" y="1387"/>
                </a:lnTo>
                <a:lnTo>
                  <a:pt x="2156" y="1435"/>
                </a:lnTo>
                <a:lnTo>
                  <a:pt x="2101" y="1482"/>
                </a:lnTo>
                <a:lnTo>
                  <a:pt x="2047" y="1531"/>
                </a:lnTo>
                <a:lnTo>
                  <a:pt x="1993" y="1579"/>
                </a:lnTo>
                <a:lnTo>
                  <a:pt x="1939" y="1628"/>
                </a:lnTo>
                <a:lnTo>
                  <a:pt x="1886" y="1678"/>
                </a:lnTo>
                <a:lnTo>
                  <a:pt x="1833" y="1728"/>
                </a:lnTo>
                <a:lnTo>
                  <a:pt x="1781" y="1780"/>
                </a:lnTo>
                <a:lnTo>
                  <a:pt x="1730" y="1832"/>
                </a:lnTo>
                <a:lnTo>
                  <a:pt x="1679" y="1885"/>
                </a:lnTo>
                <a:lnTo>
                  <a:pt x="1629" y="1937"/>
                </a:lnTo>
                <a:lnTo>
                  <a:pt x="1580" y="1992"/>
                </a:lnTo>
                <a:lnTo>
                  <a:pt x="1532" y="2046"/>
                </a:lnTo>
                <a:lnTo>
                  <a:pt x="1483" y="2101"/>
                </a:lnTo>
                <a:lnTo>
                  <a:pt x="1436" y="2157"/>
                </a:lnTo>
                <a:lnTo>
                  <a:pt x="1389" y="2212"/>
                </a:lnTo>
                <a:lnTo>
                  <a:pt x="1343" y="2269"/>
                </a:lnTo>
                <a:lnTo>
                  <a:pt x="1298" y="2325"/>
                </a:lnTo>
                <a:lnTo>
                  <a:pt x="1252" y="2383"/>
                </a:lnTo>
                <a:lnTo>
                  <a:pt x="1208" y="2441"/>
                </a:lnTo>
                <a:lnTo>
                  <a:pt x="1165" y="2500"/>
                </a:lnTo>
                <a:lnTo>
                  <a:pt x="1123" y="2559"/>
                </a:lnTo>
                <a:lnTo>
                  <a:pt x="1080" y="2620"/>
                </a:lnTo>
                <a:lnTo>
                  <a:pt x="1039" y="2680"/>
                </a:lnTo>
                <a:lnTo>
                  <a:pt x="998" y="2741"/>
                </a:lnTo>
                <a:lnTo>
                  <a:pt x="959" y="2802"/>
                </a:lnTo>
                <a:lnTo>
                  <a:pt x="920" y="2864"/>
                </a:lnTo>
                <a:lnTo>
                  <a:pt x="881" y="2927"/>
                </a:lnTo>
                <a:lnTo>
                  <a:pt x="843" y="2990"/>
                </a:lnTo>
                <a:lnTo>
                  <a:pt x="806" y="3053"/>
                </a:lnTo>
                <a:lnTo>
                  <a:pt x="770" y="3117"/>
                </a:lnTo>
                <a:lnTo>
                  <a:pt x="735" y="3181"/>
                </a:lnTo>
                <a:lnTo>
                  <a:pt x="699" y="3246"/>
                </a:lnTo>
                <a:lnTo>
                  <a:pt x="665" y="3311"/>
                </a:lnTo>
                <a:lnTo>
                  <a:pt x="633" y="3378"/>
                </a:lnTo>
                <a:lnTo>
                  <a:pt x="600" y="3443"/>
                </a:lnTo>
                <a:lnTo>
                  <a:pt x="568" y="3510"/>
                </a:lnTo>
                <a:lnTo>
                  <a:pt x="537" y="3577"/>
                </a:lnTo>
                <a:lnTo>
                  <a:pt x="508" y="3645"/>
                </a:lnTo>
                <a:lnTo>
                  <a:pt x="478" y="3713"/>
                </a:lnTo>
                <a:lnTo>
                  <a:pt x="450" y="3781"/>
                </a:lnTo>
                <a:lnTo>
                  <a:pt x="422" y="3850"/>
                </a:lnTo>
                <a:lnTo>
                  <a:pt x="396" y="3919"/>
                </a:lnTo>
                <a:lnTo>
                  <a:pt x="369" y="3989"/>
                </a:lnTo>
                <a:lnTo>
                  <a:pt x="344" y="4059"/>
                </a:lnTo>
                <a:lnTo>
                  <a:pt x="320" y="4130"/>
                </a:lnTo>
                <a:lnTo>
                  <a:pt x="296" y="4200"/>
                </a:lnTo>
                <a:lnTo>
                  <a:pt x="274" y="4272"/>
                </a:lnTo>
                <a:lnTo>
                  <a:pt x="252" y="4344"/>
                </a:lnTo>
                <a:lnTo>
                  <a:pt x="231" y="4415"/>
                </a:lnTo>
                <a:lnTo>
                  <a:pt x="211" y="4487"/>
                </a:lnTo>
                <a:lnTo>
                  <a:pt x="192" y="4560"/>
                </a:lnTo>
                <a:lnTo>
                  <a:pt x="173" y="4633"/>
                </a:lnTo>
                <a:lnTo>
                  <a:pt x="157" y="4706"/>
                </a:lnTo>
                <a:lnTo>
                  <a:pt x="139" y="4781"/>
                </a:lnTo>
                <a:lnTo>
                  <a:pt x="124" y="4854"/>
                </a:lnTo>
                <a:lnTo>
                  <a:pt x="109" y="4928"/>
                </a:lnTo>
                <a:lnTo>
                  <a:pt x="95" y="5003"/>
                </a:lnTo>
                <a:lnTo>
                  <a:pt x="82" y="5078"/>
                </a:lnTo>
                <a:lnTo>
                  <a:pt x="71" y="5153"/>
                </a:lnTo>
                <a:lnTo>
                  <a:pt x="60" y="5229"/>
                </a:lnTo>
                <a:lnTo>
                  <a:pt x="50" y="5306"/>
                </a:lnTo>
                <a:lnTo>
                  <a:pt x="40" y="5381"/>
                </a:lnTo>
                <a:lnTo>
                  <a:pt x="32" y="5458"/>
                </a:lnTo>
                <a:lnTo>
                  <a:pt x="24" y="5535"/>
                </a:lnTo>
                <a:lnTo>
                  <a:pt x="18" y="5612"/>
                </a:lnTo>
                <a:lnTo>
                  <a:pt x="13" y="5688"/>
                </a:lnTo>
                <a:lnTo>
                  <a:pt x="8" y="5766"/>
                </a:lnTo>
                <a:lnTo>
                  <a:pt x="4" y="5844"/>
                </a:lnTo>
                <a:lnTo>
                  <a:pt x="3" y="5923"/>
                </a:lnTo>
                <a:lnTo>
                  <a:pt x="0" y="6001"/>
                </a:lnTo>
                <a:lnTo>
                  <a:pt x="0" y="6080"/>
                </a:lnTo>
                <a:lnTo>
                  <a:pt x="0" y="6080"/>
                </a:lnTo>
                <a:lnTo>
                  <a:pt x="0" y="6158"/>
                </a:lnTo>
                <a:lnTo>
                  <a:pt x="3" y="6236"/>
                </a:lnTo>
                <a:lnTo>
                  <a:pt x="4" y="6314"/>
                </a:lnTo>
                <a:lnTo>
                  <a:pt x="8" y="6392"/>
                </a:lnTo>
                <a:lnTo>
                  <a:pt x="13" y="6470"/>
                </a:lnTo>
                <a:lnTo>
                  <a:pt x="18" y="6547"/>
                </a:lnTo>
                <a:lnTo>
                  <a:pt x="24" y="6624"/>
                </a:lnTo>
                <a:lnTo>
                  <a:pt x="32" y="6701"/>
                </a:lnTo>
                <a:lnTo>
                  <a:pt x="40" y="6777"/>
                </a:lnTo>
                <a:lnTo>
                  <a:pt x="50" y="6853"/>
                </a:lnTo>
                <a:lnTo>
                  <a:pt x="60" y="6930"/>
                </a:lnTo>
                <a:lnTo>
                  <a:pt x="71" y="7005"/>
                </a:lnTo>
                <a:lnTo>
                  <a:pt x="82" y="7080"/>
                </a:lnTo>
                <a:lnTo>
                  <a:pt x="95" y="7155"/>
                </a:lnTo>
                <a:lnTo>
                  <a:pt x="109" y="7229"/>
                </a:lnTo>
                <a:lnTo>
                  <a:pt x="124" y="7304"/>
                </a:lnTo>
                <a:lnTo>
                  <a:pt x="139" y="7378"/>
                </a:lnTo>
                <a:lnTo>
                  <a:pt x="157" y="7452"/>
                </a:lnTo>
                <a:lnTo>
                  <a:pt x="173" y="7525"/>
                </a:lnTo>
                <a:lnTo>
                  <a:pt x="192" y="7598"/>
                </a:lnTo>
                <a:lnTo>
                  <a:pt x="211" y="7671"/>
                </a:lnTo>
                <a:lnTo>
                  <a:pt x="231" y="7743"/>
                </a:lnTo>
                <a:lnTo>
                  <a:pt x="252" y="7815"/>
                </a:lnTo>
                <a:lnTo>
                  <a:pt x="274" y="7887"/>
                </a:lnTo>
                <a:lnTo>
                  <a:pt x="296" y="7957"/>
                </a:lnTo>
                <a:lnTo>
                  <a:pt x="320" y="8029"/>
                </a:lnTo>
                <a:lnTo>
                  <a:pt x="344" y="8100"/>
                </a:lnTo>
                <a:lnTo>
                  <a:pt x="369" y="8169"/>
                </a:lnTo>
                <a:lnTo>
                  <a:pt x="396" y="8238"/>
                </a:lnTo>
                <a:lnTo>
                  <a:pt x="422" y="8307"/>
                </a:lnTo>
                <a:lnTo>
                  <a:pt x="450" y="8377"/>
                </a:lnTo>
                <a:lnTo>
                  <a:pt x="478" y="8445"/>
                </a:lnTo>
                <a:lnTo>
                  <a:pt x="508" y="8513"/>
                </a:lnTo>
                <a:lnTo>
                  <a:pt x="537" y="8580"/>
                </a:lnTo>
                <a:lnTo>
                  <a:pt x="568" y="8647"/>
                </a:lnTo>
                <a:lnTo>
                  <a:pt x="600" y="8714"/>
                </a:lnTo>
                <a:lnTo>
                  <a:pt x="633" y="8781"/>
                </a:lnTo>
                <a:lnTo>
                  <a:pt x="665" y="8846"/>
                </a:lnTo>
                <a:lnTo>
                  <a:pt x="699" y="8912"/>
                </a:lnTo>
                <a:lnTo>
                  <a:pt x="735" y="8976"/>
                </a:lnTo>
                <a:lnTo>
                  <a:pt x="770" y="9040"/>
                </a:lnTo>
                <a:lnTo>
                  <a:pt x="806" y="9104"/>
                </a:lnTo>
                <a:lnTo>
                  <a:pt x="843" y="9167"/>
                </a:lnTo>
                <a:lnTo>
                  <a:pt x="881" y="9230"/>
                </a:lnTo>
                <a:lnTo>
                  <a:pt x="920" y="9293"/>
                </a:lnTo>
                <a:lnTo>
                  <a:pt x="959" y="9355"/>
                </a:lnTo>
                <a:lnTo>
                  <a:pt x="998" y="9417"/>
                </a:lnTo>
                <a:lnTo>
                  <a:pt x="1039" y="9477"/>
                </a:lnTo>
                <a:lnTo>
                  <a:pt x="1080" y="9537"/>
                </a:lnTo>
                <a:lnTo>
                  <a:pt x="1123" y="9598"/>
                </a:lnTo>
                <a:lnTo>
                  <a:pt x="1165" y="9657"/>
                </a:lnTo>
                <a:lnTo>
                  <a:pt x="1208" y="9715"/>
                </a:lnTo>
                <a:lnTo>
                  <a:pt x="1252" y="9774"/>
                </a:lnTo>
                <a:lnTo>
                  <a:pt x="1298" y="9831"/>
                </a:lnTo>
                <a:lnTo>
                  <a:pt x="1343" y="9889"/>
                </a:lnTo>
                <a:lnTo>
                  <a:pt x="1389" y="9945"/>
                </a:lnTo>
                <a:lnTo>
                  <a:pt x="1436" y="10001"/>
                </a:lnTo>
                <a:lnTo>
                  <a:pt x="1483" y="10056"/>
                </a:lnTo>
                <a:lnTo>
                  <a:pt x="1532" y="10112"/>
                </a:lnTo>
                <a:lnTo>
                  <a:pt x="1580" y="10166"/>
                </a:lnTo>
                <a:lnTo>
                  <a:pt x="1629" y="10219"/>
                </a:lnTo>
                <a:lnTo>
                  <a:pt x="1679" y="10273"/>
                </a:lnTo>
                <a:lnTo>
                  <a:pt x="1730" y="10324"/>
                </a:lnTo>
                <a:lnTo>
                  <a:pt x="1781" y="10376"/>
                </a:lnTo>
                <a:lnTo>
                  <a:pt x="1833" y="10428"/>
                </a:lnTo>
                <a:lnTo>
                  <a:pt x="1886" y="10478"/>
                </a:lnTo>
                <a:lnTo>
                  <a:pt x="1939" y="10528"/>
                </a:lnTo>
                <a:lnTo>
                  <a:pt x="1993" y="10577"/>
                </a:lnTo>
                <a:lnTo>
                  <a:pt x="2047" y="10627"/>
                </a:lnTo>
                <a:lnTo>
                  <a:pt x="2101" y="10674"/>
                </a:lnTo>
                <a:lnTo>
                  <a:pt x="2156" y="10722"/>
                </a:lnTo>
                <a:lnTo>
                  <a:pt x="2213" y="10769"/>
                </a:lnTo>
                <a:lnTo>
                  <a:pt x="2270" y="10815"/>
                </a:lnTo>
                <a:lnTo>
                  <a:pt x="2326" y="10861"/>
                </a:lnTo>
                <a:lnTo>
                  <a:pt x="2384" y="10905"/>
                </a:lnTo>
                <a:lnTo>
                  <a:pt x="2442" y="10949"/>
                </a:lnTo>
                <a:lnTo>
                  <a:pt x="2501" y="10993"/>
                </a:lnTo>
                <a:lnTo>
                  <a:pt x="2561" y="11036"/>
                </a:lnTo>
                <a:lnTo>
                  <a:pt x="2621" y="11077"/>
                </a:lnTo>
                <a:lnTo>
                  <a:pt x="2682" y="11119"/>
                </a:lnTo>
                <a:lnTo>
                  <a:pt x="2742" y="11159"/>
                </a:lnTo>
                <a:lnTo>
                  <a:pt x="2804" y="11199"/>
                </a:lnTo>
                <a:lnTo>
                  <a:pt x="2865" y="11238"/>
                </a:lnTo>
                <a:lnTo>
                  <a:pt x="2927" y="11276"/>
                </a:lnTo>
                <a:lnTo>
                  <a:pt x="2990" y="11314"/>
                </a:lnTo>
                <a:lnTo>
                  <a:pt x="3054" y="11352"/>
                </a:lnTo>
                <a:lnTo>
                  <a:pt x="3119" y="11387"/>
                </a:lnTo>
                <a:lnTo>
                  <a:pt x="3183" y="11424"/>
                </a:lnTo>
                <a:lnTo>
                  <a:pt x="3247" y="11458"/>
                </a:lnTo>
                <a:lnTo>
                  <a:pt x="3312" y="11492"/>
                </a:lnTo>
                <a:lnTo>
                  <a:pt x="3378" y="11524"/>
                </a:lnTo>
                <a:lnTo>
                  <a:pt x="3445" y="11557"/>
                </a:lnTo>
                <a:lnTo>
                  <a:pt x="3511" y="11589"/>
                </a:lnTo>
                <a:lnTo>
                  <a:pt x="3578" y="11620"/>
                </a:lnTo>
                <a:lnTo>
                  <a:pt x="3646" y="11650"/>
                </a:lnTo>
                <a:lnTo>
                  <a:pt x="3714" y="11679"/>
                </a:lnTo>
                <a:lnTo>
                  <a:pt x="3782" y="11707"/>
                </a:lnTo>
                <a:lnTo>
                  <a:pt x="3851" y="11735"/>
                </a:lnTo>
                <a:lnTo>
                  <a:pt x="3919" y="11762"/>
                </a:lnTo>
                <a:lnTo>
                  <a:pt x="3990" y="11787"/>
                </a:lnTo>
                <a:lnTo>
                  <a:pt x="4059" y="11813"/>
                </a:lnTo>
                <a:lnTo>
                  <a:pt x="4130" y="11837"/>
                </a:lnTo>
                <a:lnTo>
                  <a:pt x="4202" y="11860"/>
                </a:lnTo>
                <a:lnTo>
                  <a:pt x="4272" y="11883"/>
                </a:lnTo>
                <a:lnTo>
                  <a:pt x="4344" y="11905"/>
                </a:lnTo>
                <a:lnTo>
                  <a:pt x="4416" y="11926"/>
                </a:lnTo>
                <a:lnTo>
                  <a:pt x="4487" y="11946"/>
                </a:lnTo>
                <a:lnTo>
                  <a:pt x="4560" y="11965"/>
                </a:lnTo>
                <a:lnTo>
                  <a:pt x="4634" y="11984"/>
                </a:lnTo>
                <a:lnTo>
                  <a:pt x="4707" y="12000"/>
                </a:lnTo>
                <a:lnTo>
                  <a:pt x="4781" y="12018"/>
                </a:lnTo>
                <a:lnTo>
                  <a:pt x="4855" y="12033"/>
                </a:lnTo>
                <a:lnTo>
                  <a:pt x="4929" y="12048"/>
                </a:lnTo>
                <a:lnTo>
                  <a:pt x="5004" y="12062"/>
                </a:lnTo>
                <a:lnTo>
                  <a:pt x="5078" y="12075"/>
                </a:lnTo>
                <a:lnTo>
                  <a:pt x="5154" y="12086"/>
                </a:lnTo>
                <a:lnTo>
                  <a:pt x="5229" y="12097"/>
                </a:lnTo>
                <a:lnTo>
                  <a:pt x="5306" y="12107"/>
                </a:lnTo>
                <a:lnTo>
                  <a:pt x="5382" y="12117"/>
                </a:lnTo>
                <a:lnTo>
                  <a:pt x="5458" y="12125"/>
                </a:lnTo>
                <a:lnTo>
                  <a:pt x="5535" y="12132"/>
                </a:lnTo>
                <a:lnTo>
                  <a:pt x="5612" y="12139"/>
                </a:lnTo>
                <a:lnTo>
                  <a:pt x="5689" y="12144"/>
                </a:lnTo>
                <a:lnTo>
                  <a:pt x="5767" y="12149"/>
                </a:lnTo>
                <a:lnTo>
                  <a:pt x="5845" y="12151"/>
                </a:lnTo>
                <a:lnTo>
                  <a:pt x="5923" y="12154"/>
                </a:lnTo>
                <a:lnTo>
                  <a:pt x="6001" y="12156"/>
                </a:lnTo>
                <a:lnTo>
                  <a:pt x="6079" y="12156"/>
                </a:lnTo>
                <a:lnTo>
                  <a:pt x="6079" y="12156"/>
                </a:lnTo>
                <a:close/>
                <a:moveTo>
                  <a:pt x="6079" y="1589"/>
                </a:moveTo>
                <a:lnTo>
                  <a:pt x="6079" y="1589"/>
                </a:lnTo>
                <a:lnTo>
                  <a:pt x="6195" y="1591"/>
                </a:lnTo>
                <a:lnTo>
                  <a:pt x="6311" y="1595"/>
                </a:lnTo>
                <a:lnTo>
                  <a:pt x="6426" y="1603"/>
                </a:lnTo>
                <a:lnTo>
                  <a:pt x="6539" y="1613"/>
                </a:lnTo>
                <a:lnTo>
                  <a:pt x="6652" y="1625"/>
                </a:lnTo>
                <a:lnTo>
                  <a:pt x="6764" y="1640"/>
                </a:lnTo>
                <a:lnTo>
                  <a:pt x="6875" y="1659"/>
                </a:lnTo>
                <a:lnTo>
                  <a:pt x="6985" y="1681"/>
                </a:lnTo>
                <a:lnTo>
                  <a:pt x="7094" y="1705"/>
                </a:lnTo>
                <a:lnTo>
                  <a:pt x="7203" y="1731"/>
                </a:lnTo>
                <a:lnTo>
                  <a:pt x="7310" y="1760"/>
                </a:lnTo>
                <a:lnTo>
                  <a:pt x="7415" y="1791"/>
                </a:lnTo>
                <a:lnTo>
                  <a:pt x="7521" y="1825"/>
                </a:lnTo>
                <a:lnTo>
                  <a:pt x="7624" y="1862"/>
                </a:lnTo>
                <a:lnTo>
                  <a:pt x="7728" y="1901"/>
                </a:lnTo>
                <a:lnTo>
                  <a:pt x="7828" y="1942"/>
                </a:lnTo>
                <a:lnTo>
                  <a:pt x="7929" y="1987"/>
                </a:lnTo>
                <a:lnTo>
                  <a:pt x="8027" y="2032"/>
                </a:lnTo>
                <a:lnTo>
                  <a:pt x="8126" y="2081"/>
                </a:lnTo>
                <a:lnTo>
                  <a:pt x="8221" y="2131"/>
                </a:lnTo>
                <a:lnTo>
                  <a:pt x="8316" y="2184"/>
                </a:lnTo>
                <a:lnTo>
                  <a:pt x="8409" y="2240"/>
                </a:lnTo>
                <a:lnTo>
                  <a:pt x="8501" y="2298"/>
                </a:lnTo>
                <a:lnTo>
                  <a:pt x="8592" y="2357"/>
                </a:lnTo>
                <a:lnTo>
                  <a:pt x="8681" y="2418"/>
                </a:lnTo>
                <a:lnTo>
                  <a:pt x="8768" y="2481"/>
                </a:lnTo>
                <a:lnTo>
                  <a:pt x="8853" y="2547"/>
                </a:lnTo>
                <a:lnTo>
                  <a:pt x="8938" y="2615"/>
                </a:lnTo>
                <a:lnTo>
                  <a:pt x="9020" y="2684"/>
                </a:lnTo>
                <a:lnTo>
                  <a:pt x="9100" y="2756"/>
                </a:lnTo>
                <a:lnTo>
                  <a:pt x="9180" y="2830"/>
                </a:lnTo>
                <a:lnTo>
                  <a:pt x="9256" y="2904"/>
                </a:lnTo>
                <a:lnTo>
                  <a:pt x="9332" y="2982"/>
                </a:lnTo>
                <a:lnTo>
                  <a:pt x="9405" y="3061"/>
                </a:lnTo>
                <a:lnTo>
                  <a:pt x="9477" y="3141"/>
                </a:lnTo>
                <a:lnTo>
                  <a:pt x="9546" y="3224"/>
                </a:lnTo>
                <a:lnTo>
                  <a:pt x="9614" y="3307"/>
                </a:lnTo>
                <a:lnTo>
                  <a:pt x="9680" y="3393"/>
                </a:lnTo>
                <a:lnTo>
                  <a:pt x="9744" y="3481"/>
                </a:lnTo>
                <a:lnTo>
                  <a:pt x="9806" y="3569"/>
                </a:lnTo>
                <a:lnTo>
                  <a:pt x="9865" y="3660"/>
                </a:lnTo>
                <a:lnTo>
                  <a:pt x="9923" y="3752"/>
                </a:lnTo>
                <a:lnTo>
                  <a:pt x="9977" y="3845"/>
                </a:lnTo>
                <a:lnTo>
                  <a:pt x="10030" y="3939"/>
                </a:lnTo>
                <a:lnTo>
                  <a:pt x="10081" y="4036"/>
                </a:lnTo>
                <a:lnTo>
                  <a:pt x="10129" y="4133"/>
                </a:lnTo>
                <a:lnTo>
                  <a:pt x="10176" y="4232"/>
                </a:lnTo>
                <a:lnTo>
                  <a:pt x="10220" y="4332"/>
                </a:lnTo>
                <a:lnTo>
                  <a:pt x="10261" y="4433"/>
                </a:lnTo>
                <a:lnTo>
                  <a:pt x="10300" y="4536"/>
                </a:lnTo>
                <a:lnTo>
                  <a:pt x="10337" y="4639"/>
                </a:lnTo>
                <a:lnTo>
                  <a:pt x="10371" y="4745"/>
                </a:lnTo>
                <a:lnTo>
                  <a:pt x="10402" y="4851"/>
                </a:lnTo>
                <a:lnTo>
                  <a:pt x="10431" y="4958"/>
                </a:lnTo>
                <a:lnTo>
                  <a:pt x="10458" y="5066"/>
                </a:lnTo>
                <a:lnTo>
                  <a:pt x="10482" y="5175"/>
                </a:lnTo>
                <a:lnTo>
                  <a:pt x="10502" y="5285"/>
                </a:lnTo>
                <a:lnTo>
                  <a:pt x="10521" y="5396"/>
                </a:lnTo>
                <a:lnTo>
                  <a:pt x="10536" y="5508"/>
                </a:lnTo>
                <a:lnTo>
                  <a:pt x="10550" y="5620"/>
                </a:lnTo>
                <a:lnTo>
                  <a:pt x="10560" y="5734"/>
                </a:lnTo>
                <a:lnTo>
                  <a:pt x="10566" y="5848"/>
                </a:lnTo>
                <a:lnTo>
                  <a:pt x="10571" y="5964"/>
                </a:lnTo>
                <a:lnTo>
                  <a:pt x="10572" y="6080"/>
                </a:lnTo>
                <a:lnTo>
                  <a:pt x="10572" y="6080"/>
                </a:lnTo>
                <a:lnTo>
                  <a:pt x="10571" y="6196"/>
                </a:lnTo>
                <a:lnTo>
                  <a:pt x="10566" y="6310"/>
                </a:lnTo>
                <a:lnTo>
                  <a:pt x="10560" y="6425"/>
                </a:lnTo>
                <a:lnTo>
                  <a:pt x="10550" y="6538"/>
                </a:lnTo>
                <a:lnTo>
                  <a:pt x="10536" y="6650"/>
                </a:lnTo>
                <a:lnTo>
                  <a:pt x="10521" y="6762"/>
                </a:lnTo>
                <a:lnTo>
                  <a:pt x="10502" y="6873"/>
                </a:lnTo>
                <a:lnTo>
                  <a:pt x="10482" y="6984"/>
                </a:lnTo>
                <a:lnTo>
                  <a:pt x="10458" y="7092"/>
                </a:lnTo>
                <a:lnTo>
                  <a:pt x="10431" y="7201"/>
                </a:lnTo>
                <a:lnTo>
                  <a:pt x="10402" y="7308"/>
                </a:lnTo>
                <a:lnTo>
                  <a:pt x="10371" y="7413"/>
                </a:lnTo>
                <a:lnTo>
                  <a:pt x="10337" y="7519"/>
                </a:lnTo>
                <a:lnTo>
                  <a:pt x="10300" y="7622"/>
                </a:lnTo>
                <a:lnTo>
                  <a:pt x="10261" y="7724"/>
                </a:lnTo>
                <a:lnTo>
                  <a:pt x="10220" y="7826"/>
                </a:lnTo>
                <a:lnTo>
                  <a:pt x="10176" y="7926"/>
                </a:lnTo>
                <a:lnTo>
                  <a:pt x="10129" y="8025"/>
                </a:lnTo>
                <a:lnTo>
                  <a:pt x="10081" y="8122"/>
                </a:lnTo>
                <a:lnTo>
                  <a:pt x="10030" y="8219"/>
                </a:lnTo>
                <a:lnTo>
                  <a:pt x="9977" y="8314"/>
                </a:lnTo>
                <a:lnTo>
                  <a:pt x="9923" y="8407"/>
                </a:lnTo>
                <a:lnTo>
                  <a:pt x="9865" y="8499"/>
                </a:lnTo>
                <a:lnTo>
                  <a:pt x="9806" y="8588"/>
                </a:lnTo>
                <a:lnTo>
                  <a:pt x="9744" y="8677"/>
                </a:lnTo>
                <a:lnTo>
                  <a:pt x="9680" y="8764"/>
                </a:lnTo>
                <a:lnTo>
                  <a:pt x="9614" y="8850"/>
                </a:lnTo>
                <a:lnTo>
                  <a:pt x="9546" y="8934"/>
                </a:lnTo>
                <a:lnTo>
                  <a:pt x="9477" y="9016"/>
                </a:lnTo>
                <a:lnTo>
                  <a:pt x="9405" y="9097"/>
                </a:lnTo>
                <a:lnTo>
                  <a:pt x="9332" y="9176"/>
                </a:lnTo>
                <a:lnTo>
                  <a:pt x="9256" y="9253"/>
                </a:lnTo>
                <a:lnTo>
                  <a:pt x="9180" y="9328"/>
                </a:lnTo>
                <a:lnTo>
                  <a:pt x="9100" y="9401"/>
                </a:lnTo>
                <a:lnTo>
                  <a:pt x="9020" y="9473"/>
                </a:lnTo>
                <a:lnTo>
                  <a:pt x="8938" y="9542"/>
                </a:lnTo>
                <a:lnTo>
                  <a:pt x="8853" y="9610"/>
                </a:lnTo>
                <a:lnTo>
                  <a:pt x="8768" y="9676"/>
                </a:lnTo>
                <a:lnTo>
                  <a:pt x="8681" y="9739"/>
                </a:lnTo>
                <a:lnTo>
                  <a:pt x="8592" y="9801"/>
                </a:lnTo>
                <a:lnTo>
                  <a:pt x="8501" y="9861"/>
                </a:lnTo>
                <a:lnTo>
                  <a:pt x="8409" y="9918"/>
                </a:lnTo>
                <a:lnTo>
                  <a:pt x="8316" y="9973"/>
                </a:lnTo>
                <a:lnTo>
                  <a:pt x="8221" y="10026"/>
                </a:lnTo>
                <a:lnTo>
                  <a:pt x="8126" y="10076"/>
                </a:lnTo>
                <a:lnTo>
                  <a:pt x="8027" y="10125"/>
                </a:lnTo>
                <a:lnTo>
                  <a:pt x="7929" y="10171"/>
                </a:lnTo>
                <a:lnTo>
                  <a:pt x="7828" y="10215"/>
                </a:lnTo>
                <a:lnTo>
                  <a:pt x="7728" y="10256"/>
                </a:lnTo>
                <a:lnTo>
                  <a:pt x="7624" y="10295"/>
                </a:lnTo>
                <a:lnTo>
                  <a:pt x="7521" y="10332"/>
                </a:lnTo>
                <a:lnTo>
                  <a:pt x="7415" y="10366"/>
                </a:lnTo>
                <a:lnTo>
                  <a:pt x="7310" y="10397"/>
                </a:lnTo>
                <a:lnTo>
                  <a:pt x="7203" y="10426"/>
                </a:lnTo>
                <a:lnTo>
                  <a:pt x="7094" y="10453"/>
                </a:lnTo>
                <a:lnTo>
                  <a:pt x="6985" y="10477"/>
                </a:lnTo>
                <a:lnTo>
                  <a:pt x="6875" y="10498"/>
                </a:lnTo>
                <a:lnTo>
                  <a:pt x="6764" y="10516"/>
                </a:lnTo>
                <a:lnTo>
                  <a:pt x="6652" y="10532"/>
                </a:lnTo>
                <a:lnTo>
                  <a:pt x="6539" y="10545"/>
                </a:lnTo>
                <a:lnTo>
                  <a:pt x="6426" y="10555"/>
                </a:lnTo>
                <a:lnTo>
                  <a:pt x="6311" y="10562"/>
                </a:lnTo>
                <a:lnTo>
                  <a:pt x="6195" y="10566"/>
                </a:lnTo>
                <a:lnTo>
                  <a:pt x="6079" y="10567"/>
                </a:lnTo>
                <a:lnTo>
                  <a:pt x="6079" y="10567"/>
                </a:lnTo>
                <a:lnTo>
                  <a:pt x="5963" y="10566"/>
                </a:lnTo>
                <a:lnTo>
                  <a:pt x="5849" y="10562"/>
                </a:lnTo>
                <a:lnTo>
                  <a:pt x="5734" y="10555"/>
                </a:lnTo>
                <a:lnTo>
                  <a:pt x="5621" y="10545"/>
                </a:lnTo>
                <a:lnTo>
                  <a:pt x="5507" y="10532"/>
                </a:lnTo>
                <a:lnTo>
                  <a:pt x="5397" y="10516"/>
                </a:lnTo>
                <a:lnTo>
                  <a:pt x="5286" y="10498"/>
                </a:lnTo>
                <a:lnTo>
                  <a:pt x="5175" y="10477"/>
                </a:lnTo>
                <a:lnTo>
                  <a:pt x="5067" y="10453"/>
                </a:lnTo>
                <a:lnTo>
                  <a:pt x="4958" y="10426"/>
                </a:lnTo>
                <a:lnTo>
                  <a:pt x="4851" y="10397"/>
                </a:lnTo>
                <a:lnTo>
                  <a:pt x="4746" y="10366"/>
                </a:lnTo>
                <a:lnTo>
                  <a:pt x="4640" y="10332"/>
                </a:lnTo>
                <a:lnTo>
                  <a:pt x="4537" y="10295"/>
                </a:lnTo>
                <a:lnTo>
                  <a:pt x="4435" y="10256"/>
                </a:lnTo>
                <a:lnTo>
                  <a:pt x="4333" y="10215"/>
                </a:lnTo>
                <a:lnTo>
                  <a:pt x="4233" y="10171"/>
                </a:lnTo>
                <a:lnTo>
                  <a:pt x="4134" y="10125"/>
                </a:lnTo>
                <a:lnTo>
                  <a:pt x="4037" y="10076"/>
                </a:lnTo>
                <a:lnTo>
                  <a:pt x="3941" y="10026"/>
                </a:lnTo>
                <a:lnTo>
                  <a:pt x="3846" y="9973"/>
                </a:lnTo>
                <a:lnTo>
                  <a:pt x="3753" y="9918"/>
                </a:lnTo>
                <a:lnTo>
                  <a:pt x="3661" y="9861"/>
                </a:lnTo>
                <a:lnTo>
                  <a:pt x="3571" y="9801"/>
                </a:lnTo>
                <a:lnTo>
                  <a:pt x="3481" y="9739"/>
                </a:lnTo>
                <a:lnTo>
                  <a:pt x="3394" y="9676"/>
                </a:lnTo>
                <a:lnTo>
                  <a:pt x="3309" y="9610"/>
                </a:lnTo>
                <a:lnTo>
                  <a:pt x="3226" y="9542"/>
                </a:lnTo>
                <a:lnTo>
                  <a:pt x="3142" y="9473"/>
                </a:lnTo>
                <a:lnTo>
                  <a:pt x="3062" y="9401"/>
                </a:lnTo>
                <a:lnTo>
                  <a:pt x="2984" y="9328"/>
                </a:lnTo>
                <a:lnTo>
                  <a:pt x="2906" y="9253"/>
                </a:lnTo>
                <a:lnTo>
                  <a:pt x="2831" y="9176"/>
                </a:lnTo>
                <a:lnTo>
                  <a:pt x="2757" y="9097"/>
                </a:lnTo>
                <a:lnTo>
                  <a:pt x="2687" y="9016"/>
                </a:lnTo>
                <a:lnTo>
                  <a:pt x="2616" y="8934"/>
                </a:lnTo>
                <a:lnTo>
                  <a:pt x="2549" y="8850"/>
                </a:lnTo>
                <a:lnTo>
                  <a:pt x="2484" y="8764"/>
                </a:lnTo>
                <a:lnTo>
                  <a:pt x="2420" y="8677"/>
                </a:lnTo>
                <a:lnTo>
                  <a:pt x="2358" y="8588"/>
                </a:lnTo>
                <a:lnTo>
                  <a:pt x="2299" y="8499"/>
                </a:lnTo>
                <a:lnTo>
                  <a:pt x="2241" y="8407"/>
                </a:lnTo>
                <a:lnTo>
                  <a:pt x="2187" y="8314"/>
                </a:lnTo>
                <a:lnTo>
                  <a:pt x="2134" y="8219"/>
                </a:lnTo>
                <a:lnTo>
                  <a:pt x="2082" y="8122"/>
                </a:lnTo>
                <a:lnTo>
                  <a:pt x="2034" y="8025"/>
                </a:lnTo>
                <a:lnTo>
                  <a:pt x="1988" y="7926"/>
                </a:lnTo>
                <a:lnTo>
                  <a:pt x="1944" y="7826"/>
                </a:lnTo>
                <a:lnTo>
                  <a:pt x="1903" y="7724"/>
                </a:lnTo>
                <a:lnTo>
                  <a:pt x="1864" y="7622"/>
                </a:lnTo>
                <a:lnTo>
                  <a:pt x="1828" y="7519"/>
                </a:lnTo>
                <a:lnTo>
                  <a:pt x="1794" y="7413"/>
                </a:lnTo>
                <a:lnTo>
                  <a:pt x="1762" y="7308"/>
                </a:lnTo>
                <a:lnTo>
                  <a:pt x="1733" y="7201"/>
                </a:lnTo>
                <a:lnTo>
                  <a:pt x="1707" y="7092"/>
                </a:lnTo>
                <a:lnTo>
                  <a:pt x="1683" y="6984"/>
                </a:lnTo>
                <a:lnTo>
                  <a:pt x="1662" y="6873"/>
                </a:lnTo>
                <a:lnTo>
                  <a:pt x="1643" y="6762"/>
                </a:lnTo>
                <a:lnTo>
                  <a:pt x="1628" y="6650"/>
                </a:lnTo>
                <a:lnTo>
                  <a:pt x="1615" y="6538"/>
                </a:lnTo>
                <a:lnTo>
                  <a:pt x="1605" y="6425"/>
                </a:lnTo>
                <a:lnTo>
                  <a:pt x="1597" y="6310"/>
                </a:lnTo>
                <a:lnTo>
                  <a:pt x="1592" y="6196"/>
                </a:lnTo>
                <a:lnTo>
                  <a:pt x="1591" y="6080"/>
                </a:lnTo>
                <a:lnTo>
                  <a:pt x="1591" y="6080"/>
                </a:lnTo>
                <a:lnTo>
                  <a:pt x="1592" y="5964"/>
                </a:lnTo>
                <a:lnTo>
                  <a:pt x="1597" y="5848"/>
                </a:lnTo>
                <a:lnTo>
                  <a:pt x="1605" y="5734"/>
                </a:lnTo>
                <a:lnTo>
                  <a:pt x="1615" y="5620"/>
                </a:lnTo>
                <a:lnTo>
                  <a:pt x="1628" y="5508"/>
                </a:lnTo>
                <a:lnTo>
                  <a:pt x="1643" y="5396"/>
                </a:lnTo>
                <a:lnTo>
                  <a:pt x="1662" y="5285"/>
                </a:lnTo>
                <a:lnTo>
                  <a:pt x="1683" y="5175"/>
                </a:lnTo>
                <a:lnTo>
                  <a:pt x="1707" y="5066"/>
                </a:lnTo>
                <a:lnTo>
                  <a:pt x="1733" y="4958"/>
                </a:lnTo>
                <a:lnTo>
                  <a:pt x="1762" y="4851"/>
                </a:lnTo>
                <a:lnTo>
                  <a:pt x="1794" y="4745"/>
                </a:lnTo>
                <a:lnTo>
                  <a:pt x="1828" y="4639"/>
                </a:lnTo>
                <a:lnTo>
                  <a:pt x="1864" y="4536"/>
                </a:lnTo>
                <a:lnTo>
                  <a:pt x="1903" y="4433"/>
                </a:lnTo>
                <a:lnTo>
                  <a:pt x="1944" y="4332"/>
                </a:lnTo>
                <a:lnTo>
                  <a:pt x="1988" y="4232"/>
                </a:lnTo>
                <a:lnTo>
                  <a:pt x="2034" y="4133"/>
                </a:lnTo>
                <a:lnTo>
                  <a:pt x="2082" y="4036"/>
                </a:lnTo>
                <a:lnTo>
                  <a:pt x="2134" y="3939"/>
                </a:lnTo>
                <a:lnTo>
                  <a:pt x="2187" y="3845"/>
                </a:lnTo>
                <a:lnTo>
                  <a:pt x="2241" y="3752"/>
                </a:lnTo>
                <a:lnTo>
                  <a:pt x="2299" y="3660"/>
                </a:lnTo>
                <a:lnTo>
                  <a:pt x="2358" y="3569"/>
                </a:lnTo>
                <a:lnTo>
                  <a:pt x="2420" y="3481"/>
                </a:lnTo>
                <a:lnTo>
                  <a:pt x="2484" y="3393"/>
                </a:lnTo>
                <a:lnTo>
                  <a:pt x="2549" y="3307"/>
                </a:lnTo>
                <a:lnTo>
                  <a:pt x="2616" y="3224"/>
                </a:lnTo>
                <a:lnTo>
                  <a:pt x="2687" y="3141"/>
                </a:lnTo>
                <a:lnTo>
                  <a:pt x="2757" y="3061"/>
                </a:lnTo>
                <a:lnTo>
                  <a:pt x="2831" y="2982"/>
                </a:lnTo>
                <a:lnTo>
                  <a:pt x="2906" y="2904"/>
                </a:lnTo>
                <a:lnTo>
                  <a:pt x="2984" y="2830"/>
                </a:lnTo>
                <a:lnTo>
                  <a:pt x="3062" y="2756"/>
                </a:lnTo>
                <a:lnTo>
                  <a:pt x="3142" y="2684"/>
                </a:lnTo>
                <a:lnTo>
                  <a:pt x="3226" y="2615"/>
                </a:lnTo>
                <a:lnTo>
                  <a:pt x="3309" y="2547"/>
                </a:lnTo>
                <a:lnTo>
                  <a:pt x="3394" y="2481"/>
                </a:lnTo>
                <a:lnTo>
                  <a:pt x="3481" y="2418"/>
                </a:lnTo>
                <a:lnTo>
                  <a:pt x="3571" y="2357"/>
                </a:lnTo>
                <a:lnTo>
                  <a:pt x="3661" y="2298"/>
                </a:lnTo>
                <a:lnTo>
                  <a:pt x="3753" y="2240"/>
                </a:lnTo>
                <a:lnTo>
                  <a:pt x="3846" y="2184"/>
                </a:lnTo>
                <a:lnTo>
                  <a:pt x="3941" y="2131"/>
                </a:lnTo>
                <a:lnTo>
                  <a:pt x="4037" y="2081"/>
                </a:lnTo>
                <a:lnTo>
                  <a:pt x="4134" y="2032"/>
                </a:lnTo>
                <a:lnTo>
                  <a:pt x="4233" y="1987"/>
                </a:lnTo>
                <a:lnTo>
                  <a:pt x="4333" y="1942"/>
                </a:lnTo>
                <a:lnTo>
                  <a:pt x="4435" y="1901"/>
                </a:lnTo>
                <a:lnTo>
                  <a:pt x="4537" y="1862"/>
                </a:lnTo>
                <a:lnTo>
                  <a:pt x="4640" y="1825"/>
                </a:lnTo>
                <a:lnTo>
                  <a:pt x="4746" y="1791"/>
                </a:lnTo>
                <a:lnTo>
                  <a:pt x="4851" y="1760"/>
                </a:lnTo>
                <a:lnTo>
                  <a:pt x="4958" y="1731"/>
                </a:lnTo>
                <a:lnTo>
                  <a:pt x="5067" y="1705"/>
                </a:lnTo>
                <a:lnTo>
                  <a:pt x="5175" y="1681"/>
                </a:lnTo>
                <a:lnTo>
                  <a:pt x="5286" y="1659"/>
                </a:lnTo>
                <a:lnTo>
                  <a:pt x="5397" y="1640"/>
                </a:lnTo>
                <a:lnTo>
                  <a:pt x="5507" y="1625"/>
                </a:lnTo>
                <a:lnTo>
                  <a:pt x="5621" y="1613"/>
                </a:lnTo>
                <a:lnTo>
                  <a:pt x="5734" y="1603"/>
                </a:lnTo>
                <a:lnTo>
                  <a:pt x="5849" y="1595"/>
                </a:lnTo>
                <a:lnTo>
                  <a:pt x="5963" y="1591"/>
                </a:lnTo>
                <a:lnTo>
                  <a:pt x="6079" y="1589"/>
                </a:lnTo>
                <a:lnTo>
                  <a:pt x="6079" y="1589"/>
                </a:lnTo>
                <a:close/>
                <a:moveTo>
                  <a:pt x="11688" y="10206"/>
                </a:moveTo>
                <a:lnTo>
                  <a:pt x="14808" y="13404"/>
                </a:lnTo>
                <a:lnTo>
                  <a:pt x="14808" y="13404"/>
                </a:lnTo>
                <a:lnTo>
                  <a:pt x="14809" y="13412"/>
                </a:lnTo>
                <a:lnTo>
                  <a:pt x="14808" y="13433"/>
                </a:lnTo>
                <a:lnTo>
                  <a:pt x="14806" y="13468"/>
                </a:lnTo>
                <a:lnTo>
                  <a:pt x="14801" y="13515"/>
                </a:lnTo>
                <a:lnTo>
                  <a:pt x="14792" y="13574"/>
                </a:lnTo>
                <a:lnTo>
                  <a:pt x="14787" y="13608"/>
                </a:lnTo>
                <a:lnTo>
                  <a:pt x="14780" y="13645"/>
                </a:lnTo>
                <a:lnTo>
                  <a:pt x="14771" y="13684"/>
                </a:lnTo>
                <a:lnTo>
                  <a:pt x="14760" y="13725"/>
                </a:lnTo>
                <a:lnTo>
                  <a:pt x="14747" y="13768"/>
                </a:lnTo>
                <a:lnTo>
                  <a:pt x="14733" y="13815"/>
                </a:lnTo>
                <a:lnTo>
                  <a:pt x="14716" y="13862"/>
                </a:lnTo>
                <a:lnTo>
                  <a:pt x="14697" y="13912"/>
                </a:lnTo>
                <a:lnTo>
                  <a:pt x="14677" y="13964"/>
                </a:lnTo>
                <a:lnTo>
                  <a:pt x="14653" y="14017"/>
                </a:lnTo>
                <a:lnTo>
                  <a:pt x="14626" y="14073"/>
                </a:lnTo>
                <a:lnTo>
                  <a:pt x="14596" y="14129"/>
                </a:lnTo>
                <a:lnTo>
                  <a:pt x="14564" y="14189"/>
                </a:lnTo>
                <a:lnTo>
                  <a:pt x="14529" y="14248"/>
                </a:lnTo>
                <a:lnTo>
                  <a:pt x="14490" y="14309"/>
                </a:lnTo>
                <a:lnTo>
                  <a:pt x="14447" y="14372"/>
                </a:lnTo>
                <a:lnTo>
                  <a:pt x="14402" y="14435"/>
                </a:lnTo>
                <a:lnTo>
                  <a:pt x="14353" y="14500"/>
                </a:lnTo>
                <a:lnTo>
                  <a:pt x="14300" y="14565"/>
                </a:lnTo>
                <a:lnTo>
                  <a:pt x="14243" y="14632"/>
                </a:lnTo>
                <a:lnTo>
                  <a:pt x="14182" y="14698"/>
                </a:lnTo>
                <a:lnTo>
                  <a:pt x="14116" y="14765"/>
                </a:lnTo>
                <a:lnTo>
                  <a:pt x="14116" y="14765"/>
                </a:lnTo>
                <a:lnTo>
                  <a:pt x="14043" y="14837"/>
                </a:lnTo>
                <a:lnTo>
                  <a:pt x="13970" y="14904"/>
                </a:lnTo>
                <a:lnTo>
                  <a:pt x="13900" y="14965"/>
                </a:lnTo>
                <a:lnTo>
                  <a:pt x="13829" y="15023"/>
                </a:lnTo>
                <a:lnTo>
                  <a:pt x="13761" y="15077"/>
                </a:lnTo>
                <a:lnTo>
                  <a:pt x="13693" y="15127"/>
                </a:lnTo>
                <a:lnTo>
                  <a:pt x="13628" y="15172"/>
                </a:lnTo>
                <a:lnTo>
                  <a:pt x="13563" y="15213"/>
                </a:lnTo>
                <a:lnTo>
                  <a:pt x="13502" y="15251"/>
                </a:lnTo>
                <a:lnTo>
                  <a:pt x="13440" y="15287"/>
                </a:lnTo>
                <a:lnTo>
                  <a:pt x="13382" y="15318"/>
                </a:lnTo>
                <a:lnTo>
                  <a:pt x="13324" y="15346"/>
                </a:lnTo>
                <a:lnTo>
                  <a:pt x="13270" y="15371"/>
                </a:lnTo>
                <a:lnTo>
                  <a:pt x="13217" y="15394"/>
                </a:lnTo>
                <a:lnTo>
                  <a:pt x="13165" y="15414"/>
                </a:lnTo>
                <a:lnTo>
                  <a:pt x="13118" y="15431"/>
                </a:lnTo>
                <a:lnTo>
                  <a:pt x="13071" y="15446"/>
                </a:lnTo>
                <a:lnTo>
                  <a:pt x="13027" y="15459"/>
                </a:lnTo>
                <a:lnTo>
                  <a:pt x="12987" y="15470"/>
                </a:lnTo>
                <a:lnTo>
                  <a:pt x="12948" y="15479"/>
                </a:lnTo>
                <a:lnTo>
                  <a:pt x="12911" y="15487"/>
                </a:lnTo>
                <a:lnTo>
                  <a:pt x="12877" y="15492"/>
                </a:lnTo>
                <a:lnTo>
                  <a:pt x="12847" y="15497"/>
                </a:lnTo>
                <a:lnTo>
                  <a:pt x="12819" y="15501"/>
                </a:lnTo>
                <a:lnTo>
                  <a:pt x="12772" y="15504"/>
                </a:lnTo>
                <a:lnTo>
                  <a:pt x="12738" y="15506"/>
                </a:lnTo>
                <a:lnTo>
                  <a:pt x="12717" y="15506"/>
                </a:lnTo>
                <a:lnTo>
                  <a:pt x="12711" y="15504"/>
                </a:lnTo>
                <a:lnTo>
                  <a:pt x="9586" y="12309"/>
                </a:lnTo>
                <a:lnTo>
                  <a:pt x="9586" y="12309"/>
                </a:lnTo>
                <a:lnTo>
                  <a:pt x="9668" y="12265"/>
                </a:lnTo>
                <a:lnTo>
                  <a:pt x="9749" y="12219"/>
                </a:lnTo>
                <a:lnTo>
                  <a:pt x="9828" y="12173"/>
                </a:lnTo>
                <a:lnTo>
                  <a:pt x="9908" y="12125"/>
                </a:lnTo>
                <a:lnTo>
                  <a:pt x="9987" y="12075"/>
                </a:lnTo>
                <a:lnTo>
                  <a:pt x="10065" y="12023"/>
                </a:lnTo>
                <a:lnTo>
                  <a:pt x="10142" y="11970"/>
                </a:lnTo>
                <a:lnTo>
                  <a:pt x="10219" y="11916"/>
                </a:lnTo>
                <a:lnTo>
                  <a:pt x="10294" y="11859"/>
                </a:lnTo>
                <a:lnTo>
                  <a:pt x="10368" y="11801"/>
                </a:lnTo>
                <a:lnTo>
                  <a:pt x="10443" y="11742"/>
                </a:lnTo>
                <a:lnTo>
                  <a:pt x="10516" y="11680"/>
                </a:lnTo>
                <a:lnTo>
                  <a:pt x="10588" y="11617"/>
                </a:lnTo>
                <a:lnTo>
                  <a:pt x="10659" y="11553"/>
                </a:lnTo>
                <a:lnTo>
                  <a:pt x="10730" y="11487"/>
                </a:lnTo>
                <a:lnTo>
                  <a:pt x="10799" y="11419"/>
                </a:lnTo>
                <a:lnTo>
                  <a:pt x="10799" y="11419"/>
                </a:lnTo>
                <a:lnTo>
                  <a:pt x="10867" y="11349"/>
                </a:lnTo>
                <a:lnTo>
                  <a:pt x="10933" y="11280"/>
                </a:lnTo>
                <a:lnTo>
                  <a:pt x="10998" y="11208"/>
                </a:lnTo>
                <a:lnTo>
                  <a:pt x="11061" y="11136"/>
                </a:lnTo>
                <a:lnTo>
                  <a:pt x="11122" y="11063"/>
                </a:lnTo>
                <a:lnTo>
                  <a:pt x="11182" y="10989"/>
                </a:lnTo>
                <a:lnTo>
                  <a:pt x="11240" y="10915"/>
                </a:lnTo>
                <a:lnTo>
                  <a:pt x="11295" y="10839"/>
                </a:lnTo>
                <a:lnTo>
                  <a:pt x="11351" y="10763"/>
                </a:lnTo>
                <a:lnTo>
                  <a:pt x="11404" y="10686"/>
                </a:lnTo>
                <a:lnTo>
                  <a:pt x="11455" y="10608"/>
                </a:lnTo>
                <a:lnTo>
                  <a:pt x="11504" y="10528"/>
                </a:lnTo>
                <a:lnTo>
                  <a:pt x="11553" y="10449"/>
                </a:lnTo>
                <a:lnTo>
                  <a:pt x="11600" y="10368"/>
                </a:lnTo>
                <a:lnTo>
                  <a:pt x="11644" y="10288"/>
                </a:lnTo>
                <a:lnTo>
                  <a:pt x="11688" y="10206"/>
                </a:lnTo>
                <a:lnTo>
                  <a:pt x="11688" y="10206"/>
                </a:lnTo>
                <a:close/>
              </a:path>
            </a:pathLst>
          </a:custGeom>
          <a:solidFill>
            <a:schemeClr val="bg1"/>
          </a:solidFill>
          <a:ln>
            <a:noFill/>
          </a:ln>
        </p:spPr>
        <p:txBody>
          <a:bodyPr vert="horz" wrap="square" lIns="91440" tIns="45720" rIns="91440" bIns="45720" numCol="1" anchor="t" anchorCtr="0" compatLnSpc="1"/>
          <a:lstStyle/>
          <a:p>
            <a:endParaRPr lang="zh-CN" altLang="en-US" sz="1600"/>
          </a:p>
        </p:txBody>
      </p:sp>
      <p:sp>
        <p:nvSpPr>
          <p:cNvPr id="12" name="矩形 11"/>
          <p:cNvSpPr/>
          <p:nvPr/>
        </p:nvSpPr>
        <p:spPr>
          <a:xfrm>
            <a:off x="7894320" y="1914906"/>
            <a:ext cx="3230880" cy="3084576"/>
          </a:xfrm>
          <a:prstGeom prst="rect">
            <a:avLst/>
          </a:prstGeom>
          <a:solidFill>
            <a:schemeClr val="accent3">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 name="Freeform 410"/>
          <p:cNvSpPr>
            <a:spLocks noEditPoints="1"/>
          </p:cNvSpPr>
          <p:nvPr/>
        </p:nvSpPr>
        <p:spPr bwMode="auto">
          <a:xfrm>
            <a:off x="9277664" y="2471857"/>
            <a:ext cx="464192" cy="371012"/>
          </a:xfrm>
          <a:custGeom>
            <a:avLst/>
            <a:gdLst>
              <a:gd name="T0" fmla="*/ 11071 w 17414"/>
              <a:gd name="T1" fmla="*/ 9302 h 13922"/>
              <a:gd name="T2" fmla="*/ 10323 w 17414"/>
              <a:gd name="T3" fmla="*/ 3003 h 13922"/>
              <a:gd name="T4" fmla="*/ 2842 w 17414"/>
              <a:gd name="T5" fmla="*/ 11262 h 13922"/>
              <a:gd name="T6" fmla="*/ 2555 w 17414"/>
              <a:gd name="T7" fmla="*/ 11339 h 13922"/>
              <a:gd name="T8" fmla="*/ 2297 w 17414"/>
              <a:gd name="T9" fmla="*/ 11475 h 13922"/>
              <a:gd name="T10" fmla="*/ 2077 w 17414"/>
              <a:gd name="T11" fmla="*/ 11662 h 13922"/>
              <a:gd name="T12" fmla="*/ 1900 w 17414"/>
              <a:gd name="T13" fmla="*/ 11892 h 13922"/>
              <a:gd name="T14" fmla="*/ 1777 w 17414"/>
              <a:gd name="T15" fmla="*/ 12156 h 13922"/>
              <a:gd name="T16" fmla="*/ 1714 w 17414"/>
              <a:gd name="T17" fmla="*/ 12450 h 13922"/>
              <a:gd name="T18" fmla="*/ 1714 w 17414"/>
              <a:gd name="T19" fmla="*/ 12724 h 13922"/>
              <a:gd name="T20" fmla="*/ 1777 w 17414"/>
              <a:gd name="T21" fmla="*/ 13015 h 13922"/>
              <a:gd name="T22" fmla="*/ 1900 w 17414"/>
              <a:gd name="T23" fmla="*/ 13279 h 13922"/>
              <a:gd name="T24" fmla="*/ 2077 w 17414"/>
              <a:gd name="T25" fmla="*/ 13509 h 13922"/>
              <a:gd name="T26" fmla="*/ 2297 w 17414"/>
              <a:gd name="T27" fmla="*/ 13694 h 13922"/>
              <a:gd name="T28" fmla="*/ 2555 w 17414"/>
              <a:gd name="T29" fmla="*/ 13830 h 13922"/>
              <a:gd name="T30" fmla="*/ 2842 w 17414"/>
              <a:gd name="T31" fmla="*/ 13906 h 13922"/>
              <a:gd name="T32" fmla="*/ 3114 w 17414"/>
              <a:gd name="T33" fmla="*/ 13920 h 13922"/>
              <a:gd name="T34" fmla="*/ 3413 w 17414"/>
              <a:gd name="T35" fmla="*/ 13871 h 13922"/>
              <a:gd name="T36" fmla="*/ 3684 w 17414"/>
              <a:gd name="T37" fmla="*/ 13760 h 13922"/>
              <a:gd name="T38" fmla="*/ 3922 w 17414"/>
              <a:gd name="T39" fmla="*/ 13597 h 13922"/>
              <a:gd name="T40" fmla="*/ 4119 w 17414"/>
              <a:gd name="T41" fmla="*/ 13386 h 13922"/>
              <a:gd name="T42" fmla="*/ 4267 w 17414"/>
              <a:gd name="T43" fmla="*/ 13137 h 13922"/>
              <a:gd name="T44" fmla="*/ 4359 w 17414"/>
              <a:gd name="T45" fmla="*/ 12856 h 13922"/>
              <a:gd name="T46" fmla="*/ 4385 w 17414"/>
              <a:gd name="T47" fmla="*/ 12587 h 13922"/>
              <a:gd name="T48" fmla="*/ 4351 w 17414"/>
              <a:gd name="T49" fmla="*/ 12284 h 13922"/>
              <a:gd name="T50" fmla="*/ 4253 w 17414"/>
              <a:gd name="T51" fmla="*/ 12005 h 13922"/>
              <a:gd name="T52" fmla="*/ 4099 w 17414"/>
              <a:gd name="T53" fmla="*/ 11758 h 13922"/>
              <a:gd name="T54" fmla="*/ 3898 w 17414"/>
              <a:gd name="T55" fmla="*/ 11552 h 13922"/>
              <a:gd name="T56" fmla="*/ 3656 w 17414"/>
              <a:gd name="T57" fmla="*/ 11393 h 13922"/>
              <a:gd name="T58" fmla="*/ 3380 w 17414"/>
              <a:gd name="T59" fmla="*/ 11289 h 13922"/>
              <a:gd name="T60" fmla="*/ 3080 w 17414"/>
              <a:gd name="T61" fmla="*/ 11247 h 13922"/>
              <a:gd name="T62" fmla="*/ 9421 w 17414"/>
              <a:gd name="T63" fmla="*/ 11257 h 13922"/>
              <a:gd name="T64" fmla="*/ 9131 w 17414"/>
              <a:gd name="T65" fmla="*/ 11328 h 13922"/>
              <a:gd name="T66" fmla="*/ 8869 w 17414"/>
              <a:gd name="T67" fmla="*/ 11458 h 13922"/>
              <a:gd name="T68" fmla="*/ 8645 w 17414"/>
              <a:gd name="T69" fmla="*/ 11639 h 13922"/>
              <a:gd name="T70" fmla="*/ 8464 w 17414"/>
              <a:gd name="T71" fmla="*/ 11864 h 13922"/>
              <a:gd name="T72" fmla="*/ 8334 w 17414"/>
              <a:gd name="T73" fmla="*/ 12126 h 13922"/>
              <a:gd name="T74" fmla="*/ 8264 w 17414"/>
              <a:gd name="T75" fmla="*/ 12416 h 13922"/>
              <a:gd name="T76" fmla="*/ 8256 w 17414"/>
              <a:gd name="T77" fmla="*/ 12690 h 13922"/>
              <a:gd name="T78" fmla="*/ 8313 w 17414"/>
              <a:gd name="T79" fmla="*/ 12985 h 13922"/>
              <a:gd name="T80" fmla="*/ 8430 w 17414"/>
              <a:gd name="T81" fmla="*/ 13252 h 13922"/>
              <a:gd name="T82" fmla="*/ 8600 w 17414"/>
              <a:gd name="T83" fmla="*/ 13485 h 13922"/>
              <a:gd name="T84" fmla="*/ 8817 w 17414"/>
              <a:gd name="T85" fmla="*/ 13676 h 13922"/>
              <a:gd name="T86" fmla="*/ 9070 w 17414"/>
              <a:gd name="T87" fmla="*/ 13817 h 13922"/>
              <a:gd name="T88" fmla="*/ 9354 w 17414"/>
              <a:gd name="T89" fmla="*/ 13900 h 13922"/>
              <a:gd name="T90" fmla="*/ 9625 w 17414"/>
              <a:gd name="T91" fmla="*/ 13922 h 13922"/>
              <a:gd name="T92" fmla="*/ 9926 w 17414"/>
              <a:gd name="T93" fmla="*/ 13880 h 13922"/>
              <a:gd name="T94" fmla="*/ 10202 w 17414"/>
              <a:gd name="T95" fmla="*/ 13776 h 13922"/>
              <a:gd name="T96" fmla="*/ 10444 w 17414"/>
              <a:gd name="T97" fmla="*/ 13617 h 13922"/>
              <a:gd name="T98" fmla="*/ 10645 w 17414"/>
              <a:gd name="T99" fmla="*/ 13412 h 13922"/>
              <a:gd name="T100" fmla="*/ 10799 w 17414"/>
              <a:gd name="T101" fmla="*/ 13166 h 13922"/>
              <a:gd name="T102" fmla="*/ 10897 w 17414"/>
              <a:gd name="T103" fmla="*/ 12889 h 13922"/>
              <a:gd name="T104" fmla="*/ 10931 w 17414"/>
              <a:gd name="T105" fmla="*/ 12587 h 13922"/>
              <a:gd name="T106" fmla="*/ 10905 w 17414"/>
              <a:gd name="T107" fmla="*/ 12316 h 13922"/>
              <a:gd name="T108" fmla="*/ 10813 w 17414"/>
              <a:gd name="T109" fmla="*/ 12034 h 13922"/>
              <a:gd name="T110" fmla="*/ 10665 w 17414"/>
              <a:gd name="T111" fmla="*/ 11785 h 13922"/>
              <a:gd name="T112" fmla="*/ 10469 w 17414"/>
              <a:gd name="T113" fmla="*/ 11573 h 13922"/>
              <a:gd name="T114" fmla="*/ 10230 w 17414"/>
              <a:gd name="T115" fmla="*/ 11408 h 13922"/>
              <a:gd name="T116" fmla="*/ 9958 w 17414"/>
              <a:gd name="T117" fmla="*/ 11298 h 13922"/>
              <a:gd name="T118" fmla="*/ 9660 w 17414"/>
              <a:gd name="T119" fmla="*/ 11249 h 13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14" h="13922">
                <a:moveTo>
                  <a:pt x="11071" y="9302"/>
                </a:moveTo>
                <a:lnTo>
                  <a:pt x="14408" y="0"/>
                </a:lnTo>
                <a:lnTo>
                  <a:pt x="17414" y="0"/>
                </a:lnTo>
                <a:lnTo>
                  <a:pt x="16749" y="1521"/>
                </a:lnTo>
                <a:lnTo>
                  <a:pt x="15412" y="1521"/>
                </a:lnTo>
                <a:lnTo>
                  <a:pt x="12073" y="10823"/>
                </a:lnTo>
                <a:lnTo>
                  <a:pt x="1151" y="10823"/>
                </a:lnTo>
                <a:lnTo>
                  <a:pt x="686" y="9302"/>
                </a:lnTo>
                <a:lnTo>
                  <a:pt x="11071" y="9302"/>
                </a:lnTo>
                <a:close/>
                <a:moveTo>
                  <a:pt x="2073" y="8373"/>
                </a:moveTo>
                <a:lnTo>
                  <a:pt x="0" y="1480"/>
                </a:lnTo>
                <a:lnTo>
                  <a:pt x="12499" y="1480"/>
                </a:lnTo>
                <a:lnTo>
                  <a:pt x="9978" y="8373"/>
                </a:lnTo>
                <a:lnTo>
                  <a:pt x="2073" y="8373"/>
                </a:lnTo>
                <a:close/>
                <a:moveTo>
                  <a:pt x="2048" y="3003"/>
                </a:moveTo>
                <a:lnTo>
                  <a:pt x="3204" y="6854"/>
                </a:lnTo>
                <a:lnTo>
                  <a:pt x="8911" y="6854"/>
                </a:lnTo>
                <a:lnTo>
                  <a:pt x="10323" y="3003"/>
                </a:lnTo>
                <a:lnTo>
                  <a:pt x="2048" y="3003"/>
                </a:lnTo>
                <a:close/>
                <a:moveTo>
                  <a:pt x="3046" y="11247"/>
                </a:moveTo>
                <a:lnTo>
                  <a:pt x="3046" y="11247"/>
                </a:lnTo>
                <a:lnTo>
                  <a:pt x="3011" y="11247"/>
                </a:lnTo>
                <a:lnTo>
                  <a:pt x="2977" y="11249"/>
                </a:lnTo>
                <a:lnTo>
                  <a:pt x="2943" y="11251"/>
                </a:lnTo>
                <a:lnTo>
                  <a:pt x="2909" y="11254"/>
                </a:lnTo>
                <a:lnTo>
                  <a:pt x="2875" y="11257"/>
                </a:lnTo>
                <a:lnTo>
                  <a:pt x="2842" y="11262"/>
                </a:lnTo>
                <a:lnTo>
                  <a:pt x="2808" y="11267"/>
                </a:lnTo>
                <a:lnTo>
                  <a:pt x="2776" y="11274"/>
                </a:lnTo>
                <a:lnTo>
                  <a:pt x="2743" y="11281"/>
                </a:lnTo>
                <a:lnTo>
                  <a:pt x="2711" y="11289"/>
                </a:lnTo>
                <a:lnTo>
                  <a:pt x="2679" y="11298"/>
                </a:lnTo>
                <a:lnTo>
                  <a:pt x="2647" y="11308"/>
                </a:lnTo>
                <a:lnTo>
                  <a:pt x="2617" y="11318"/>
                </a:lnTo>
                <a:lnTo>
                  <a:pt x="2585" y="11328"/>
                </a:lnTo>
                <a:lnTo>
                  <a:pt x="2555" y="11339"/>
                </a:lnTo>
                <a:lnTo>
                  <a:pt x="2525" y="11352"/>
                </a:lnTo>
                <a:lnTo>
                  <a:pt x="2495" y="11366"/>
                </a:lnTo>
                <a:lnTo>
                  <a:pt x="2466" y="11379"/>
                </a:lnTo>
                <a:lnTo>
                  <a:pt x="2436" y="11393"/>
                </a:lnTo>
                <a:lnTo>
                  <a:pt x="2408" y="11408"/>
                </a:lnTo>
                <a:lnTo>
                  <a:pt x="2379" y="11425"/>
                </a:lnTo>
                <a:lnTo>
                  <a:pt x="2351" y="11441"/>
                </a:lnTo>
                <a:lnTo>
                  <a:pt x="2324" y="11458"/>
                </a:lnTo>
                <a:lnTo>
                  <a:pt x="2297" y="11475"/>
                </a:lnTo>
                <a:lnTo>
                  <a:pt x="2271" y="11494"/>
                </a:lnTo>
                <a:lnTo>
                  <a:pt x="2244" y="11513"/>
                </a:lnTo>
                <a:lnTo>
                  <a:pt x="2219" y="11532"/>
                </a:lnTo>
                <a:lnTo>
                  <a:pt x="2194" y="11552"/>
                </a:lnTo>
                <a:lnTo>
                  <a:pt x="2170" y="11573"/>
                </a:lnTo>
                <a:lnTo>
                  <a:pt x="2146" y="11595"/>
                </a:lnTo>
                <a:lnTo>
                  <a:pt x="2122" y="11616"/>
                </a:lnTo>
                <a:lnTo>
                  <a:pt x="2099" y="11639"/>
                </a:lnTo>
                <a:lnTo>
                  <a:pt x="2077" y="11662"/>
                </a:lnTo>
                <a:lnTo>
                  <a:pt x="2055" y="11685"/>
                </a:lnTo>
                <a:lnTo>
                  <a:pt x="2034" y="11709"/>
                </a:lnTo>
                <a:lnTo>
                  <a:pt x="2012" y="11735"/>
                </a:lnTo>
                <a:lnTo>
                  <a:pt x="1992" y="11758"/>
                </a:lnTo>
                <a:lnTo>
                  <a:pt x="1973" y="11785"/>
                </a:lnTo>
                <a:lnTo>
                  <a:pt x="1953" y="11810"/>
                </a:lnTo>
                <a:lnTo>
                  <a:pt x="1936" y="11837"/>
                </a:lnTo>
                <a:lnTo>
                  <a:pt x="1918" y="11864"/>
                </a:lnTo>
                <a:lnTo>
                  <a:pt x="1900" y="11892"/>
                </a:lnTo>
                <a:lnTo>
                  <a:pt x="1884" y="11920"/>
                </a:lnTo>
                <a:lnTo>
                  <a:pt x="1869" y="11947"/>
                </a:lnTo>
                <a:lnTo>
                  <a:pt x="1854" y="11976"/>
                </a:lnTo>
                <a:lnTo>
                  <a:pt x="1839" y="12005"/>
                </a:lnTo>
                <a:lnTo>
                  <a:pt x="1825" y="12034"/>
                </a:lnTo>
                <a:lnTo>
                  <a:pt x="1812" y="12064"/>
                </a:lnTo>
                <a:lnTo>
                  <a:pt x="1800" y="12095"/>
                </a:lnTo>
                <a:lnTo>
                  <a:pt x="1788" y="12126"/>
                </a:lnTo>
                <a:lnTo>
                  <a:pt x="1777" y="12156"/>
                </a:lnTo>
                <a:lnTo>
                  <a:pt x="1767" y="12188"/>
                </a:lnTo>
                <a:lnTo>
                  <a:pt x="1758" y="12219"/>
                </a:lnTo>
                <a:lnTo>
                  <a:pt x="1749" y="12252"/>
                </a:lnTo>
                <a:lnTo>
                  <a:pt x="1742" y="12284"/>
                </a:lnTo>
                <a:lnTo>
                  <a:pt x="1734" y="12316"/>
                </a:lnTo>
                <a:lnTo>
                  <a:pt x="1728" y="12349"/>
                </a:lnTo>
                <a:lnTo>
                  <a:pt x="1723" y="12383"/>
                </a:lnTo>
                <a:lnTo>
                  <a:pt x="1718" y="12416"/>
                </a:lnTo>
                <a:lnTo>
                  <a:pt x="1714" y="12450"/>
                </a:lnTo>
                <a:lnTo>
                  <a:pt x="1710" y="12484"/>
                </a:lnTo>
                <a:lnTo>
                  <a:pt x="1709" y="12518"/>
                </a:lnTo>
                <a:lnTo>
                  <a:pt x="1708" y="12552"/>
                </a:lnTo>
                <a:lnTo>
                  <a:pt x="1706" y="12587"/>
                </a:lnTo>
                <a:lnTo>
                  <a:pt x="1706" y="12587"/>
                </a:lnTo>
                <a:lnTo>
                  <a:pt x="1708" y="12621"/>
                </a:lnTo>
                <a:lnTo>
                  <a:pt x="1709" y="12656"/>
                </a:lnTo>
                <a:lnTo>
                  <a:pt x="1710" y="12690"/>
                </a:lnTo>
                <a:lnTo>
                  <a:pt x="1714" y="12724"/>
                </a:lnTo>
                <a:lnTo>
                  <a:pt x="1718" y="12757"/>
                </a:lnTo>
                <a:lnTo>
                  <a:pt x="1723" y="12791"/>
                </a:lnTo>
                <a:lnTo>
                  <a:pt x="1728" y="12824"/>
                </a:lnTo>
                <a:lnTo>
                  <a:pt x="1734" y="12856"/>
                </a:lnTo>
                <a:lnTo>
                  <a:pt x="1742" y="12889"/>
                </a:lnTo>
                <a:lnTo>
                  <a:pt x="1749" y="12921"/>
                </a:lnTo>
                <a:lnTo>
                  <a:pt x="1758" y="12953"/>
                </a:lnTo>
                <a:lnTo>
                  <a:pt x="1767" y="12985"/>
                </a:lnTo>
                <a:lnTo>
                  <a:pt x="1777" y="13015"/>
                </a:lnTo>
                <a:lnTo>
                  <a:pt x="1788" y="13047"/>
                </a:lnTo>
                <a:lnTo>
                  <a:pt x="1800" y="13077"/>
                </a:lnTo>
                <a:lnTo>
                  <a:pt x="1812" y="13107"/>
                </a:lnTo>
                <a:lnTo>
                  <a:pt x="1825" y="13137"/>
                </a:lnTo>
                <a:lnTo>
                  <a:pt x="1839" y="13166"/>
                </a:lnTo>
                <a:lnTo>
                  <a:pt x="1854" y="13195"/>
                </a:lnTo>
                <a:lnTo>
                  <a:pt x="1869" y="13224"/>
                </a:lnTo>
                <a:lnTo>
                  <a:pt x="1884" y="13252"/>
                </a:lnTo>
                <a:lnTo>
                  <a:pt x="1900" y="13279"/>
                </a:lnTo>
                <a:lnTo>
                  <a:pt x="1918" y="13307"/>
                </a:lnTo>
                <a:lnTo>
                  <a:pt x="1936" y="13334"/>
                </a:lnTo>
                <a:lnTo>
                  <a:pt x="1953" y="13360"/>
                </a:lnTo>
                <a:lnTo>
                  <a:pt x="1973" y="13386"/>
                </a:lnTo>
                <a:lnTo>
                  <a:pt x="1992" y="13412"/>
                </a:lnTo>
                <a:lnTo>
                  <a:pt x="2012" y="13437"/>
                </a:lnTo>
                <a:lnTo>
                  <a:pt x="2034" y="13461"/>
                </a:lnTo>
                <a:lnTo>
                  <a:pt x="2055" y="13485"/>
                </a:lnTo>
                <a:lnTo>
                  <a:pt x="2077" y="13509"/>
                </a:lnTo>
                <a:lnTo>
                  <a:pt x="2099" y="13531"/>
                </a:lnTo>
                <a:lnTo>
                  <a:pt x="2122" y="13554"/>
                </a:lnTo>
                <a:lnTo>
                  <a:pt x="2146" y="13575"/>
                </a:lnTo>
                <a:lnTo>
                  <a:pt x="2170" y="13597"/>
                </a:lnTo>
                <a:lnTo>
                  <a:pt x="2194" y="13617"/>
                </a:lnTo>
                <a:lnTo>
                  <a:pt x="2219" y="13637"/>
                </a:lnTo>
                <a:lnTo>
                  <a:pt x="2244" y="13657"/>
                </a:lnTo>
                <a:lnTo>
                  <a:pt x="2271" y="13676"/>
                </a:lnTo>
                <a:lnTo>
                  <a:pt x="2297" y="13694"/>
                </a:lnTo>
                <a:lnTo>
                  <a:pt x="2324" y="13711"/>
                </a:lnTo>
                <a:lnTo>
                  <a:pt x="2351" y="13729"/>
                </a:lnTo>
                <a:lnTo>
                  <a:pt x="2379" y="13745"/>
                </a:lnTo>
                <a:lnTo>
                  <a:pt x="2408" y="13760"/>
                </a:lnTo>
                <a:lnTo>
                  <a:pt x="2436" y="13776"/>
                </a:lnTo>
                <a:lnTo>
                  <a:pt x="2466" y="13791"/>
                </a:lnTo>
                <a:lnTo>
                  <a:pt x="2495" y="13805"/>
                </a:lnTo>
                <a:lnTo>
                  <a:pt x="2525" y="13817"/>
                </a:lnTo>
                <a:lnTo>
                  <a:pt x="2555" y="13830"/>
                </a:lnTo>
                <a:lnTo>
                  <a:pt x="2585" y="13841"/>
                </a:lnTo>
                <a:lnTo>
                  <a:pt x="2617" y="13851"/>
                </a:lnTo>
                <a:lnTo>
                  <a:pt x="2647" y="13861"/>
                </a:lnTo>
                <a:lnTo>
                  <a:pt x="2679" y="13871"/>
                </a:lnTo>
                <a:lnTo>
                  <a:pt x="2711" y="13880"/>
                </a:lnTo>
                <a:lnTo>
                  <a:pt x="2743" y="13888"/>
                </a:lnTo>
                <a:lnTo>
                  <a:pt x="2776" y="13894"/>
                </a:lnTo>
                <a:lnTo>
                  <a:pt x="2808" y="13900"/>
                </a:lnTo>
                <a:lnTo>
                  <a:pt x="2842" y="13906"/>
                </a:lnTo>
                <a:lnTo>
                  <a:pt x="2875" y="13910"/>
                </a:lnTo>
                <a:lnTo>
                  <a:pt x="2909" y="13915"/>
                </a:lnTo>
                <a:lnTo>
                  <a:pt x="2943" y="13918"/>
                </a:lnTo>
                <a:lnTo>
                  <a:pt x="2977" y="13920"/>
                </a:lnTo>
                <a:lnTo>
                  <a:pt x="3011" y="13922"/>
                </a:lnTo>
                <a:lnTo>
                  <a:pt x="3046" y="13922"/>
                </a:lnTo>
                <a:lnTo>
                  <a:pt x="3046" y="13922"/>
                </a:lnTo>
                <a:lnTo>
                  <a:pt x="3080" y="13922"/>
                </a:lnTo>
                <a:lnTo>
                  <a:pt x="3114" y="13920"/>
                </a:lnTo>
                <a:lnTo>
                  <a:pt x="3148" y="13918"/>
                </a:lnTo>
                <a:lnTo>
                  <a:pt x="3182" y="13915"/>
                </a:lnTo>
                <a:lnTo>
                  <a:pt x="3216" y="13910"/>
                </a:lnTo>
                <a:lnTo>
                  <a:pt x="3249" y="13906"/>
                </a:lnTo>
                <a:lnTo>
                  <a:pt x="3283" y="13900"/>
                </a:lnTo>
                <a:lnTo>
                  <a:pt x="3316" y="13894"/>
                </a:lnTo>
                <a:lnTo>
                  <a:pt x="3349" y="13888"/>
                </a:lnTo>
                <a:lnTo>
                  <a:pt x="3380" y="13880"/>
                </a:lnTo>
                <a:lnTo>
                  <a:pt x="3413" y="13871"/>
                </a:lnTo>
                <a:lnTo>
                  <a:pt x="3444" y="13861"/>
                </a:lnTo>
                <a:lnTo>
                  <a:pt x="3476" y="13851"/>
                </a:lnTo>
                <a:lnTo>
                  <a:pt x="3506" y="13841"/>
                </a:lnTo>
                <a:lnTo>
                  <a:pt x="3536" y="13830"/>
                </a:lnTo>
                <a:lnTo>
                  <a:pt x="3566" y="13817"/>
                </a:lnTo>
                <a:lnTo>
                  <a:pt x="3597" y="13805"/>
                </a:lnTo>
                <a:lnTo>
                  <a:pt x="3626" y="13791"/>
                </a:lnTo>
                <a:lnTo>
                  <a:pt x="3656" y="13776"/>
                </a:lnTo>
                <a:lnTo>
                  <a:pt x="3684" y="13760"/>
                </a:lnTo>
                <a:lnTo>
                  <a:pt x="3713" y="13745"/>
                </a:lnTo>
                <a:lnTo>
                  <a:pt x="3740" y="13729"/>
                </a:lnTo>
                <a:lnTo>
                  <a:pt x="3768" y="13711"/>
                </a:lnTo>
                <a:lnTo>
                  <a:pt x="3794" y="13694"/>
                </a:lnTo>
                <a:lnTo>
                  <a:pt x="3821" y="13676"/>
                </a:lnTo>
                <a:lnTo>
                  <a:pt x="3847" y="13657"/>
                </a:lnTo>
                <a:lnTo>
                  <a:pt x="3872" y="13637"/>
                </a:lnTo>
                <a:lnTo>
                  <a:pt x="3898" y="13617"/>
                </a:lnTo>
                <a:lnTo>
                  <a:pt x="3922" y="13597"/>
                </a:lnTo>
                <a:lnTo>
                  <a:pt x="3947" y="13575"/>
                </a:lnTo>
                <a:lnTo>
                  <a:pt x="3969" y="13554"/>
                </a:lnTo>
                <a:lnTo>
                  <a:pt x="3993" y="13531"/>
                </a:lnTo>
                <a:lnTo>
                  <a:pt x="4015" y="13509"/>
                </a:lnTo>
                <a:lnTo>
                  <a:pt x="4037" y="13485"/>
                </a:lnTo>
                <a:lnTo>
                  <a:pt x="4059" y="13461"/>
                </a:lnTo>
                <a:lnTo>
                  <a:pt x="4079" y="13437"/>
                </a:lnTo>
                <a:lnTo>
                  <a:pt x="4099" y="13412"/>
                </a:lnTo>
                <a:lnTo>
                  <a:pt x="4119" y="13386"/>
                </a:lnTo>
                <a:lnTo>
                  <a:pt x="4138" y="13360"/>
                </a:lnTo>
                <a:lnTo>
                  <a:pt x="4156" y="13334"/>
                </a:lnTo>
                <a:lnTo>
                  <a:pt x="4175" y="13307"/>
                </a:lnTo>
                <a:lnTo>
                  <a:pt x="4191" y="13279"/>
                </a:lnTo>
                <a:lnTo>
                  <a:pt x="4207" y="13252"/>
                </a:lnTo>
                <a:lnTo>
                  <a:pt x="4224" y="13224"/>
                </a:lnTo>
                <a:lnTo>
                  <a:pt x="4239" y="13195"/>
                </a:lnTo>
                <a:lnTo>
                  <a:pt x="4253" y="13166"/>
                </a:lnTo>
                <a:lnTo>
                  <a:pt x="4267" y="13137"/>
                </a:lnTo>
                <a:lnTo>
                  <a:pt x="4280" y="13107"/>
                </a:lnTo>
                <a:lnTo>
                  <a:pt x="4292" y="13077"/>
                </a:lnTo>
                <a:lnTo>
                  <a:pt x="4304" y="13047"/>
                </a:lnTo>
                <a:lnTo>
                  <a:pt x="4315" y="13015"/>
                </a:lnTo>
                <a:lnTo>
                  <a:pt x="4325" y="12985"/>
                </a:lnTo>
                <a:lnTo>
                  <a:pt x="4335" y="12953"/>
                </a:lnTo>
                <a:lnTo>
                  <a:pt x="4343" y="12921"/>
                </a:lnTo>
                <a:lnTo>
                  <a:pt x="4351" y="12889"/>
                </a:lnTo>
                <a:lnTo>
                  <a:pt x="4359" y="12856"/>
                </a:lnTo>
                <a:lnTo>
                  <a:pt x="4365" y="12824"/>
                </a:lnTo>
                <a:lnTo>
                  <a:pt x="4370" y="12791"/>
                </a:lnTo>
                <a:lnTo>
                  <a:pt x="4375" y="12757"/>
                </a:lnTo>
                <a:lnTo>
                  <a:pt x="4379" y="12724"/>
                </a:lnTo>
                <a:lnTo>
                  <a:pt x="4381" y="12690"/>
                </a:lnTo>
                <a:lnTo>
                  <a:pt x="4384" y="12656"/>
                </a:lnTo>
                <a:lnTo>
                  <a:pt x="4385" y="12621"/>
                </a:lnTo>
                <a:lnTo>
                  <a:pt x="4385" y="12587"/>
                </a:lnTo>
                <a:lnTo>
                  <a:pt x="4385" y="12587"/>
                </a:lnTo>
                <a:lnTo>
                  <a:pt x="4385" y="12552"/>
                </a:lnTo>
                <a:lnTo>
                  <a:pt x="4384" y="12518"/>
                </a:lnTo>
                <a:lnTo>
                  <a:pt x="4381" y="12484"/>
                </a:lnTo>
                <a:lnTo>
                  <a:pt x="4379" y="12450"/>
                </a:lnTo>
                <a:lnTo>
                  <a:pt x="4375" y="12416"/>
                </a:lnTo>
                <a:lnTo>
                  <a:pt x="4370" y="12383"/>
                </a:lnTo>
                <a:lnTo>
                  <a:pt x="4365" y="12349"/>
                </a:lnTo>
                <a:lnTo>
                  <a:pt x="4359" y="12316"/>
                </a:lnTo>
                <a:lnTo>
                  <a:pt x="4351" y="12284"/>
                </a:lnTo>
                <a:lnTo>
                  <a:pt x="4343" y="12252"/>
                </a:lnTo>
                <a:lnTo>
                  <a:pt x="4335" y="12219"/>
                </a:lnTo>
                <a:lnTo>
                  <a:pt x="4325" y="12188"/>
                </a:lnTo>
                <a:lnTo>
                  <a:pt x="4315" y="12156"/>
                </a:lnTo>
                <a:lnTo>
                  <a:pt x="4304" y="12126"/>
                </a:lnTo>
                <a:lnTo>
                  <a:pt x="4292" y="12095"/>
                </a:lnTo>
                <a:lnTo>
                  <a:pt x="4280" y="12064"/>
                </a:lnTo>
                <a:lnTo>
                  <a:pt x="4267" y="12034"/>
                </a:lnTo>
                <a:lnTo>
                  <a:pt x="4253" y="12005"/>
                </a:lnTo>
                <a:lnTo>
                  <a:pt x="4239" y="11976"/>
                </a:lnTo>
                <a:lnTo>
                  <a:pt x="4224" y="11947"/>
                </a:lnTo>
                <a:lnTo>
                  <a:pt x="4207" y="11920"/>
                </a:lnTo>
                <a:lnTo>
                  <a:pt x="4191" y="11892"/>
                </a:lnTo>
                <a:lnTo>
                  <a:pt x="4175" y="11864"/>
                </a:lnTo>
                <a:lnTo>
                  <a:pt x="4156" y="11837"/>
                </a:lnTo>
                <a:lnTo>
                  <a:pt x="4138" y="11810"/>
                </a:lnTo>
                <a:lnTo>
                  <a:pt x="4119" y="11785"/>
                </a:lnTo>
                <a:lnTo>
                  <a:pt x="4099" y="11758"/>
                </a:lnTo>
                <a:lnTo>
                  <a:pt x="4079" y="11735"/>
                </a:lnTo>
                <a:lnTo>
                  <a:pt x="4059" y="11709"/>
                </a:lnTo>
                <a:lnTo>
                  <a:pt x="4037" y="11685"/>
                </a:lnTo>
                <a:lnTo>
                  <a:pt x="4015" y="11662"/>
                </a:lnTo>
                <a:lnTo>
                  <a:pt x="3993" y="11639"/>
                </a:lnTo>
                <a:lnTo>
                  <a:pt x="3969" y="11616"/>
                </a:lnTo>
                <a:lnTo>
                  <a:pt x="3947" y="11595"/>
                </a:lnTo>
                <a:lnTo>
                  <a:pt x="3922" y="11573"/>
                </a:lnTo>
                <a:lnTo>
                  <a:pt x="3898" y="11552"/>
                </a:lnTo>
                <a:lnTo>
                  <a:pt x="3872" y="11532"/>
                </a:lnTo>
                <a:lnTo>
                  <a:pt x="3847" y="11513"/>
                </a:lnTo>
                <a:lnTo>
                  <a:pt x="3821" y="11494"/>
                </a:lnTo>
                <a:lnTo>
                  <a:pt x="3794" y="11475"/>
                </a:lnTo>
                <a:lnTo>
                  <a:pt x="3768" y="11458"/>
                </a:lnTo>
                <a:lnTo>
                  <a:pt x="3740" y="11441"/>
                </a:lnTo>
                <a:lnTo>
                  <a:pt x="3713" y="11425"/>
                </a:lnTo>
                <a:lnTo>
                  <a:pt x="3684" y="11408"/>
                </a:lnTo>
                <a:lnTo>
                  <a:pt x="3656" y="11393"/>
                </a:lnTo>
                <a:lnTo>
                  <a:pt x="3626" y="11379"/>
                </a:lnTo>
                <a:lnTo>
                  <a:pt x="3597" y="11366"/>
                </a:lnTo>
                <a:lnTo>
                  <a:pt x="3566" y="11352"/>
                </a:lnTo>
                <a:lnTo>
                  <a:pt x="3536" y="11339"/>
                </a:lnTo>
                <a:lnTo>
                  <a:pt x="3506" y="11328"/>
                </a:lnTo>
                <a:lnTo>
                  <a:pt x="3476" y="11318"/>
                </a:lnTo>
                <a:lnTo>
                  <a:pt x="3444" y="11308"/>
                </a:lnTo>
                <a:lnTo>
                  <a:pt x="3413" y="11298"/>
                </a:lnTo>
                <a:lnTo>
                  <a:pt x="3380" y="11289"/>
                </a:lnTo>
                <a:lnTo>
                  <a:pt x="3349" y="11281"/>
                </a:lnTo>
                <a:lnTo>
                  <a:pt x="3316" y="11274"/>
                </a:lnTo>
                <a:lnTo>
                  <a:pt x="3283" y="11267"/>
                </a:lnTo>
                <a:lnTo>
                  <a:pt x="3249" y="11262"/>
                </a:lnTo>
                <a:lnTo>
                  <a:pt x="3216" y="11257"/>
                </a:lnTo>
                <a:lnTo>
                  <a:pt x="3182" y="11254"/>
                </a:lnTo>
                <a:lnTo>
                  <a:pt x="3148" y="11251"/>
                </a:lnTo>
                <a:lnTo>
                  <a:pt x="3114" y="11249"/>
                </a:lnTo>
                <a:lnTo>
                  <a:pt x="3080" y="11247"/>
                </a:lnTo>
                <a:lnTo>
                  <a:pt x="3046" y="11247"/>
                </a:lnTo>
                <a:lnTo>
                  <a:pt x="3046" y="11247"/>
                </a:lnTo>
                <a:close/>
                <a:moveTo>
                  <a:pt x="9591" y="11247"/>
                </a:moveTo>
                <a:lnTo>
                  <a:pt x="9591" y="11247"/>
                </a:lnTo>
                <a:lnTo>
                  <a:pt x="9557" y="11247"/>
                </a:lnTo>
                <a:lnTo>
                  <a:pt x="9522" y="11249"/>
                </a:lnTo>
                <a:lnTo>
                  <a:pt x="9488" y="11251"/>
                </a:lnTo>
                <a:lnTo>
                  <a:pt x="9454" y="11254"/>
                </a:lnTo>
                <a:lnTo>
                  <a:pt x="9421" y="11257"/>
                </a:lnTo>
                <a:lnTo>
                  <a:pt x="9387" y="11262"/>
                </a:lnTo>
                <a:lnTo>
                  <a:pt x="9354" y="11267"/>
                </a:lnTo>
                <a:lnTo>
                  <a:pt x="9322" y="11274"/>
                </a:lnTo>
                <a:lnTo>
                  <a:pt x="9289" y="11281"/>
                </a:lnTo>
                <a:lnTo>
                  <a:pt x="9257" y="11289"/>
                </a:lnTo>
                <a:lnTo>
                  <a:pt x="9225" y="11298"/>
                </a:lnTo>
                <a:lnTo>
                  <a:pt x="9193" y="11308"/>
                </a:lnTo>
                <a:lnTo>
                  <a:pt x="9162" y="11318"/>
                </a:lnTo>
                <a:lnTo>
                  <a:pt x="9131" y="11328"/>
                </a:lnTo>
                <a:lnTo>
                  <a:pt x="9100" y="11339"/>
                </a:lnTo>
                <a:lnTo>
                  <a:pt x="9070" y="11352"/>
                </a:lnTo>
                <a:lnTo>
                  <a:pt x="9041" y="11366"/>
                </a:lnTo>
                <a:lnTo>
                  <a:pt x="9010" y="11379"/>
                </a:lnTo>
                <a:lnTo>
                  <a:pt x="8982" y="11393"/>
                </a:lnTo>
                <a:lnTo>
                  <a:pt x="8954" y="11408"/>
                </a:lnTo>
                <a:lnTo>
                  <a:pt x="8925" y="11425"/>
                </a:lnTo>
                <a:lnTo>
                  <a:pt x="8897" y="11441"/>
                </a:lnTo>
                <a:lnTo>
                  <a:pt x="8869" y="11458"/>
                </a:lnTo>
                <a:lnTo>
                  <a:pt x="8843" y="11475"/>
                </a:lnTo>
                <a:lnTo>
                  <a:pt x="8817" y="11494"/>
                </a:lnTo>
                <a:lnTo>
                  <a:pt x="8790" y="11513"/>
                </a:lnTo>
                <a:lnTo>
                  <a:pt x="8765" y="11532"/>
                </a:lnTo>
                <a:lnTo>
                  <a:pt x="8740" y="11552"/>
                </a:lnTo>
                <a:lnTo>
                  <a:pt x="8716" y="11573"/>
                </a:lnTo>
                <a:lnTo>
                  <a:pt x="8692" y="11595"/>
                </a:lnTo>
                <a:lnTo>
                  <a:pt x="8668" y="11616"/>
                </a:lnTo>
                <a:lnTo>
                  <a:pt x="8645" y="11639"/>
                </a:lnTo>
                <a:lnTo>
                  <a:pt x="8623" y="11662"/>
                </a:lnTo>
                <a:lnTo>
                  <a:pt x="8600" y="11685"/>
                </a:lnTo>
                <a:lnTo>
                  <a:pt x="8579" y="11709"/>
                </a:lnTo>
                <a:lnTo>
                  <a:pt x="8558" y="11735"/>
                </a:lnTo>
                <a:lnTo>
                  <a:pt x="8538" y="11758"/>
                </a:lnTo>
                <a:lnTo>
                  <a:pt x="8518" y="11785"/>
                </a:lnTo>
                <a:lnTo>
                  <a:pt x="8499" y="11810"/>
                </a:lnTo>
                <a:lnTo>
                  <a:pt x="8482" y="11837"/>
                </a:lnTo>
                <a:lnTo>
                  <a:pt x="8464" y="11864"/>
                </a:lnTo>
                <a:lnTo>
                  <a:pt x="8446" y="11892"/>
                </a:lnTo>
                <a:lnTo>
                  <a:pt x="8430" y="11920"/>
                </a:lnTo>
                <a:lnTo>
                  <a:pt x="8414" y="11947"/>
                </a:lnTo>
                <a:lnTo>
                  <a:pt x="8398" y="11976"/>
                </a:lnTo>
                <a:lnTo>
                  <a:pt x="8385" y="12005"/>
                </a:lnTo>
                <a:lnTo>
                  <a:pt x="8371" y="12034"/>
                </a:lnTo>
                <a:lnTo>
                  <a:pt x="8358" y="12064"/>
                </a:lnTo>
                <a:lnTo>
                  <a:pt x="8346" y="12095"/>
                </a:lnTo>
                <a:lnTo>
                  <a:pt x="8334" y="12126"/>
                </a:lnTo>
                <a:lnTo>
                  <a:pt x="8323" y="12156"/>
                </a:lnTo>
                <a:lnTo>
                  <a:pt x="8313" y="12188"/>
                </a:lnTo>
                <a:lnTo>
                  <a:pt x="8303" y="12219"/>
                </a:lnTo>
                <a:lnTo>
                  <a:pt x="8295" y="12252"/>
                </a:lnTo>
                <a:lnTo>
                  <a:pt x="8286" y="12284"/>
                </a:lnTo>
                <a:lnTo>
                  <a:pt x="8280" y="12316"/>
                </a:lnTo>
                <a:lnTo>
                  <a:pt x="8274" y="12349"/>
                </a:lnTo>
                <a:lnTo>
                  <a:pt x="8267" y="12383"/>
                </a:lnTo>
                <a:lnTo>
                  <a:pt x="8264" y="12416"/>
                </a:lnTo>
                <a:lnTo>
                  <a:pt x="8259" y="12450"/>
                </a:lnTo>
                <a:lnTo>
                  <a:pt x="8256" y="12484"/>
                </a:lnTo>
                <a:lnTo>
                  <a:pt x="8254" y="12518"/>
                </a:lnTo>
                <a:lnTo>
                  <a:pt x="8252" y="12552"/>
                </a:lnTo>
                <a:lnTo>
                  <a:pt x="8252" y="12587"/>
                </a:lnTo>
                <a:lnTo>
                  <a:pt x="8252" y="12587"/>
                </a:lnTo>
                <a:lnTo>
                  <a:pt x="8252" y="12621"/>
                </a:lnTo>
                <a:lnTo>
                  <a:pt x="8254" y="12656"/>
                </a:lnTo>
                <a:lnTo>
                  <a:pt x="8256" y="12690"/>
                </a:lnTo>
                <a:lnTo>
                  <a:pt x="8259" y="12724"/>
                </a:lnTo>
                <a:lnTo>
                  <a:pt x="8264" y="12757"/>
                </a:lnTo>
                <a:lnTo>
                  <a:pt x="8267" y="12791"/>
                </a:lnTo>
                <a:lnTo>
                  <a:pt x="8274" y="12824"/>
                </a:lnTo>
                <a:lnTo>
                  <a:pt x="8280" y="12856"/>
                </a:lnTo>
                <a:lnTo>
                  <a:pt x="8286" y="12889"/>
                </a:lnTo>
                <a:lnTo>
                  <a:pt x="8295" y="12921"/>
                </a:lnTo>
                <a:lnTo>
                  <a:pt x="8303" y="12953"/>
                </a:lnTo>
                <a:lnTo>
                  <a:pt x="8313" y="12985"/>
                </a:lnTo>
                <a:lnTo>
                  <a:pt x="8323" y="13015"/>
                </a:lnTo>
                <a:lnTo>
                  <a:pt x="8334" y="13047"/>
                </a:lnTo>
                <a:lnTo>
                  <a:pt x="8346" y="13077"/>
                </a:lnTo>
                <a:lnTo>
                  <a:pt x="8358" y="13107"/>
                </a:lnTo>
                <a:lnTo>
                  <a:pt x="8371" y="13137"/>
                </a:lnTo>
                <a:lnTo>
                  <a:pt x="8385" y="13166"/>
                </a:lnTo>
                <a:lnTo>
                  <a:pt x="8398" y="13195"/>
                </a:lnTo>
                <a:lnTo>
                  <a:pt x="8414" y="13224"/>
                </a:lnTo>
                <a:lnTo>
                  <a:pt x="8430" y="13252"/>
                </a:lnTo>
                <a:lnTo>
                  <a:pt x="8446" y="13279"/>
                </a:lnTo>
                <a:lnTo>
                  <a:pt x="8464" y="13307"/>
                </a:lnTo>
                <a:lnTo>
                  <a:pt x="8482" y="13334"/>
                </a:lnTo>
                <a:lnTo>
                  <a:pt x="8499" y="13360"/>
                </a:lnTo>
                <a:lnTo>
                  <a:pt x="8518" y="13386"/>
                </a:lnTo>
                <a:lnTo>
                  <a:pt x="8538" y="13412"/>
                </a:lnTo>
                <a:lnTo>
                  <a:pt x="8558" y="13437"/>
                </a:lnTo>
                <a:lnTo>
                  <a:pt x="8579" y="13461"/>
                </a:lnTo>
                <a:lnTo>
                  <a:pt x="8600" y="13485"/>
                </a:lnTo>
                <a:lnTo>
                  <a:pt x="8623" y="13509"/>
                </a:lnTo>
                <a:lnTo>
                  <a:pt x="8645" y="13531"/>
                </a:lnTo>
                <a:lnTo>
                  <a:pt x="8668" y="13554"/>
                </a:lnTo>
                <a:lnTo>
                  <a:pt x="8692" y="13575"/>
                </a:lnTo>
                <a:lnTo>
                  <a:pt x="8716" y="13597"/>
                </a:lnTo>
                <a:lnTo>
                  <a:pt x="8740" y="13617"/>
                </a:lnTo>
                <a:lnTo>
                  <a:pt x="8765" y="13637"/>
                </a:lnTo>
                <a:lnTo>
                  <a:pt x="8790" y="13657"/>
                </a:lnTo>
                <a:lnTo>
                  <a:pt x="8817" y="13676"/>
                </a:lnTo>
                <a:lnTo>
                  <a:pt x="8843" y="13694"/>
                </a:lnTo>
                <a:lnTo>
                  <a:pt x="8869" y="13711"/>
                </a:lnTo>
                <a:lnTo>
                  <a:pt x="8897" y="13729"/>
                </a:lnTo>
                <a:lnTo>
                  <a:pt x="8925" y="13745"/>
                </a:lnTo>
                <a:lnTo>
                  <a:pt x="8954" y="13760"/>
                </a:lnTo>
                <a:lnTo>
                  <a:pt x="8982" y="13776"/>
                </a:lnTo>
                <a:lnTo>
                  <a:pt x="9010" y="13791"/>
                </a:lnTo>
                <a:lnTo>
                  <a:pt x="9041" y="13805"/>
                </a:lnTo>
                <a:lnTo>
                  <a:pt x="9070" y="13817"/>
                </a:lnTo>
                <a:lnTo>
                  <a:pt x="9100" y="13830"/>
                </a:lnTo>
                <a:lnTo>
                  <a:pt x="9131" y="13841"/>
                </a:lnTo>
                <a:lnTo>
                  <a:pt x="9162" y="13851"/>
                </a:lnTo>
                <a:lnTo>
                  <a:pt x="9193" y="13861"/>
                </a:lnTo>
                <a:lnTo>
                  <a:pt x="9225" y="13871"/>
                </a:lnTo>
                <a:lnTo>
                  <a:pt x="9257" y="13880"/>
                </a:lnTo>
                <a:lnTo>
                  <a:pt x="9289" y="13888"/>
                </a:lnTo>
                <a:lnTo>
                  <a:pt x="9322" y="13894"/>
                </a:lnTo>
                <a:lnTo>
                  <a:pt x="9354" y="13900"/>
                </a:lnTo>
                <a:lnTo>
                  <a:pt x="9387" y="13906"/>
                </a:lnTo>
                <a:lnTo>
                  <a:pt x="9421" y="13910"/>
                </a:lnTo>
                <a:lnTo>
                  <a:pt x="9454" y="13915"/>
                </a:lnTo>
                <a:lnTo>
                  <a:pt x="9488" y="13918"/>
                </a:lnTo>
                <a:lnTo>
                  <a:pt x="9522" y="13920"/>
                </a:lnTo>
                <a:lnTo>
                  <a:pt x="9557" y="13922"/>
                </a:lnTo>
                <a:lnTo>
                  <a:pt x="9591" y="13922"/>
                </a:lnTo>
                <a:lnTo>
                  <a:pt x="9591" y="13922"/>
                </a:lnTo>
                <a:lnTo>
                  <a:pt x="9625" y="13922"/>
                </a:lnTo>
                <a:lnTo>
                  <a:pt x="9660" y="13920"/>
                </a:lnTo>
                <a:lnTo>
                  <a:pt x="9694" y="13918"/>
                </a:lnTo>
                <a:lnTo>
                  <a:pt x="9728" y="13915"/>
                </a:lnTo>
                <a:lnTo>
                  <a:pt x="9762" y="13910"/>
                </a:lnTo>
                <a:lnTo>
                  <a:pt x="9795" y="13906"/>
                </a:lnTo>
                <a:lnTo>
                  <a:pt x="9828" y="13900"/>
                </a:lnTo>
                <a:lnTo>
                  <a:pt x="9862" y="13894"/>
                </a:lnTo>
                <a:lnTo>
                  <a:pt x="9893" y="13888"/>
                </a:lnTo>
                <a:lnTo>
                  <a:pt x="9926" y="13880"/>
                </a:lnTo>
                <a:lnTo>
                  <a:pt x="9958" y="13871"/>
                </a:lnTo>
                <a:lnTo>
                  <a:pt x="9990" y="13861"/>
                </a:lnTo>
                <a:lnTo>
                  <a:pt x="10020" y="13851"/>
                </a:lnTo>
                <a:lnTo>
                  <a:pt x="10052" y="13841"/>
                </a:lnTo>
                <a:lnTo>
                  <a:pt x="10082" y="13830"/>
                </a:lnTo>
                <a:lnTo>
                  <a:pt x="10112" y="13817"/>
                </a:lnTo>
                <a:lnTo>
                  <a:pt x="10143" y="13805"/>
                </a:lnTo>
                <a:lnTo>
                  <a:pt x="10173" y="13791"/>
                </a:lnTo>
                <a:lnTo>
                  <a:pt x="10202" y="13776"/>
                </a:lnTo>
                <a:lnTo>
                  <a:pt x="10230" y="13760"/>
                </a:lnTo>
                <a:lnTo>
                  <a:pt x="10258" y="13745"/>
                </a:lnTo>
                <a:lnTo>
                  <a:pt x="10286" y="13729"/>
                </a:lnTo>
                <a:lnTo>
                  <a:pt x="10314" y="13711"/>
                </a:lnTo>
                <a:lnTo>
                  <a:pt x="10340" y="13694"/>
                </a:lnTo>
                <a:lnTo>
                  <a:pt x="10367" y="13676"/>
                </a:lnTo>
                <a:lnTo>
                  <a:pt x="10393" y="13657"/>
                </a:lnTo>
                <a:lnTo>
                  <a:pt x="10418" y="13637"/>
                </a:lnTo>
                <a:lnTo>
                  <a:pt x="10444" y="13617"/>
                </a:lnTo>
                <a:lnTo>
                  <a:pt x="10469" y="13597"/>
                </a:lnTo>
                <a:lnTo>
                  <a:pt x="10493" y="13575"/>
                </a:lnTo>
                <a:lnTo>
                  <a:pt x="10515" y="13554"/>
                </a:lnTo>
                <a:lnTo>
                  <a:pt x="10539" y="13531"/>
                </a:lnTo>
                <a:lnTo>
                  <a:pt x="10561" y="13509"/>
                </a:lnTo>
                <a:lnTo>
                  <a:pt x="10583" y="13485"/>
                </a:lnTo>
                <a:lnTo>
                  <a:pt x="10605" y="13461"/>
                </a:lnTo>
                <a:lnTo>
                  <a:pt x="10625" y="13437"/>
                </a:lnTo>
                <a:lnTo>
                  <a:pt x="10645" y="13412"/>
                </a:lnTo>
                <a:lnTo>
                  <a:pt x="10665" y="13386"/>
                </a:lnTo>
                <a:lnTo>
                  <a:pt x="10684" y="13360"/>
                </a:lnTo>
                <a:lnTo>
                  <a:pt x="10703" y="13334"/>
                </a:lnTo>
                <a:lnTo>
                  <a:pt x="10721" y="13307"/>
                </a:lnTo>
                <a:lnTo>
                  <a:pt x="10737" y="13279"/>
                </a:lnTo>
                <a:lnTo>
                  <a:pt x="10753" y="13252"/>
                </a:lnTo>
                <a:lnTo>
                  <a:pt x="10770" y="13224"/>
                </a:lnTo>
                <a:lnTo>
                  <a:pt x="10785" y="13195"/>
                </a:lnTo>
                <a:lnTo>
                  <a:pt x="10799" y="13166"/>
                </a:lnTo>
                <a:lnTo>
                  <a:pt x="10813" y="13137"/>
                </a:lnTo>
                <a:lnTo>
                  <a:pt x="10826" y="13107"/>
                </a:lnTo>
                <a:lnTo>
                  <a:pt x="10838" y="13077"/>
                </a:lnTo>
                <a:lnTo>
                  <a:pt x="10850" y="13047"/>
                </a:lnTo>
                <a:lnTo>
                  <a:pt x="10860" y="13015"/>
                </a:lnTo>
                <a:lnTo>
                  <a:pt x="10871" y="12985"/>
                </a:lnTo>
                <a:lnTo>
                  <a:pt x="10881" y="12953"/>
                </a:lnTo>
                <a:lnTo>
                  <a:pt x="10889" y="12921"/>
                </a:lnTo>
                <a:lnTo>
                  <a:pt x="10897" y="12889"/>
                </a:lnTo>
                <a:lnTo>
                  <a:pt x="10905" y="12856"/>
                </a:lnTo>
                <a:lnTo>
                  <a:pt x="10911" y="12824"/>
                </a:lnTo>
                <a:lnTo>
                  <a:pt x="10916" y="12791"/>
                </a:lnTo>
                <a:lnTo>
                  <a:pt x="10921" y="12757"/>
                </a:lnTo>
                <a:lnTo>
                  <a:pt x="10925" y="12724"/>
                </a:lnTo>
                <a:lnTo>
                  <a:pt x="10927" y="12690"/>
                </a:lnTo>
                <a:lnTo>
                  <a:pt x="10930" y="12656"/>
                </a:lnTo>
                <a:lnTo>
                  <a:pt x="10931" y="12621"/>
                </a:lnTo>
                <a:lnTo>
                  <a:pt x="10931" y="12587"/>
                </a:lnTo>
                <a:lnTo>
                  <a:pt x="10931" y="12587"/>
                </a:lnTo>
                <a:lnTo>
                  <a:pt x="10931" y="12552"/>
                </a:lnTo>
                <a:lnTo>
                  <a:pt x="10930" y="12518"/>
                </a:lnTo>
                <a:lnTo>
                  <a:pt x="10927" y="12484"/>
                </a:lnTo>
                <a:lnTo>
                  <a:pt x="10925" y="12450"/>
                </a:lnTo>
                <a:lnTo>
                  <a:pt x="10921" y="12416"/>
                </a:lnTo>
                <a:lnTo>
                  <a:pt x="10916" y="12383"/>
                </a:lnTo>
                <a:lnTo>
                  <a:pt x="10911" y="12349"/>
                </a:lnTo>
                <a:lnTo>
                  <a:pt x="10905" y="12316"/>
                </a:lnTo>
                <a:lnTo>
                  <a:pt x="10897" y="12284"/>
                </a:lnTo>
                <a:lnTo>
                  <a:pt x="10889" y="12252"/>
                </a:lnTo>
                <a:lnTo>
                  <a:pt x="10881" y="12219"/>
                </a:lnTo>
                <a:lnTo>
                  <a:pt x="10871" y="12188"/>
                </a:lnTo>
                <a:lnTo>
                  <a:pt x="10860" y="12156"/>
                </a:lnTo>
                <a:lnTo>
                  <a:pt x="10850" y="12126"/>
                </a:lnTo>
                <a:lnTo>
                  <a:pt x="10838" y="12095"/>
                </a:lnTo>
                <a:lnTo>
                  <a:pt x="10826" y="12064"/>
                </a:lnTo>
                <a:lnTo>
                  <a:pt x="10813" y="12034"/>
                </a:lnTo>
                <a:lnTo>
                  <a:pt x="10799" y="12005"/>
                </a:lnTo>
                <a:lnTo>
                  <a:pt x="10785" y="11976"/>
                </a:lnTo>
                <a:lnTo>
                  <a:pt x="10770" y="11947"/>
                </a:lnTo>
                <a:lnTo>
                  <a:pt x="10753" y="11920"/>
                </a:lnTo>
                <a:lnTo>
                  <a:pt x="10737" y="11892"/>
                </a:lnTo>
                <a:lnTo>
                  <a:pt x="10721" y="11864"/>
                </a:lnTo>
                <a:lnTo>
                  <a:pt x="10703" y="11837"/>
                </a:lnTo>
                <a:lnTo>
                  <a:pt x="10684" y="11810"/>
                </a:lnTo>
                <a:lnTo>
                  <a:pt x="10665" y="11785"/>
                </a:lnTo>
                <a:lnTo>
                  <a:pt x="10645" y="11758"/>
                </a:lnTo>
                <a:lnTo>
                  <a:pt x="10625" y="11735"/>
                </a:lnTo>
                <a:lnTo>
                  <a:pt x="10605" y="11709"/>
                </a:lnTo>
                <a:lnTo>
                  <a:pt x="10583" y="11685"/>
                </a:lnTo>
                <a:lnTo>
                  <a:pt x="10561" y="11662"/>
                </a:lnTo>
                <a:lnTo>
                  <a:pt x="10539" y="11639"/>
                </a:lnTo>
                <a:lnTo>
                  <a:pt x="10515" y="11616"/>
                </a:lnTo>
                <a:lnTo>
                  <a:pt x="10493" y="11595"/>
                </a:lnTo>
                <a:lnTo>
                  <a:pt x="10469" y="11573"/>
                </a:lnTo>
                <a:lnTo>
                  <a:pt x="10444" y="11552"/>
                </a:lnTo>
                <a:lnTo>
                  <a:pt x="10418" y="11532"/>
                </a:lnTo>
                <a:lnTo>
                  <a:pt x="10393" y="11513"/>
                </a:lnTo>
                <a:lnTo>
                  <a:pt x="10367" y="11494"/>
                </a:lnTo>
                <a:lnTo>
                  <a:pt x="10340" y="11475"/>
                </a:lnTo>
                <a:lnTo>
                  <a:pt x="10314" y="11458"/>
                </a:lnTo>
                <a:lnTo>
                  <a:pt x="10286" y="11441"/>
                </a:lnTo>
                <a:lnTo>
                  <a:pt x="10258" y="11425"/>
                </a:lnTo>
                <a:lnTo>
                  <a:pt x="10230" y="11408"/>
                </a:lnTo>
                <a:lnTo>
                  <a:pt x="10202" y="11393"/>
                </a:lnTo>
                <a:lnTo>
                  <a:pt x="10173" y="11379"/>
                </a:lnTo>
                <a:lnTo>
                  <a:pt x="10143" y="11366"/>
                </a:lnTo>
                <a:lnTo>
                  <a:pt x="10112" y="11352"/>
                </a:lnTo>
                <a:lnTo>
                  <a:pt x="10082" y="11339"/>
                </a:lnTo>
                <a:lnTo>
                  <a:pt x="10052" y="11328"/>
                </a:lnTo>
                <a:lnTo>
                  <a:pt x="10020" y="11318"/>
                </a:lnTo>
                <a:lnTo>
                  <a:pt x="9990" y="11308"/>
                </a:lnTo>
                <a:lnTo>
                  <a:pt x="9958" y="11298"/>
                </a:lnTo>
                <a:lnTo>
                  <a:pt x="9926" y="11289"/>
                </a:lnTo>
                <a:lnTo>
                  <a:pt x="9893" y="11281"/>
                </a:lnTo>
                <a:lnTo>
                  <a:pt x="9862" y="11274"/>
                </a:lnTo>
                <a:lnTo>
                  <a:pt x="9828" y="11267"/>
                </a:lnTo>
                <a:lnTo>
                  <a:pt x="9795" y="11262"/>
                </a:lnTo>
                <a:lnTo>
                  <a:pt x="9762" y="11257"/>
                </a:lnTo>
                <a:lnTo>
                  <a:pt x="9728" y="11254"/>
                </a:lnTo>
                <a:lnTo>
                  <a:pt x="9694" y="11251"/>
                </a:lnTo>
                <a:lnTo>
                  <a:pt x="9660" y="11249"/>
                </a:lnTo>
                <a:lnTo>
                  <a:pt x="9625" y="11247"/>
                </a:lnTo>
                <a:lnTo>
                  <a:pt x="9591" y="11247"/>
                </a:lnTo>
                <a:lnTo>
                  <a:pt x="9591" y="11247"/>
                </a:lnTo>
                <a:close/>
              </a:path>
            </a:pathLst>
          </a:custGeom>
          <a:solidFill>
            <a:schemeClr val="bg1"/>
          </a:solidFill>
          <a:ln>
            <a:noFill/>
          </a:ln>
        </p:spPr>
        <p:txBody>
          <a:bodyPr vert="horz" wrap="square" lIns="91440" tIns="45720" rIns="91440" bIns="45720" numCol="1" anchor="t" anchorCtr="0" compatLnSpc="1"/>
          <a:lstStyle/>
          <a:p>
            <a:endParaRPr lang="zh-CN" altLang="en-US" sz="1600"/>
          </a:p>
        </p:txBody>
      </p:sp>
      <p:grpSp>
        <p:nvGrpSpPr>
          <p:cNvPr id="14" name="组合 13"/>
          <p:cNvGrpSpPr/>
          <p:nvPr/>
        </p:nvGrpSpPr>
        <p:grpSpPr>
          <a:xfrm>
            <a:off x="1294921" y="3457194"/>
            <a:ext cx="9718257" cy="875863"/>
            <a:chOff x="-2117805" y="5158752"/>
            <a:chExt cx="9718257" cy="875863"/>
          </a:xfrm>
        </p:grpSpPr>
        <p:sp>
          <p:nvSpPr>
            <p:cNvPr id="15" name="TextBox 62"/>
            <p:cNvSpPr txBox="1"/>
            <p:nvPr/>
          </p:nvSpPr>
          <p:spPr>
            <a:xfrm>
              <a:off x="1648376" y="5158752"/>
              <a:ext cx="2069797" cy="3289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b="1" spc="300" dirty="0">
                  <a:solidFill>
                    <a:schemeClr val="bg1"/>
                  </a:solidFill>
                  <a:cs typeface="+mn-ea"/>
                  <a:sym typeface="+mn-lt"/>
                </a:rPr>
                <a:t>请替换文字内容</a:t>
              </a:r>
              <a:endParaRPr lang="en-US" altLang="zh-CN" sz="1400" b="1" spc="300" dirty="0">
                <a:solidFill>
                  <a:schemeClr val="bg1"/>
                </a:solidFill>
                <a:cs typeface="+mn-ea"/>
                <a:sym typeface="+mn-lt"/>
              </a:endParaRPr>
            </a:p>
          </p:txBody>
        </p:sp>
        <p:sp>
          <p:nvSpPr>
            <p:cNvPr id="16" name="Rectangle 64"/>
            <p:cNvSpPr/>
            <p:nvPr/>
          </p:nvSpPr>
          <p:spPr>
            <a:xfrm>
              <a:off x="1307567" y="5521544"/>
              <a:ext cx="2751414" cy="48333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900" spc="300" dirty="0">
                  <a:solidFill>
                    <a:schemeClr val="bg1"/>
                  </a:solidFill>
                  <a:cs typeface="+mn-ea"/>
                  <a:sym typeface="+mn-lt"/>
                </a:rPr>
                <a:t>请替换文字内容，修改文字内容，也可以直接复制你的内容到此。</a:t>
              </a:r>
              <a:endParaRPr lang="en-US" altLang="zh-CN" sz="900" spc="300" dirty="0">
                <a:solidFill>
                  <a:schemeClr val="bg1"/>
                </a:solidFill>
                <a:cs typeface="+mn-ea"/>
                <a:sym typeface="+mn-lt"/>
              </a:endParaRPr>
            </a:p>
          </p:txBody>
        </p:sp>
        <p:sp>
          <p:nvSpPr>
            <p:cNvPr id="17" name="TextBox 62"/>
            <p:cNvSpPr txBox="1"/>
            <p:nvPr/>
          </p:nvSpPr>
          <p:spPr>
            <a:xfrm>
              <a:off x="-1776996" y="5188486"/>
              <a:ext cx="2069797" cy="3289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b="1" spc="300" dirty="0">
                  <a:solidFill>
                    <a:schemeClr val="bg1"/>
                  </a:solidFill>
                  <a:cs typeface="+mn-ea"/>
                  <a:sym typeface="+mn-lt"/>
                </a:rPr>
                <a:t>请替换文字内容</a:t>
              </a:r>
              <a:endParaRPr lang="en-US" altLang="zh-CN" sz="1400" b="1" spc="300" dirty="0">
                <a:solidFill>
                  <a:schemeClr val="bg1"/>
                </a:solidFill>
                <a:cs typeface="+mn-ea"/>
                <a:sym typeface="+mn-lt"/>
              </a:endParaRPr>
            </a:p>
          </p:txBody>
        </p:sp>
        <p:sp>
          <p:nvSpPr>
            <p:cNvPr id="18" name="Rectangle 64"/>
            <p:cNvSpPr/>
            <p:nvPr/>
          </p:nvSpPr>
          <p:spPr>
            <a:xfrm>
              <a:off x="-2117805" y="5551278"/>
              <a:ext cx="2751414" cy="48333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900" spc="300" dirty="0">
                  <a:solidFill>
                    <a:schemeClr val="bg1"/>
                  </a:solidFill>
                  <a:cs typeface="+mn-ea"/>
                  <a:sym typeface="+mn-lt"/>
                </a:rPr>
                <a:t>请替换文字内容，修改文字内容，也可以直接复制你的内容到此。</a:t>
              </a:r>
              <a:endParaRPr lang="en-US" altLang="zh-CN" sz="900" spc="300" dirty="0">
                <a:solidFill>
                  <a:schemeClr val="bg1"/>
                </a:solidFill>
                <a:cs typeface="+mn-ea"/>
                <a:sym typeface="+mn-lt"/>
              </a:endParaRPr>
            </a:p>
          </p:txBody>
        </p:sp>
        <p:sp>
          <p:nvSpPr>
            <p:cNvPr id="19" name="TextBox 62"/>
            <p:cNvSpPr txBox="1"/>
            <p:nvPr/>
          </p:nvSpPr>
          <p:spPr>
            <a:xfrm>
              <a:off x="5189847" y="5177932"/>
              <a:ext cx="2069797" cy="3289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b="1" spc="300" dirty="0">
                  <a:solidFill>
                    <a:schemeClr val="bg1"/>
                  </a:solidFill>
                  <a:cs typeface="+mn-ea"/>
                  <a:sym typeface="+mn-lt"/>
                </a:rPr>
                <a:t>请替换文字内容</a:t>
              </a:r>
              <a:endParaRPr lang="en-US" altLang="zh-CN" sz="1400" b="1" spc="300" dirty="0">
                <a:solidFill>
                  <a:schemeClr val="bg1"/>
                </a:solidFill>
                <a:cs typeface="+mn-ea"/>
                <a:sym typeface="+mn-lt"/>
              </a:endParaRPr>
            </a:p>
          </p:txBody>
        </p:sp>
        <p:sp>
          <p:nvSpPr>
            <p:cNvPr id="20" name="Rectangle 64"/>
            <p:cNvSpPr/>
            <p:nvPr/>
          </p:nvSpPr>
          <p:spPr>
            <a:xfrm>
              <a:off x="4849038" y="5540724"/>
              <a:ext cx="2751414" cy="48333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900" spc="300" dirty="0">
                  <a:solidFill>
                    <a:schemeClr val="bg1"/>
                  </a:solidFill>
                  <a:cs typeface="+mn-ea"/>
                  <a:sym typeface="+mn-lt"/>
                </a:rPr>
                <a:t>请替换文字内容，修改文字内容，也可以直接复制你的内容到此。</a:t>
              </a:r>
              <a:endParaRPr lang="en-US" altLang="zh-CN" sz="900" spc="300" dirty="0">
                <a:solidFill>
                  <a:schemeClr val="bg1"/>
                </a:solidFill>
                <a:cs typeface="+mn-ea"/>
                <a:sym typeface="+mn-lt"/>
              </a:endParaRPr>
            </a:p>
          </p:txBody>
        </p:sp>
      </p:grpSp>
      <p:grpSp>
        <p:nvGrpSpPr>
          <p:cNvPr id="21" name="组合 20"/>
          <p:cNvGrpSpPr/>
          <p:nvPr/>
        </p:nvGrpSpPr>
        <p:grpSpPr>
          <a:xfrm>
            <a:off x="3847594" y="69023"/>
            <a:ext cx="4577356" cy="765183"/>
            <a:chOff x="3847594" y="69023"/>
            <a:chExt cx="4577356" cy="765183"/>
          </a:xfrm>
        </p:grpSpPr>
        <p:grpSp>
          <p:nvGrpSpPr>
            <p:cNvPr id="22" name="组合 21"/>
            <p:cNvGrpSpPr/>
            <p:nvPr/>
          </p:nvGrpSpPr>
          <p:grpSpPr>
            <a:xfrm>
              <a:off x="4046846" y="263331"/>
              <a:ext cx="4378104" cy="534502"/>
              <a:chOff x="-264803" y="362991"/>
              <a:chExt cx="4378104" cy="534502"/>
            </a:xfrm>
          </p:grpSpPr>
          <p:sp>
            <p:nvSpPr>
              <p:cNvPr id="24" name="标题 1"/>
              <p:cNvSpPr txBox="1"/>
              <p:nvPr/>
            </p:nvSpPr>
            <p:spPr>
              <a:xfrm>
                <a:off x="-264803" y="362991"/>
                <a:ext cx="2762250" cy="534502"/>
              </a:xfrm>
              <a:prstGeom prst="rect">
                <a:avLst/>
              </a:prstGeom>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zh-CN" altLang="en-US" sz="2800" b="1" spc="300" dirty="0" smtClean="0"/>
                  <a:t>插入小标题</a:t>
                </a:r>
                <a:endParaRPr lang="zh-CN" altLang="en-US" sz="2800" b="1" spc="300" dirty="0"/>
              </a:p>
            </p:txBody>
          </p:sp>
          <p:sp>
            <p:nvSpPr>
              <p:cNvPr id="25" name="矩形 24"/>
              <p:cNvSpPr/>
              <p:nvPr/>
            </p:nvSpPr>
            <p:spPr>
              <a:xfrm>
                <a:off x="2495550" y="497383"/>
                <a:ext cx="1617751" cy="338554"/>
              </a:xfrm>
              <a:prstGeom prst="rect">
                <a:avLst/>
              </a:prstGeom>
              <a:ln>
                <a:noFill/>
              </a:ln>
            </p:spPr>
            <p:txBody>
              <a:bodyPr wrap="none">
                <a:spAutoFit/>
              </a:bodyPr>
              <a:lstStyle/>
              <a:p>
                <a:r>
                  <a:rPr lang="zh-CN" altLang="en-US" sz="1600" spc="600" dirty="0" smtClean="0">
                    <a:solidFill>
                      <a:schemeClr val="tx1">
                        <a:lumMod val="50000"/>
                        <a:lumOff val="50000"/>
                      </a:schemeClr>
                    </a:solidFill>
                  </a:rPr>
                  <a:t>SUBTITLE</a:t>
                </a:r>
                <a:endParaRPr lang="zh-CN" altLang="en-US" sz="1600" spc="600" dirty="0">
                  <a:solidFill>
                    <a:schemeClr val="tx1">
                      <a:lumMod val="50000"/>
                      <a:lumOff val="50000"/>
                    </a:schemeClr>
                  </a:solidFill>
                </a:endParaRPr>
              </a:p>
            </p:txBody>
          </p:sp>
        </p:grpSp>
        <p:pic>
          <p:nvPicPr>
            <p:cNvPr id="23" name="图片 22"/>
            <p:cNvPicPr>
              <a:picLocks noChangeAspect="1"/>
            </p:cNvPicPr>
            <p:nvPr/>
          </p:nvPicPr>
          <p:blipFill rotWithShape="1">
            <a:blip r:embed="rId1">
              <a:extLst>
                <a:ext uri="{28A0092B-C50C-407E-A947-70E740481C1C}">
                  <a14:useLocalDpi xmlns:a14="http://schemas.microsoft.com/office/drawing/2010/main" val="0"/>
                </a:ext>
              </a:extLst>
            </a:blip>
            <a:srcRect l="723" t="61564" r="84525" b="22175"/>
            <a:stretch>
              <a:fillRect/>
            </a:stretch>
          </p:blipFill>
          <p:spPr>
            <a:xfrm rot="1518621">
              <a:off x="3847594" y="69023"/>
              <a:ext cx="742374" cy="765183"/>
            </a:xfrm>
            <a:prstGeom prst="rect">
              <a:avLst/>
            </a:prstGeom>
          </p:spPr>
        </p:pic>
      </p:grpSp>
    </p:spTree>
  </p:cSld>
  <p:clrMapOvr>
    <a:masterClrMapping/>
  </p:clrMapOvr>
  <p:transition spd="med" advClick="0" advTm="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 presetClass="entr" presetSubtype="4" fill="hold" grpId="0" nodeType="afterEffect" p14:presetBounceEnd="5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50000">
                                          <p:cBhvr additive="base">
                                            <p:cTn id="11" dur="10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8" fill="hold" grpId="0" nodeType="afterEffect" p14:presetBounceEnd="50000">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14:bounceEnd="50000">
                                          <p:cBhvr additive="base">
                                            <p:cTn id="16" dur="1000" fill="hold"/>
                                            <p:tgtEl>
                                              <p:spTgt spid="10"/>
                                            </p:tgtEl>
                                            <p:attrNameLst>
                                              <p:attrName>ppt_x</p:attrName>
                                            </p:attrNameLst>
                                          </p:cBhvr>
                                          <p:tavLst>
                                            <p:tav tm="0">
                                              <p:val>
                                                <p:strVal val="0-#ppt_w/2"/>
                                              </p:val>
                                            </p:tav>
                                            <p:tav tm="100000">
                                              <p:val>
                                                <p:strVal val="#ppt_x"/>
                                              </p:val>
                                            </p:tav>
                                          </p:tavLst>
                                        </p:anim>
                                        <p:anim calcmode="lin" valueType="num" p14:bounceEnd="50000">
                                          <p:cBhvr additive="base">
                                            <p:cTn id="17" dur="1000" fill="hold"/>
                                            <p:tgtEl>
                                              <p:spTgt spid="10"/>
                                            </p:tgtEl>
                                            <p:attrNameLst>
                                              <p:attrName>ppt_y</p:attrName>
                                            </p:attrNameLst>
                                          </p:cBhvr>
                                          <p:tavLst>
                                            <p:tav tm="0">
                                              <p:val>
                                                <p:strVal val="#ppt_y"/>
                                              </p:val>
                                            </p:tav>
                                            <p:tav tm="100000">
                                              <p:val>
                                                <p:strVal val="#ppt_y"/>
                                              </p:val>
                                            </p:tav>
                                          </p:tavLst>
                                        </p:anim>
                                      </p:childTnLst>
                                    </p:cTn>
                                  </p:par>
                                </p:childTnLst>
                              </p:cTn>
                            </p:par>
                            <p:par>
                              <p:cTn id="18" fill="hold">
                                <p:stCondLst>
                                  <p:cond delay="2500"/>
                                </p:stCondLst>
                                <p:childTnLst>
                                  <p:par>
                                    <p:cTn id="19" presetID="2" presetClass="entr" presetSubtype="2" fill="hold" grpId="0" nodeType="afterEffect" p14:presetBounceEnd="50000">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14:bounceEnd="50000">
                                          <p:cBhvr additive="base">
                                            <p:cTn id="21" dur="1000" fill="hold"/>
                                            <p:tgtEl>
                                              <p:spTgt spid="12"/>
                                            </p:tgtEl>
                                            <p:attrNameLst>
                                              <p:attrName>ppt_x</p:attrName>
                                            </p:attrNameLst>
                                          </p:cBhvr>
                                          <p:tavLst>
                                            <p:tav tm="0">
                                              <p:val>
                                                <p:strVal val="1+#ppt_w/2"/>
                                              </p:val>
                                            </p:tav>
                                            <p:tav tm="100000">
                                              <p:val>
                                                <p:strVal val="#ppt_x"/>
                                              </p:val>
                                            </p:tav>
                                          </p:tavLst>
                                        </p:anim>
                                        <p:anim calcmode="lin" valueType="num" p14:bounceEnd="50000">
                                          <p:cBhvr additive="base">
                                            <p:cTn id="22" dur="1000" fill="hold"/>
                                            <p:tgtEl>
                                              <p:spTgt spid="12"/>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53" presetClass="entr" presetSubtype="16"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childTnLst>
                              </p:cTn>
                            </p:par>
                            <p:par>
                              <p:cTn id="29" fill="hold">
                                <p:stCondLst>
                                  <p:cond delay="4000"/>
                                </p:stCondLst>
                                <p:childTnLst>
                                  <p:par>
                                    <p:cTn id="30" presetID="53" presetClass="entr" presetSubtype="16"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childTnLst>
                              </p:cTn>
                            </p:par>
                            <p:par>
                              <p:cTn id="35" fill="hold">
                                <p:stCondLst>
                                  <p:cond delay="4500"/>
                                </p:stCondLst>
                                <p:childTnLst>
                                  <p:par>
                                    <p:cTn id="36" presetID="53" presetClass="entr" presetSubtype="16"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Effect transition="in" filter="fade">
                                          <p:cBhvr>
                                            <p:cTn id="40" dur="500"/>
                                            <p:tgtEl>
                                              <p:spTgt spid="13"/>
                                            </p:tgtEl>
                                          </p:cBhvr>
                                        </p:animEffect>
                                      </p:childTnLst>
                                    </p:cTn>
                                  </p:par>
                                </p:childTnLst>
                              </p:cTn>
                            </p:par>
                            <p:par>
                              <p:cTn id="41" fill="hold">
                                <p:stCondLst>
                                  <p:cond delay="5000"/>
                                </p:stCondLst>
                                <p:childTnLst>
                                  <p:par>
                                    <p:cTn id="42" presetID="14" presetClass="entr" presetSubtype="10"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randombar(horizontal)">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ppt_y"/>
                                              </p:val>
                                            </p:tav>
                                            <p:tav tm="100000">
                                              <p:val>
                                                <p:strVal val="#ppt_y"/>
                                              </p:val>
                                            </p:tav>
                                          </p:tavLst>
                                        </p:anim>
                                      </p:childTnLst>
                                    </p:cTn>
                                  </p:par>
                                </p:childTnLst>
                              </p:cTn>
                            </p:par>
                            <p:par>
                              <p:cTn id="18" fill="hold">
                                <p:stCondLst>
                                  <p:cond delay="2500"/>
                                </p:stCondLst>
                                <p:childTnLst>
                                  <p:par>
                                    <p:cTn id="19" presetID="2" presetClass="entr" presetSubtype="2"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1000" fill="hold"/>
                                            <p:tgtEl>
                                              <p:spTgt spid="12"/>
                                            </p:tgtEl>
                                            <p:attrNameLst>
                                              <p:attrName>ppt_x</p:attrName>
                                            </p:attrNameLst>
                                          </p:cBhvr>
                                          <p:tavLst>
                                            <p:tav tm="0">
                                              <p:val>
                                                <p:strVal val="1+#ppt_w/2"/>
                                              </p:val>
                                            </p:tav>
                                            <p:tav tm="100000">
                                              <p:val>
                                                <p:strVal val="#ppt_x"/>
                                              </p:val>
                                            </p:tav>
                                          </p:tavLst>
                                        </p:anim>
                                        <p:anim calcmode="lin" valueType="num">
                                          <p:cBhvr additive="base">
                                            <p:cTn id="22" dur="1000" fill="hold"/>
                                            <p:tgtEl>
                                              <p:spTgt spid="12"/>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53" presetClass="entr" presetSubtype="16"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childTnLst>
                              </p:cTn>
                            </p:par>
                            <p:par>
                              <p:cTn id="29" fill="hold">
                                <p:stCondLst>
                                  <p:cond delay="4000"/>
                                </p:stCondLst>
                                <p:childTnLst>
                                  <p:par>
                                    <p:cTn id="30" presetID="53" presetClass="entr" presetSubtype="16"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childTnLst>
                              </p:cTn>
                            </p:par>
                            <p:par>
                              <p:cTn id="35" fill="hold">
                                <p:stCondLst>
                                  <p:cond delay="4500"/>
                                </p:stCondLst>
                                <p:childTnLst>
                                  <p:par>
                                    <p:cTn id="36" presetID="53" presetClass="entr" presetSubtype="16"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Effect transition="in" filter="fade">
                                          <p:cBhvr>
                                            <p:cTn id="40" dur="500"/>
                                            <p:tgtEl>
                                              <p:spTgt spid="13"/>
                                            </p:tgtEl>
                                          </p:cBhvr>
                                        </p:animEffect>
                                      </p:childTnLst>
                                    </p:cTn>
                                  </p:par>
                                </p:childTnLst>
                              </p:cTn>
                            </p:par>
                            <p:par>
                              <p:cTn id="41" fill="hold">
                                <p:stCondLst>
                                  <p:cond delay="5000"/>
                                </p:stCondLst>
                                <p:childTnLst>
                                  <p:par>
                                    <p:cTn id="42" presetID="14" presetClass="entr" presetSubtype="10"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randombar(horizontal)">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70863" y="2375435"/>
            <a:ext cx="5221970" cy="1868732"/>
          </a:xfrm>
          <a:prstGeom prst="rect">
            <a:avLst/>
          </a:prstGeom>
          <a:blipFill dpi="0" rotWithShape="1">
            <a:blip r:embed="rId1"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370656" y="2375434"/>
            <a:ext cx="2736532" cy="4139665"/>
          </a:xfrm>
          <a:prstGeom prst="rect">
            <a:avLst/>
          </a:prstGeom>
          <a:blipFill dpi="0" rotWithShape="1">
            <a:blip r:embed="rId2"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59104" y="1734138"/>
            <a:ext cx="2641685" cy="461665"/>
          </a:xfrm>
          <a:prstGeom prst="rect">
            <a:avLst/>
          </a:prstGeom>
        </p:spPr>
        <p:txBody>
          <a:bodyPr wrap="none">
            <a:spAutoFit/>
          </a:bodyPr>
          <a:lstStyle/>
          <a:p>
            <a:r>
              <a:rPr lang="zh-CN" altLang="en-US" sz="2400" b="1" dirty="0" smtClean="0">
                <a:solidFill>
                  <a:schemeClr val="accent2">
                    <a:lumMod val="75000"/>
                  </a:schemeClr>
                </a:solidFill>
                <a:latin typeface="+mn-ea"/>
              </a:rPr>
              <a:t>PROJECT NAME</a:t>
            </a:r>
            <a:endParaRPr lang="zh-CN" altLang="en-US" sz="2400" b="1" dirty="0">
              <a:solidFill>
                <a:schemeClr val="accent2">
                  <a:lumMod val="75000"/>
                </a:schemeClr>
              </a:solidFill>
              <a:latin typeface="+mn-ea"/>
            </a:endParaRPr>
          </a:p>
        </p:txBody>
      </p:sp>
      <p:grpSp>
        <p:nvGrpSpPr>
          <p:cNvPr id="11" name="组合 10"/>
          <p:cNvGrpSpPr/>
          <p:nvPr/>
        </p:nvGrpSpPr>
        <p:grpSpPr>
          <a:xfrm>
            <a:off x="1070864" y="4421649"/>
            <a:ext cx="5221968" cy="336695"/>
            <a:chOff x="8984542" y="3352609"/>
            <a:chExt cx="5221968" cy="336695"/>
          </a:xfrm>
        </p:grpSpPr>
        <p:sp>
          <p:nvSpPr>
            <p:cNvPr id="12" name="矩形 11"/>
            <p:cNvSpPr/>
            <p:nvPr/>
          </p:nvSpPr>
          <p:spPr>
            <a:xfrm>
              <a:off x="9062365" y="3352609"/>
              <a:ext cx="5144145" cy="336695"/>
            </a:xfrm>
            <a:prstGeom prst="rect">
              <a:avLst/>
            </a:prstGeom>
          </p:spPr>
          <p:txBody>
            <a:bodyPr wrap="square">
              <a:spAutoFit/>
            </a:bodyPr>
            <a:lstStyle/>
            <a:p>
              <a:pPr>
                <a:lnSpc>
                  <a:spcPct val="150000"/>
                </a:lnSpc>
                <a:spcAft>
                  <a:spcPts val="600"/>
                </a:spcAft>
              </a:pPr>
              <a:r>
                <a:rPr lang="en-US" altLang="zh-CN" sz="1200" b="1" dirty="0" smtClean="0">
                  <a:solidFill>
                    <a:schemeClr val="tx2"/>
                  </a:solidFill>
                  <a:latin typeface="+mn-ea"/>
                </a:rPr>
                <a:t>TITLE HERE 01</a:t>
              </a:r>
              <a:endParaRPr lang="en-US" altLang="zh-CN" sz="1200" b="1" dirty="0" smtClean="0">
                <a:solidFill>
                  <a:schemeClr val="tx2"/>
                </a:solidFill>
                <a:latin typeface="+mn-ea"/>
              </a:endParaRPr>
            </a:p>
          </p:txBody>
        </p:sp>
        <p:cxnSp>
          <p:nvCxnSpPr>
            <p:cNvPr id="13" name="直接连接符 12"/>
            <p:cNvCxnSpPr/>
            <p:nvPr/>
          </p:nvCxnSpPr>
          <p:spPr>
            <a:xfrm>
              <a:off x="8984542" y="3457821"/>
              <a:ext cx="0" cy="1800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9398542" y="2277898"/>
            <a:ext cx="2131060" cy="1461939"/>
            <a:chOff x="8984542" y="3352609"/>
            <a:chExt cx="2131060" cy="1461939"/>
          </a:xfrm>
        </p:grpSpPr>
        <p:sp>
          <p:nvSpPr>
            <p:cNvPr id="15" name="矩形 14"/>
            <p:cNvSpPr/>
            <p:nvPr/>
          </p:nvSpPr>
          <p:spPr>
            <a:xfrm>
              <a:off x="9062366" y="3352609"/>
              <a:ext cx="2053236" cy="1461939"/>
            </a:xfrm>
            <a:prstGeom prst="rect">
              <a:avLst/>
            </a:prstGeom>
          </p:spPr>
          <p:txBody>
            <a:bodyPr wrap="square">
              <a:spAutoFit/>
            </a:bodyPr>
            <a:lstStyle/>
            <a:p>
              <a:pPr>
                <a:lnSpc>
                  <a:spcPct val="150000"/>
                </a:lnSpc>
                <a:spcAft>
                  <a:spcPts val="600"/>
                </a:spcAft>
              </a:pPr>
              <a:r>
                <a:rPr lang="en-US" altLang="zh-CN" sz="1200" b="1" dirty="0" smtClean="0">
                  <a:solidFill>
                    <a:schemeClr val="tx2"/>
                  </a:solidFill>
                  <a:latin typeface="+mn-ea"/>
                </a:rPr>
                <a:t>TITLE HERE 02</a:t>
              </a:r>
              <a:endParaRPr lang="en-US" altLang="zh-CN" sz="1200" b="1" dirty="0" smtClean="0">
                <a:solidFill>
                  <a:schemeClr val="tx2"/>
                </a:solidFill>
                <a:latin typeface="+mn-ea"/>
              </a:endParaRPr>
            </a:p>
            <a:p>
              <a:pPr algn="just">
                <a:lnSpc>
                  <a:spcPct val="200000"/>
                </a:lnSpc>
                <a:spcAft>
                  <a:spcPts val="600"/>
                </a:spcAft>
              </a:pPr>
              <a:r>
                <a:rPr lang="zh-CN" altLang="en-US" sz="1100" spc="300" dirty="0">
                  <a:solidFill>
                    <a:schemeClr val="bg1">
                      <a:lumMod val="65000"/>
                    </a:schemeClr>
                  </a:solidFill>
                  <a:latin typeface="+mn-ea"/>
                </a:rPr>
                <a:t>请替换文字内容，修改文字内容，也可以直接复制你的内容到此。</a:t>
              </a:r>
              <a:endParaRPr lang="zh-CN" altLang="en-US" sz="1100" spc="300" dirty="0">
                <a:solidFill>
                  <a:schemeClr val="bg1">
                    <a:lumMod val="65000"/>
                  </a:schemeClr>
                </a:solidFill>
                <a:latin typeface="+mn-ea"/>
              </a:endParaRPr>
            </a:p>
          </p:txBody>
        </p:sp>
        <p:cxnSp>
          <p:nvCxnSpPr>
            <p:cNvPr id="16" name="直接连接符 15"/>
            <p:cNvCxnSpPr/>
            <p:nvPr/>
          </p:nvCxnSpPr>
          <p:spPr>
            <a:xfrm>
              <a:off x="8984542" y="3457821"/>
              <a:ext cx="0" cy="1800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7" name="文本框 16"/>
          <p:cNvSpPr txBox="1"/>
          <p:nvPr/>
        </p:nvSpPr>
        <p:spPr>
          <a:xfrm>
            <a:off x="1148687" y="4675644"/>
            <a:ext cx="4930615" cy="1107996"/>
          </a:xfrm>
          <a:prstGeom prst="rect">
            <a:avLst/>
          </a:prstGeom>
          <a:noFill/>
        </p:spPr>
        <p:txBody>
          <a:bodyPr wrap="square" rtlCol="0">
            <a:spAutoFit/>
          </a:bodyPr>
          <a:lstStyle/>
          <a:p>
            <a:pPr algn="just">
              <a:lnSpc>
                <a:spcPct val="200000"/>
              </a:lnSpc>
              <a:spcAft>
                <a:spcPts val="600"/>
              </a:spcAft>
            </a:pPr>
            <a:r>
              <a:rPr lang="zh-CN" altLang="en-US" sz="1100" spc="300" dirty="0" smtClean="0">
                <a:solidFill>
                  <a:schemeClr val="bg1">
                    <a:lumMod val="65000"/>
                  </a:schemeClr>
                </a:solidFill>
                <a:latin typeface="+mn-ea"/>
              </a:rPr>
              <a:t>本套模板是高质量专业的商业通用</a:t>
            </a:r>
            <a:r>
              <a:rPr lang="en-US" altLang="zh-CN" sz="1100" spc="300" dirty="0" smtClean="0">
                <a:solidFill>
                  <a:schemeClr val="bg1">
                    <a:lumMod val="65000"/>
                  </a:schemeClr>
                </a:solidFill>
                <a:latin typeface="+mn-ea"/>
              </a:rPr>
              <a:t>PPT</a:t>
            </a:r>
            <a:r>
              <a:rPr lang="zh-CN" altLang="en-US" sz="1100" spc="300" dirty="0" smtClean="0">
                <a:solidFill>
                  <a:schemeClr val="bg1">
                    <a:lumMod val="65000"/>
                  </a:schemeClr>
                </a:solidFill>
                <a:latin typeface="+mn-ea"/>
              </a:rPr>
              <a:t>模板，内容可随意更改，模板内所有图表皆为</a:t>
            </a:r>
            <a:r>
              <a:rPr lang="en-US" altLang="zh-CN" sz="1100" spc="300" dirty="0" smtClean="0">
                <a:solidFill>
                  <a:schemeClr val="bg1">
                    <a:lumMod val="65000"/>
                  </a:schemeClr>
                </a:solidFill>
                <a:latin typeface="+mn-ea"/>
              </a:rPr>
              <a:t>PowerPoint</a:t>
            </a:r>
            <a:r>
              <a:rPr lang="zh-CN" altLang="en-US" sz="1100" spc="300" dirty="0" smtClean="0">
                <a:solidFill>
                  <a:schemeClr val="bg1">
                    <a:lumMod val="65000"/>
                  </a:schemeClr>
                </a:solidFill>
                <a:latin typeface="+mn-ea"/>
              </a:rPr>
              <a:t>内所画，全部是矢量图可以随意更改颜色、大小均不会改变其清晰度。</a:t>
            </a:r>
            <a:endParaRPr lang="en-US" altLang="zh-CN" sz="1100" spc="300" dirty="0" smtClean="0">
              <a:solidFill>
                <a:schemeClr val="bg1">
                  <a:lumMod val="65000"/>
                </a:schemeClr>
              </a:solidFill>
              <a:latin typeface="+mn-ea"/>
            </a:endParaRPr>
          </a:p>
        </p:txBody>
      </p:sp>
      <p:grpSp>
        <p:nvGrpSpPr>
          <p:cNvPr id="18" name="组合 17"/>
          <p:cNvGrpSpPr/>
          <p:nvPr/>
        </p:nvGrpSpPr>
        <p:grpSpPr>
          <a:xfrm>
            <a:off x="3847594" y="69023"/>
            <a:ext cx="4577356" cy="765183"/>
            <a:chOff x="3847594" y="69023"/>
            <a:chExt cx="4577356" cy="765183"/>
          </a:xfrm>
        </p:grpSpPr>
        <p:grpSp>
          <p:nvGrpSpPr>
            <p:cNvPr id="19" name="组合 18"/>
            <p:cNvGrpSpPr/>
            <p:nvPr/>
          </p:nvGrpSpPr>
          <p:grpSpPr>
            <a:xfrm>
              <a:off x="4046846" y="263331"/>
              <a:ext cx="4378104" cy="534502"/>
              <a:chOff x="-264803" y="362991"/>
              <a:chExt cx="4378104" cy="534502"/>
            </a:xfrm>
          </p:grpSpPr>
          <p:sp>
            <p:nvSpPr>
              <p:cNvPr id="21" name="标题 1"/>
              <p:cNvSpPr txBox="1"/>
              <p:nvPr/>
            </p:nvSpPr>
            <p:spPr>
              <a:xfrm>
                <a:off x="-264803" y="362991"/>
                <a:ext cx="2762250" cy="534502"/>
              </a:xfrm>
              <a:prstGeom prst="rect">
                <a:avLst/>
              </a:prstGeom>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zh-CN" altLang="en-US" sz="2800" b="1" spc="300" dirty="0" smtClean="0"/>
                  <a:t>插入小标题</a:t>
                </a:r>
                <a:endParaRPr lang="zh-CN" altLang="en-US" sz="2800" b="1" spc="300" dirty="0"/>
              </a:p>
            </p:txBody>
          </p:sp>
          <p:sp>
            <p:nvSpPr>
              <p:cNvPr id="22" name="矩形 21"/>
              <p:cNvSpPr/>
              <p:nvPr/>
            </p:nvSpPr>
            <p:spPr>
              <a:xfrm>
                <a:off x="2495550" y="497383"/>
                <a:ext cx="1617751" cy="338554"/>
              </a:xfrm>
              <a:prstGeom prst="rect">
                <a:avLst/>
              </a:prstGeom>
              <a:ln>
                <a:noFill/>
              </a:ln>
            </p:spPr>
            <p:txBody>
              <a:bodyPr wrap="none">
                <a:spAutoFit/>
              </a:bodyPr>
              <a:lstStyle/>
              <a:p>
                <a:r>
                  <a:rPr lang="zh-CN" altLang="en-US" sz="1600" spc="600" dirty="0" smtClean="0">
                    <a:solidFill>
                      <a:schemeClr val="tx1">
                        <a:lumMod val="50000"/>
                        <a:lumOff val="50000"/>
                      </a:schemeClr>
                    </a:solidFill>
                  </a:rPr>
                  <a:t>SUBTITLE</a:t>
                </a:r>
                <a:endParaRPr lang="zh-CN" altLang="en-US" sz="1600" spc="600" dirty="0">
                  <a:solidFill>
                    <a:schemeClr val="tx1">
                      <a:lumMod val="50000"/>
                      <a:lumOff val="50000"/>
                    </a:schemeClr>
                  </a:solidFill>
                </a:endParaRPr>
              </a:p>
            </p:txBody>
          </p:sp>
        </p:grpSp>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723" t="61564" r="84525" b="22175"/>
            <a:stretch>
              <a:fillRect/>
            </a:stretch>
          </p:blipFill>
          <p:spPr>
            <a:xfrm rot="1518621">
              <a:off x="3847594" y="69023"/>
              <a:ext cx="742374" cy="765183"/>
            </a:xfrm>
            <a:prstGeom prst="rect">
              <a:avLst/>
            </a:prstGeom>
          </p:spPr>
        </p:pic>
      </p:grpSp>
    </p:spTree>
  </p:cSld>
  <p:clrMapOvr>
    <a:masterClrMapping/>
  </p:clrMapOvr>
  <p:transition spd="med" advClick="0" advTm="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 presetClass="entr" presetSubtype="8" fill="hold" grpId="0" nodeType="afterEffect" p14:presetBounceEnd="5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50000">
                                          <p:cBhvr additive="base">
                                            <p:cTn id="11" dur="1000" fill="hold"/>
                                            <p:tgtEl>
                                              <p:spTgt spid="7"/>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4" fill="hold" grpId="0" nodeType="afterEffect" p14:presetBounceEnd="50000">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14:bounceEnd="50000">
                                          <p:cBhvr additive="base">
                                            <p:cTn id="16"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17" dur="1000" fill="hold"/>
                                            <p:tgtEl>
                                              <p:spTgt spid="9"/>
                                            </p:tgtEl>
                                            <p:attrNameLst>
                                              <p:attrName>ppt_y</p:attrName>
                                            </p:attrNameLst>
                                          </p:cBhvr>
                                          <p:tavLst>
                                            <p:tav tm="0">
                                              <p:val>
                                                <p:strVal val="1+#ppt_h/2"/>
                                              </p:val>
                                            </p:tav>
                                            <p:tav tm="100000">
                                              <p:val>
                                                <p:strVal val="#ppt_y"/>
                                              </p:val>
                                            </p:tav>
                                          </p:tavLst>
                                        </p:anim>
                                      </p:childTnLst>
                                    </p:cTn>
                                  </p:par>
                                </p:childTnLst>
                              </p:cTn>
                            </p:par>
                            <p:par>
                              <p:cTn id="18" fill="hold">
                                <p:stCondLst>
                                  <p:cond delay="2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0"/>
                                            </p:tgtEl>
                                            <p:attrNameLst>
                                              <p:attrName>ppt_y</p:attrName>
                                            </p:attrNameLst>
                                          </p:cBhvr>
                                          <p:tavLst>
                                            <p:tav tm="0">
                                              <p:val>
                                                <p:strVal val="#ppt_y"/>
                                              </p:val>
                                            </p:tav>
                                            <p:tav tm="100000">
                                              <p:val>
                                                <p:strVal val="#ppt_y"/>
                                              </p:val>
                                            </p:tav>
                                          </p:tavLst>
                                        </p:anim>
                                        <p:anim calcmode="lin" valueType="num">
                                          <p:cBhvr>
                                            <p:cTn id="23"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0"/>
                                            </p:tgtEl>
                                          </p:cBhvr>
                                        </p:animEffect>
                                      </p:childTnLst>
                                    </p:cTn>
                                  </p:par>
                                </p:childTnLst>
                              </p:cTn>
                            </p:par>
                            <p:par>
                              <p:cTn id="26" fill="hold">
                                <p:stCondLst>
                                  <p:cond delay="3549"/>
                                </p:stCondLst>
                                <p:childTnLst>
                                  <p:par>
                                    <p:cTn id="27" presetID="22" presetClass="entr" presetSubtype="1"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childTnLst>
                              </p:cTn>
                            </p:par>
                            <p:par>
                              <p:cTn id="30" fill="hold">
                                <p:stCondLst>
                                  <p:cond delay="4049"/>
                                </p:stCondLst>
                                <p:childTnLst>
                                  <p:par>
                                    <p:cTn id="31" presetID="22" presetClass="entr" presetSubtype="1"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childTnLst>
                              </p:cTn>
                            </p:par>
                            <p:par>
                              <p:cTn id="34" fill="hold">
                                <p:stCondLst>
                                  <p:cond delay="4549"/>
                                </p:stCondLst>
                                <p:childTnLst>
                                  <p:par>
                                    <p:cTn id="35" presetID="42"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p:bldP spid="1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4"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ppt_x"/>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childTnLst>
                              </p:cTn>
                            </p:par>
                            <p:par>
                              <p:cTn id="18" fill="hold">
                                <p:stCondLst>
                                  <p:cond delay="2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0"/>
                                            </p:tgtEl>
                                            <p:attrNameLst>
                                              <p:attrName>ppt_y</p:attrName>
                                            </p:attrNameLst>
                                          </p:cBhvr>
                                          <p:tavLst>
                                            <p:tav tm="0">
                                              <p:val>
                                                <p:strVal val="#ppt_y"/>
                                              </p:val>
                                            </p:tav>
                                            <p:tav tm="100000">
                                              <p:val>
                                                <p:strVal val="#ppt_y"/>
                                              </p:val>
                                            </p:tav>
                                          </p:tavLst>
                                        </p:anim>
                                        <p:anim calcmode="lin" valueType="num">
                                          <p:cBhvr>
                                            <p:cTn id="23"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0"/>
                                            </p:tgtEl>
                                          </p:cBhvr>
                                        </p:animEffect>
                                      </p:childTnLst>
                                    </p:cTn>
                                  </p:par>
                                </p:childTnLst>
                              </p:cTn>
                            </p:par>
                            <p:par>
                              <p:cTn id="26" fill="hold">
                                <p:stCondLst>
                                  <p:cond delay="3549"/>
                                </p:stCondLst>
                                <p:childTnLst>
                                  <p:par>
                                    <p:cTn id="27" presetID="22" presetClass="entr" presetSubtype="1"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childTnLst>
                              </p:cTn>
                            </p:par>
                            <p:par>
                              <p:cTn id="30" fill="hold">
                                <p:stCondLst>
                                  <p:cond delay="4049"/>
                                </p:stCondLst>
                                <p:childTnLst>
                                  <p:par>
                                    <p:cTn id="31" presetID="22" presetClass="entr" presetSubtype="1"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childTnLst>
                              </p:cTn>
                            </p:par>
                            <p:par>
                              <p:cTn id="34" fill="hold">
                                <p:stCondLst>
                                  <p:cond delay="4549"/>
                                </p:stCondLst>
                                <p:childTnLst>
                                  <p:par>
                                    <p:cTn id="35" presetID="42"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p:bldP spid="17"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91245" y="692150"/>
            <a:ext cx="2704193" cy="2704193"/>
          </a:xfrm>
          <a:prstGeom prst="rect">
            <a:avLst/>
          </a:prstGeom>
          <a:effectLst>
            <a:outerShdw blurRad="50800" dist="38100" dir="2700000" algn="tl" rotWithShape="0">
              <a:prstClr val="black">
                <a:alpha val="40000"/>
              </a:prstClr>
            </a:outerShdw>
          </a:effectLst>
        </p:spPr>
      </p:pic>
      <p:sp>
        <p:nvSpPr>
          <p:cNvPr id="7" name="矩形 6"/>
          <p:cNvSpPr/>
          <p:nvPr/>
        </p:nvSpPr>
        <p:spPr>
          <a:xfrm>
            <a:off x="3224416" y="3734924"/>
            <a:ext cx="5888312" cy="769441"/>
          </a:xfrm>
          <a:prstGeom prst="rect">
            <a:avLst/>
          </a:prstGeom>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400" b="1" spc="1000" dirty="0">
                <a:solidFill>
                  <a:schemeClr val="bg1">
                    <a:lumMod val="95000"/>
                  </a:schemeClr>
                </a:solidFill>
              </a:rPr>
              <a:t>插入小标题</a:t>
            </a:r>
            <a:endParaRPr lang="zh-CN" altLang="en-US" sz="4400" b="1" spc="1000" dirty="0">
              <a:solidFill>
                <a:schemeClr val="bg1">
                  <a:lumMod val="95000"/>
                </a:schemeClr>
              </a:solidFill>
            </a:endParaRPr>
          </a:p>
        </p:txBody>
      </p:sp>
      <p:sp>
        <p:nvSpPr>
          <p:cNvPr id="8" name="矩形 7"/>
          <p:cNvSpPr/>
          <p:nvPr/>
        </p:nvSpPr>
        <p:spPr>
          <a:xfrm>
            <a:off x="4691245" y="4516878"/>
            <a:ext cx="2954655" cy="30777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spc="2000" dirty="0" smtClean="0">
                <a:solidFill>
                  <a:schemeClr val="bg1">
                    <a:lumMod val="95000"/>
                  </a:schemeClr>
                </a:solidFill>
              </a:rPr>
              <a:t>SUBTITLE</a:t>
            </a:r>
            <a:endParaRPr lang="zh-CN" altLang="en-US" sz="1400" spc="2000" dirty="0">
              <a:solidFill>
                <a:schemeClr val="bg1">
                  <a:lumMod val="9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screen"/>
          <a:stretch>
            <a:fillRect/>
          </a:stretch>
        </p:blipFill>
        <p:spPr>
          <a:xfrm>
            <a:off x="5562600" y="1916281"/>
            <a:ext cx="6300816" cy="3611812"/>
          </a:xfrm>
          <a:prstGeom prst="rect">
            <a:avLst/>
          </a:prstGeom>
        </p:spPr>
      </p:pic>
      <p:grpSp>
        <p:nvGrpSpPr>
          <p:cNvPr id="25" name="组合 24"/>
          <p:cNvGrpSpPr/>
          <p:nvPr/>
        </p:nvGrpSpPr>
        <p:grpSpPr>
          <a:xfrm>
            <a:off x="1092200" y="3042920"/>
            <a:ext cx="2324099" cy="2001453"/>
            <a:chOff x="711200" y="3081020"/>
            <a:chExt cx="2324099" cy="2001453"/>
          </a:xfrm>
        </p:grpSpPr>
        <p:grpSp>
          <p:nvGrpSpPr>
            <p:cNvPr id="26" name="组合 25"/>
            <p:cNvGrpSpPr/>
            <p:nvPr/>
          </p:nvGrpSpPr>
          <p:grpSpPr>
            <a:xfrm>
              <a:off x="711200" y="3909075"/>
              <a:ext cx="2324099" cy="1173398"/>
              <a:chOff x="8984542" y="3352609"/>
              <a:chExt cx="2324099" cy="1173398"/>
            </a:xfrm>
          </p:grpSpPr>
          <p:sp>
            <p:nvSpPr>
              <p:cNvPr id="30" name="矩形 29"/>
              <p:cNvSpPr/>
              <p:nvPr/>
            </p:nvSpPr>
            <p:spPr>
              <a:xfrm>
                <a:off x="9062366" y="3352609"/>
                <a:ext cx="2246275" cy="1173398"/>
              </a:xfrm>
              <a:prstGeom prst="rect">
                <a:avLst/>
              </a:prstGeom>
            </p:spPr>
            <p:txBody>
              <a:bodyPr wrap="square">
                <a:spAutoFit/>
              </a:bodyPr>
              <a:lstStyle/>
              <a:p>
                <a:pPr>
                  <a:lnSpc>
                    <a:spcPct val="150000"/>
                  </a:lnSpc>
                  <a:spcAft>
                    <a:spcPts val="600"/>
                  </a:spcAft>
                </a:pPr>
                <a:r>
                  <a:rPr lang="en-US" altLang="zh-CN" sz="1200" b="1" dirty="0" smtClean="0">
                    <a:solidFill>
                      <a:schemeClr val="tx2"/>
                    </a:solidFill>
                    <a:latin typeface="+mn-ea"/>
                  </a:rPr>
                  <a:t>TITLE HERE</a:t>
                </a:r>
                <a:endParaRPr lang="en-US" altLang="zh-CN" sz="1200" b="1" dirty="0" smtClean="0">
                  <a:solidFill>
                    <a:schemeClr val="tx2"/>
                  </a:solidFill>
                  <a:latin typeface="+mn-ea"/>
                </a:endParaRPr>
              </a:p>
              <a:p>
                <a:pPr>
                  <a:lnSpc>
                    <a:spcPct val="150000"/>
                  </a:lnSpc>
                  <a:spcAft>
                    <a:spcPts val="600"/>
                  </a:spcAft>
                </a:pPr>
                <a:r>
                  <a:rPr lang="zh-CN" altLang="en-US" sz="1050" spc="300" dirty="0">
                    <a:solidFill>
                      <a:schemeClr val="tx2">
                        <a:lumMod val="40000"/>
                        <a:lumOff val="60000"/>
                      </a:schemeClr>
                    </a:solidFill>
                    <a:latin typeface="+mn-ea"/>
                  </a:rPr>
                  <a:t>请替换文字内容，修改文字内容，也可以直接复制你的内容到此。</a:t>
                </a:r>
                <a:endParaRPr lang="zh-CN" altLang="en-US" sz="1050" spc="300" dirty="0">
                  <a:solidFill>
                    <a:schemeClr val="tx2">
                      <a:lumMod val="40000"/>
                      <a:lumOff val="60000"/>
                    </a:schemeClr>
                  </a:solidFill>
                  <a:latin typeface="+mn-ea"/>
                </a:endParaRPr>
              </a:p>
            </p:txBody>
          </p:sp>
          <p:cxnSp>
            <p:nvCxnSpPr>
              <p:cNvPr id="31" name="直接连接符 30"/>
              <p:cNvCxnSpPr/>
              <p:nvPr/>
            </p:nvCxnSpPr>
            <p:spPr>
              <a:xfrm>
                <a:off x="8984542" y="3457821"/>
                <a:ext cx="0" cy="1800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711200" y="3081020"/>
              <a:ext cx="648000" cy="648000"/>
              <a:chOff x="711200" y="2788920"/>
              <a:chExt cx="648000" cy="648000"/>
            </a:xfrm>
          </p:grpSpPr>
          <p:sp>
            <p:nvSpPr>
              <p:cNvPr id="28" name="椭圆 27"/>
              <p:cNvSpPr/>
              <p:nvPr/>
            </p:nvSpPr>
            <p:spPr>
              <a:xfrm>
                <a:off x="711200" y="2788920"/>
                <a:ext cx="648000" cy="648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433"/>
              <p:cNvSpPr>
                <a:spLocks noEditPoints="1"/>
              </p:cNvSpPr>
              <p:nvPr/>
            </p:nvSpPr>
            <p:spPr bwMode="auto">
              <a:xfrm>
                <a:off x="970894" y="2985293"/>
                <a:ext cx="128612" cy="255254"/>
              </a:xfrm>
              <a:custGeom>
                <a:avLst/>
                <a:gdLst>
                  <a:gd name="T0" fmla="*/ 5407 w 7844"/>
                  <a:gd name="T1" fmla="*/ 14686 h 15562"/>
                  <a:gd name="T2" fmla="*/ 4571 w 7844"/>
                  <a:gd name="T3" fmla="*/ 15514 h 15562"/>
                  <a:gd name="T4" fmla="*/ 3442 w 7844"/>
                  <a:gd name="T5" fmla="*/ 15562 h 15562"/>
                  <a:gd name="T6" fmla="*/ 3218 w 7844"/>
                  <a:gd name="T7" fmla="*/ 15475 h 15562"/>
                  <a:gd name="T8" fmla="*/ 2450 w 7844"/>
                  <a:gd name="T9" fmla="*/ 14653 h 15562"/>
                  <a:gd name="T10" fmla="*/ 721 w 7844"/>
                  <a:gd name="T11" fmla="*/ 2883 h 15562"/>
                  <a:gd name="T12" fmla="*/ 4301 w 7844"/>
                  <a:gd name="T13" fmla="*/ 2065 h 15562"/>
                  <a:gd name="T14" fmla="*/ 4505 w 7844"/>
                  <a:gd name="T15" fmla="*/ 1796 h 15562"/>
                  <a:gd name="T16" fmla="*/ 4540 w 7844"/>
                  <a:gd name="T17" fmla="*/ 586 h 15562"/>
                  <a:gd name="T18" fmla="*/ 4397 w 7844"/>
                  <a:gd name="T19" fmla="*/ 224 h 15562"/>
                  <a:gd name="T20" fmla="*/ 4073 w 7844"/>
                  <a:gd name="T21" fmla="*/ 20 h 15562"/>
                  <a:gd name="T22" fmla="*/ 3757 w 7844"/>
                  <a:gd name="T23" fmla="*/ 21 h 15562"/>
                  <a:gd name="T24" fmla="*/ 3433 w 7844"/>
                  <a:gd name="T25" fmla="*/ 230 h 15562"/>
                  <a:gd name="T26" fmla="*/ 3295 w 7844"/>
                  <a:gd name="T27" fmla="*/ 595 h 15562"/>
                  <a:gd name="T28" fmla="*/ 242 w 7844"/>
                  <a:gd name="T29" fmla="*/ 1775 h 15562"/>
                  <a:gd name="T30" fmla="*/ 26 w 7844"/>
                  <a:gd name="T31" fmla="*/ 2091 h 15562"/>
                  <a:gd name="T32" fmla="*/ 28 w 7844"/>
                  <a:gd name="T33" fmla="*/ 2451 h 15562"/>
                  <a:gd name="T34" fmla="*/ 215 w 7844"/>
                  <a:gd name="T35" fmla="*/ 2737 h 15562"/>
                  <a:gd name="T36" fmla="*/ 517 w 7844"/>
                  <a:gd name="T37" fmla="*/ 2882 h 15562"/>
                  <a:gd name="T38" fmla="*/ 7350 w 7844"/>
                  <a:gd name="T39" fmla="*/ 3694 h 15562"/>
                  <a:gd name="T40" fmla="*/ 7689 w 7844"/>
                  <a:gd name="T41" fmla="*/ 3495 h 15562"/>
                  <a:gd name="T42" fmla="*/ 7841 w 7844"/>
                  <a:gd name="T43" fmla="*/ 3142 h 15562"/>
                  <a:gd name="T44" fmla="*/ 7764 w 7844"/>
                  <a:gd name="T45" fmla="*/ 2780 h 15562"/>
                  <a:gd name="T46" fmla="*/ 7482 w 7844"/>
                  <a:gd name="T47" fmla="*/ 2519 h 15562"/>
                  <a:gd name="T48" fmla="*/ 7092 w 7844"/>
                  <a:gd name="T49" fmla="*/ 2475 h 15562"/>
                  <a:gd name="T50" fmla="*/ 197 w 7844"/>
                  <a:gd name="T51" fmla="*/ 4033 h 15562"/>
                  <a:gd name="T52" fmla="*/ 12 w 7844"/>
                  <a:gd name="T53" fmla="*/ 4368 h 15562"/>
                  <a:gd name="T54" fmla="*/ 47 w 7844"/>
                  <a:gd name="T55" fmla="*/ 4721 h 15562"/>
                  <a:gd name="T56" fmla="*/ 255 w 7844"/>
                  <a:gd name="T57" fmla="*/ 4988 h 15562"/>
                  <a:gd name="T58" fmla="*/ 570 w 7844"/>
                  <a:gd name="T59" fmla="*/ 5107 h 15562"/>
                  <a:gd name="T60" fmla="*/ 7731 w 7844"/>
                  <a:gd name="T61" fmla="*/ 4947 h 15562"/>
                  <a:gd name="T62" fmla="*/ 7427 w 7844"/>
                  <a:gd name="T63" fmla="*/ 4714 h 15562"/>
                  <a:gd name="T64" fmla="*/ 494 w 7844"/>
                  <a:gd name="T65" fmla="*/ 6095 h 15562"/>
                  <a:gd name="T66" fmla="*/ 155 w 7844"/>
                  <a:gd name="T67" fmla="*/ 6293 h 15562"/>
                  <a:gd name="T68" fmla="*/ 3 w 7844"/>
                  <a:gd name="T69" fmla="*/ 6647 h 15562"/>
                  <a:gd name="T70" fmla="*/ 72 w 7844"/>
                  <a:gd name="T71" fmla="*/ 6994 h 15562"/>
                  <a:gd name="T72" fmla="*/ 298 w 7844"/>
                  <a:gd name="T73" fmla="*/ 7235 h 15562"/>
                  <a:gd name="T74" fmla="*/ 691 w 7844"/>
                  <a:gd name="T75" fmla="*/ 10177 h 15562"/>
                  <a:gd name="T76" fmla="*/ 662 w 7844"/>
                  <a:gd name="T77" fmla="*/ 10931 h 15562"/>
                  <a:gd name="T78" fmla="*/ 829 w 7844"/>
                  <a:gd name="T79" fmla="*/ 11565 h 15562"/>
                  <a:gd name="T80" fmla="*/ 1573 w 7844"/>
                  <a:gd name="T81" fmla="*/ 12665 h 15562"/>
                  <a:gd name="T82" fmla="*/ 2073 w 7844"/>
                  <a:gd name="T83" fmla="*/ 13495 h 15562"/>
                  <a:gd name="T84" fmla="*/ 5660 w 7844"/>
                  <a:gd name="T85" fmla="*/ 14053 h 15562"/>
                  <a:gd name="T86" fmla="*/ 5801 w 7844"/>
                  <a:gd name="T87" fmla="*/ 13429 h 15562"/>
                  <a:gd name="T88" fmla="*/ 6352 w 7844"/>
                  <a:gd name="T89" fmla="*/ 12553 h 15562"/>
                  <a:gd name="T90" fmla="*/ 7025 w 7844"/>
                  <a:gd name="T91" fmla="*/ 11558 h 15562"/>
                  <a:gd name="T92" fmla="*/ 7191 w 7844"/>
                  <a:gd name="T93" fmla="*/ 10925 h 15562"/>
                  <a:gd name="T94" fmla="*/ 7160 w 7844"/>
                  <a:gd name="T95" fmla="*/ 10177 h 15562"/>
                  <a:gd name="T96" fmla="*/ 7352 w 7844"/>
                  <a:gd name="T97" fmla="*/ 8130 h 15562"/>
                  <a:gd name="T98" fmla="*/ 7691 w 7844"/>
                  <a:gd name="T99" fmla="*/ 7930 h 15562"/>
                  <a:gd name="T100" fmla="*/ 7841 w 7844"/>
                  <a:gd name="T101" fmla="*/ 7576 h 15562"/>
                  <a:gd name="T102" fmla="*/ 7763 w 7844"/>
                  <a:gd name="T103" fmla="*/ 7214 h 15562"/>
                  <a:gd name="T104" fmla="*/ 7481 w 7844"/>
                  <a:gd name="T105" fmla="*/ 6954 h 15562"/>
                  <a:gd name="T106" fmla="*/ 7089 w 7844"/>
                  <a:gd name="T107" fmla="*/ 6912 h 15562"/>
                  <a:gd name="T108" fmla="*/ 4797 w 7844"/>
                  <a:gd name="T109" fmla="*/ 7466 h 15562"/>
                  <a:gd name="T110" fmla="*/ 4607 w 7844"/>
                  <a:gd name="T111" fmla="*/ 7703 h 15562"/>
                  <a:gd name="T112" fmla="*/ 4548 w 7844"/>
                  <a:gd name="T113" fmla="*/ 7964 h 15562"/>
                  <a:gd name="T114" fmla="*/ 3294 w 7844"/>
                  <a:gd name="T115" fmla="*/ 7877 h 15562"/>
                  <a:gd name="T116" fmla="*/ 3116 w 7844"/>
                  <a:gd name="T117" fmla="*/ 7519 h 15562"/>
                  <a:gd name="T118" fmla="*/ 7526 w 7844"/>
                  <a:gd name="T119" fmla="*/ 5846 h 15562"/>
                  <a:gd name="T120" fmla="*/ 7787 w 7844"/>
                  <a:gd name="T121" fmla="*/ 5564 h 15562"/>
                  <a:gd name="T122" fmla="*/ 7830 w 7844"/>
                  <a:gd name="T123" fmla="*/ 5173 h 15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44" h="15562">
                    <a:moveTo>
                      <a:pt x="5327" y="14628"/>
                    </a:moveTo>
                    <a:lnTo>
                      <a:pt x="5327" y="14628"/>
                    </a:lnTo>
                    <a:lnTo>
                      <a:pt x="5343" y="14629"/>
                    </a:lnTo>
                    <a:lnTo>
                      <a:pt x="5356" y="14631"/>
                    </a:lnTo>
                    <a:lnTo>
                      <a:pt x="5368" y="14633"/>
                    </a:lnTo>
                    <a:lnTo>
                      <a:pt x="5379" y="14637"/>
                    </a:lnTo>
                    <a:lnTo>
                      <a:pt x="5388" y="14642"/>
                    </a:lnTo>
                    <a:lnTo>
                      <a:pt x="5395" y="14647"/>
                    </a:lnTo>
                    <a:lnTo>
                      <a:pt x="5400" y="14653"/>
                    </a:lnTo>
                    <a:lnTo>
                      <a:pt x="5404" y="14661"/>
                    </a:lnTo>
                    <a:lnTo>
                      <a:pt x="5407" y="14668"/>
                    </a:lnTo>
                    <a:lnTo>
                      <a:pt x="5408" y="14677"/>
                    </a:lnTo>
                    <a:lnTo>
                      <a:pt x="5407" y="14686"/>
                    </a:lnTo>
                    <a:lnTo>
                      <a:pt x="5403" y="14696"/>
                    </a:lnTo>
                    <a:lnTo>
                      <a:pt x="5398" y="14706"/>
                    </a:lnTo>
                    <a:lnTo>
                      <a:pt x="5392" y="14716"/>
                    </a:lnTo>
                    <a:lnTo>
                      <a:pt x="5383" y="14727"/>
                    </a:lnTo>
                    <a:lnTo>
                      <a:pt x="5373" y="14739"/>
                    </a:lnTo>
                    <a:lnTo>
                      <a:pt x="4659" y="15453"/>
                    </a:lnTo>
                    <a:lnTo>
                      <a:pt x="4659" y="15453"/>
                    </a:lnTo>
                    <a:lnTo>
                      <a:pt x="4646" y="15464"/>
                    </a:lnTo>
                    <a:lnTo>
                      <a:pt x="4634" y="15475"/>
                    </a:lnTo>
                    <a:lnTo>
                      <a:pt x="4618" y="15485"/>
                    </a:lnTo>
                    <a:lnTo>
                      <a:pt x="4603" y="15496"/>
                    </a:lnTo>
                    <a:lnTo>
                      <a:pt x="4587" y="15506"/>
                    </a:lnTo>
                    <a:lnTo>
                      <a:pt x="4571" y="15514"/>
                    </a:lnTo>
                    <a:lnTo>
                      <a:pt x="4553" y="15523"/>
                    </a:lnTo>
                    <a:lnTo>
                      <a:pt x="4535" y="15531"/>
                    </a:lnTo>
                    <a:lnTo>
                      <a:pt x="4516" y="15537"/>
                    </a:lnTo>
                    <a:lnTo>
                      <a:pt x="4499" y="15543"/>
                    </a:lnTo>
                    <a:lnTo>
                      <a:pt x="4480" y="15550"/>
                    </a:lnTo>
                    <a:lnTo>
                      <a:pt x="4462" y="15555"/>
                    </a:lnTo>
                    <a:lnTo>
                      <a:pt x="4443" y="15557"/>
                    </a:lnTo>
                    <a:lnTo>
                      <a:pt x="4426" y="15561"/>
                    </a:lnTo>
                    <a:lnTo>
                      <a:pt x="4409" y="15562"/>
                    </a:lnTo>
                    <a:lnTo>
                      <a:pt x="4393" y="15562"/>
                    </a:lnTo>
                    <a:lnTo>
                      <a:pt x="3459" y="15562"/>
                    </a:lnTo>
                    <a:lnTo>
                      <a:pt x="3459" y="15562"/>
                    </a:lnTo>
                    <a:lnTo>
                      <a:pt x="3442" y="15562"/>
                    </a:lnTo>
                    <a:lnTo>
                      <a:pt x="3425" y="15561"/>
                    </a:lnTo>
                    <a:lnTo>
                      <a:pt x="3407" y="15557"/>
                    </a:lnTo>
                    <a:lnTo>
                      <a:pt x="3389" y="15555"/>
                    </a:lnTo>
                    <a:lnTo>
                      <a:pt x="3370" y="15550"/>
                    </a:lnTo>
                    <a:lnTo>
                      <a:pt x="3353" y="15543"/>
                    </a:lnTo>
                    <a:lnTo>
                      <a:pt x="3334" y="15537"/>
                    </a:lnTo>
                    <a:lnTo>
                      <a:pt x="3316" y="15531"/>
                    </a:lnTo>
                    <a:lnTo>
                      <a:pt x="3297" y="15523"/>
                    </a:lnTo>
                    <a:lnTo>
                      <a:pt x="3281" y="15514"/>
                    </a:lnTo>
                    <a:lnTo>
                      <a:pt x="3263" y="15506"/>
                    </a:lnTo>
                    <a:lnTo>
                      <a:pt x="3247" y="15496"/>
                    </a:lnTo>
                    <a:lnTo>
                      <a:pt x="3232" y="15485"/>
                    </a:lnTo>
                    <a:lnTo>
                      <a:pt x="3218" y="15475"/>
                    </a:lnTo>
                    <a:lnTo>
                      <a:pt x="3204" y="15464"/>
                    </a:lnTo>
                    <a:lnTo>
                      <a:pt x="3193" y="15453"/>
                    </a:lnTo>
                    <a:lnTo>
                      <a:pt x="2478" y="14739"/>
                    </a:lnTo>
                    <a:lnTo>
                      <a:pt x="2478" y="14739"/>
                    </a:lnTo>
                    <a:lnTo>
                      <a:pt x="2467" y="14727"/>
                    </a:lnTo>
                    <a:lnTo>
                      <a:pt x="2459" y="14716"/>
                    </a:lnTo>
                    <a:lnTo>
                      <a:pt x="2452" y="14706"/>
                    </a:lnTo>
                    <a:lnTo>
                      <a:pt x="2447" y="14696"/>
                    </a:lnTo>
                    <a:lnTo>
                      <a:pt x="2445" y="14686"/>
                    </a:lnTo>
                    <a:lnTo>
                      <a:pt x="2444" y="14677"/>
                    </a:lnTo>
                    <a:lnTo>
                      <a:pt x="2444" y="14668"/>
                    </a:lnTo>
                    <a:lnTo>
                      <a:pt x="2446" y="14661"/>
                    </a:lnTo>
                    <a:lnTo>
                      <a:pt x="2450" y="14653"/>
                    </a:lnTo>
                    <a:lnTo>
                      <a:pt x="2456" y="14647"/>
                    </a:lnTo>
                    <a:lnTo>
                      <a:pt x="2462" y="14642"/>
                    </a:lnTo>
                    <a:lnTo>
                      <a:pt x="2473" y="14637"/>
                    </a:lnTo>
                    <a:lnTo>
                      <a:pt x="2483" y="14633"/>
                    </a:lnTo>
                    <a:lnTo>
                      <a:pt x="2495" y="14631"/>
                    </a:lnTo>
                    <a:lnTo>
                      <a:pt x="2509" y="14629"/>
                    </a:lnTo>
                    <a:lnTo>
                      <a:pt x="2524" y="14628"/>
                    </a:lnTo>
                    <a:lnTo>
                      <a:pt x="5327" y="14628"/>
                    </a:lnTo>
                    <a:close/>
                    <a:moveTo>
                      <a:pt x="623" y="2891"/>
                    </a:moveTo>
                    <a:lnTo>
                      <a:pt x="623" y="2891"/>
                    </a:lnTo>
                    <a:lnTo>
                      <a:pt x="655" y="2891"/>
                    </a:lnTo>
                    <a:lnTo>
                      <a:pt x="688" y="2888"/>
                    </a:lnTo>
                    <a:lnTo>
                      <a:pt x="721" y="2883"/>
                    </a:lnTo>
                    <a:lnTo>
                      <a:pt x="752" y="2877"/>
                    </a:lnTo>
                    <a:lnTo>
                      <a:pt x="4054" y="2177"/>
                    </a:lnTo>
                    <a:lnTo>
                      <a:pt x="4054" y="2177"/>
                    </a:lnTo>
                    <a:lnTo>
                      <a:pt x="4082" y="2170"/>
                    </a:lnTo>
                    <a:lnTo>
                      <a:pt x="4108" y="2163"/>
                    </a:lnTo>
                    <a:lnTo>
                      <a:pt x="4135" y="2154"/>
                    </a:lnTo>
                    <a:lnTo>
                      <a:pt x="4161" y="2144"/>
                    </a:lnTo>
                    <a:lnTo>
                      <a:pt x="4185" y="2134"/>
                    </a:lnTo>
                    <a:lnTo>
                      <a:pt x="4210" y="2121"/>
                    </a:lnTo>
                    <a:lnTo>
                      <a:pt x="4234" y="2109"/>
                    </a:lnTo>
                    <a:lnTo>
                      <a:pt x="4257" y="2095"/>
                    </a:lnTo>
                    <a:lnTo>
                      <a:pt x="4278" y="2081"/>
                    </a:lnTo>
                    <a:lnTo>
                      <a:pt x="4301" y="2065"/>
                    </a:lnTo>
                    <a:lnTo>
                      <a:pt x="4321" y="2048"/>
                    </a:lnTo>
                    <a:lnTo>
                      <a:pt x="4341" y="2031"/>
                    </a:lnTo>
                    <a:lnTo>
                      <a:pt x="4360" y="2013"/>
                    </a:lnTo>
                    <a:lnTo>
                      <a:pt x="4379" y="1994"/>
                    </a:lnTo>
                    <a:lnTo>
                      <a:pt x="4397" y="1975"/>
                    </a:lnTo>
                    <a:lnTo>
                      <a:pt x="4413" y="1955"/>
                    </a:lnTo>
                    <a:lnTo>
                      <a:pt x="4430" y="1934"/>
                    </a:lnTo>
                    <a:lnTo>
                      <a:pt x="4443" y="1912"/>
                    </a:lnTo>
                    <a:lnTo>
                      <a:pt x="4458" y="1891"/>
                    </a:lnTo>
                    <a:lnTo>
                      <a:pt x="4471" y="1868"/>
                    </a:lnTo>
                    <a:lnTo>
                      <a:pt x="4484" y="1844"/>
                    </a:lnTo>
                    <a:lnTo>
                      <a:pt x="4495" y="1820"/>
                    </a:lnTo>
                    <a:lnTo>
                      <a:pt x="4505" y="1796"/>
                    </a:lnTo>
                    <a:lnTo>
                      <a:pt x="4514" y="1773"/>
                    </a:lnTo>
                    <a:lnTo>
                      <a:pt x="4521" y="1747"/>
                    </a:lnTo>
                    <a:lnTo>
                      <a:pt x="4529" y="1721"/>
                    </a:lnTo>
                    <a:lnTo>
                      <a:pt x="4535" y="1696"/>
                    </a:lnTo>
                    <a:lnTo>
                      <a:pt x="4540" y="1669"/>
                    </a:lnTo>
                    <a:lnTo>
                      <a:pt x="4544" y="1643"/>
                    </a:lnTo>
                    <a:lnTo>
                      <a:pt x="4547" y="1616"/>
                    </a:lnTo>
                    <a:lnTo>
                      <a:pt x="4548" y="1590"/>
                    </a:lnTo>
                    <a:lnTo>
                      <a:pt x="4548" y="1562"/>
                    </a:lnTo>
                    <a:lnTo>
                      <a:pt x="4548" y="1562"/>
                    </a:lnTo>
                    <a:lnTo>
                      <a:pt x="4540" y="618"/>
                    </a:lnTo>
                    <a:lnTo>
                      <a:pt x="4540" y="618"/>
                    </a:lnTo>
                    <a:lnTo>
                      <a:pt x="4540" y="586"/>
                    </a:lnTo>
                    <a:lnTo>
                      <a:pt x="4537" y="555"/>
                    </a:lnTo>
                    <a:lnTo>
                      <a:pt x="4533" y="524"/>
                    </a:lnTo>
                    <a:lnTo>
                      <a:pt x="4528" y="493"/>
                    </a:lnTo>
                    <a:lnTo>
                      <a:pt x="4520" y="463"/>
                    </a:lnTo>
                    <a:lnTo>
                      <a:pt x="4511" y="434"/>
                    </a:lnTo>
                    <a:lnTo>
                      <a:pt x="4501" y="405"/>
                    </a:lnTo>
                    <a:lnTo>
                      <a:pt x="4490" y="376"/>
                    </a:lnTo>
                    <a:lnTo>
                      <a:pt x="4477" y="350"/>
                    </a:lnTo>
                    <a:lnTo>
                      <a:pt x="4464" y="323"/>
                    </a:lnTo>
                    <a:lnTo>
                      <a:pt x="4448" y="297"/>
                    </a:lnTo>
                    <a:lnTo>
                      <a:pt x="4432" y="272"/>
                    </a:lnTo>
                    <a:lnTo>
                      <a:pt x="4416" y="248"/>
                    </a:lnTo>
                    <a:lnTo>
                      <a:pt x="4397" y="224"/>
                    </a:lnTo>
                    <a:lnTo>
                      <a:pt x="4377" y="202"/>
                    </a:lnTo>
                    <a:lnTo>
                      <a:pt x="4356" y="181"/>
                    </a:lnTo>
                    <a:lnTo>
                      <a:pt x="4335" y="160"/>
                    </a:lnTo>
                    <a:lnTo>
                      <a:pt x="4312" y="141"/>
                    </a:lnTo>
                    <a:lnTo>
                      <a:pt x="4288" y="122"/>
                    </a:lnTo>
                    <a:lnTo>
                      <a:pt x="4265" y="105"/>
                    </a:lnTo>
                    <a:lnTo>
                      <a:pt x="4239" y="89"/>
                    </a:lnTo>
                    <a:lnTo>
                      <a:pt x="4213" y="74"/>
                    </a:lnTo>
                    <a:lnTo>
                      <a:pt x="4186" y="60"/>
                    </a:lnTo>
                    <a:lnTo>
                      <a:pt x="4159" y="49"/>
                    </a:lnTo>
                    <a:lnTo>
                      <a:pt x="4131" y="37"/>
                    </a:lnTo>
                    <a:lnTo>
                      <a:pt x="4102" y="27"/>
                    </a:lnTo>
                    <a:lnTo>
                      <a:pt x="4073" y="20"/>
                    </a:lnTo>
                    <a:lnTo>
                      <a:pt x="4043" y="12"/>
                    </a:lnTo>
                    <a:lnTo>
                      <a:pt x="4013" y="7"/>
                    </a:lnTo>
                    <a:lnTo>
                      <a:pt x="3981" y="3"/>
                    </a:lnTo>
                    <a:lnTo>
                      <a:pt x="3950" y="1"/>
                    </a:lnTo>
                    <a:lnTo>
                      <a:pt x="3918" y="0"/>
                    </a:lnTo>
                    <a:lnTo>
                      <a:pt x="3918" y="0"/>
                    </a:lnTo>
                    <a:lnTo>
                      <a:pt x="3913" y="0"/>
                    </a:lnTo>
                    <a:lnTo>
                      <a:pt x="3913" y="0"/>
                    </a:lnTo>
                    <a:lnTo>
                      <a:pt x="3880" y="1"/>
                    </a:lnTo>
                    <a:lnTo>
                      <a:pt x="3849" y="3"/>
                    </a:lnTo>
                    <a:lnTo>
                      <a:pt x="3817" y="7"/>
                    </a:lnTo>
                    <a:lnTo>
                      <a:pt x="3787" y="14"/>
                    </a:lnTo>
                    <a:lnTo>
                      <a:pt x="3757" y="21"/>
                    </a:lnTo>
                    <a:lnTo>
                      <a:pt x="3728" y="30"/>
                    </a:lnTo>
                    <a:lnTo>
                      <a:pt x="3699" y="40"/>
                    </a:lnTo>
                    <a:lnTo>
                      <a:pt x="3670" y="51"/>
                    </a:lnTo>
                    <a:lnTo>
                      <a:pt x="3644" y="64"/>
                    </a:lnTo>
                    <a:lnTo>
                      <a:pt x="3616" y="78"/>
                    </a:lnTo>
                    <a:lnTo>
                      <a:pt x="3591" y="93"/>
                    </a:lnTo>
                    <a:lnTo>
                      <a:pt x="3566" y="109"/>
                    </a:lnTo>
                    <a:lnTo>
                      <a:pt x="3542" y="127"/>
                    </a:lnTo>
                    <a:lnTo>
                      <a:pt x="3518" y="146"/>
                    </a:lnTo>
                    <a:lnTo>
                      <a:pt x="3495" y="165"/>
                    </a:lnTo>
                    <a:lnTo>
                      <a:pt x="3474" y="186"/>
                    </a:lnTo>
                    <a:lnTo>
                      <a:pt x="3454" y="207"/>
                    </a:lnTo>
                    <a:lnTo>
                      <a:pt x="3433" y="230"/>
                    </a:lnTo>
                    <a:lnTo>
                      <a:pt x="3416" y="254"/>
                    </a:lnTo>
                    <a:lnTo>
                      <a:pt x="3398" y="279"/>
                    </a:lnTo>
                    <a:lnTo>
                      <a:pt x="3383" y="304"/>
                    </a:lnTo>
                    <a:lnTo>
                      <a:pt x="3368" y="331"/>
                    </a:lnTo>
                    <a:lnTo>
                      <a:pt x="3354" y="357"/>
                    </a:lnTo>
                    <a:lnTo>
                      <a:pt x="3341" y="385"/>
                    </a:lnTo>
                    <a:lnTo>
                      <a:pt x="3331" y="414"/>
                    </a:lnTo>
                    <a:lnTo>
                      <a:pt x="3321" y="443"/>
                    </a:lnTo>
                    <a:lnTo>
                      <a:pt x="3314" y="472"/>
                    </a:lnTo>
                    <a:lnTo>
                      <a:pt x="3306" y="502"/>
                    </a:lnTo>
                    <a:lnTo>
                      <a:pt x="3301" y="532"/>
                    </a:lnTo>
                    <a:lnTo>
                      <a:pt x="3297" y="564"/>
                    </a:lnTo>
                    <a:lnTo>
                      <a:pt x="3295" y="595"/>
                    </a:lnTo>
                    <a:lnTo>
                      <a:pt x="3295" y="628"/>
                    </a:lnTo>
                    <a:lnTo>
                      <a:pt x="3299" y="1064"/>
                    </a:lnTo>
                    <a:lnTo>
                      <a:pt x="494" y="1659"/>
                    </a:lnTo>
                    <a:lnTo>
                      <a:pt x="494" y="1659"/>
                    </a:lnTo>
                    <a:lnTo>
                      <a:pt x="463" y="1667"/>
                    </a:lnTo>
                    <a:lnTo>
                      <a:pt x="432" y="1676"/>
                    </a:lnTo>
                    <a:lnTo>
                      <a:pt x="403" y="1686"/>
                    </a:lnTo>
                    <a:lnTo>
                      <a:pt x="375" y="1697"/>
                    </a:lnTo>
                    <a:lnTo>
                      <a:pt x="346" y="1711"/>
                    </a:lnTo>
                    <a:lnTo>
                      <a:pt x="319" y="1725"/>
                    </a:lnTo>
                    <a:lnTo>
                      <a:pt x="293" y="1740"/>
                    </a:lnTo>
                    <a:lnTo>
                      <a:pt x="267" y="1757"/>
                    </a:lnTo>
                    <a:lnTo>
                      <a:pt x="242" y="1775"/>
                    </a:lnTo>
                    <a:lnTo>
                      <a:pt x="220" y="1794"/>
                    </a:lnTo>
                    <a:lnTo>
                      <a:pt x="197" y="1814"/>
                    </a:lnTo>
                    <a:lnTo>
                      <a:pt x="176" y="1835"/>
                    </a:lnTo>
                    <a:lnTo>
                      <a:pt x="155" y="1857"/>
                    </a:lnTo>
                    <a:lnTo>
                      <a:pt x="136" y="1881"/>
                    </a:lnTo>
                    <a:lnTo>
                      <a:pt x="118" y="1903"/>
                    </a:lnTo>
                    <a:lnTo>
                      <a:pt x="101" y="1929"/>
                    </a:lnTo>
                    <a:lnTo>
                      <a:pt x="86" y="1954"/>
                    </a:lnTo>
                    <a:lnTo>
                      <a:pt x="71" y="1980"/>
                    </a:lnTo>
                    <a:lnTo>
                      <a:pt x="58" y="2007"/>
                    </a:lnTo>
                    <a:lnTo>
                      <a:pt x="46" y="2034"/>
                    </a:lnTo>
                    <a:lnTo>
                      <a:pt x="36" y="2062"/>
                    </a:lnTo>
                    <a:lnTo>
                      <a:pt x="26" y="2091"/>
                    </a:lnTo>
                    <a:lnTo>
                      <a:pt x="18" y="2120"/>
                    </a:lnTo>
                    <a:lnTo>
                      <a:pt x="12" y="2150"/>
                    </a:lnTo>
                    <a:lnTo>
                      <a:pt x="7" y="2180"/>
                    </a:lnTo>
                    <a:lnTo>
                      <a:pt x="3" y="2211"/>
                    </a:lnTo>
                    <a:lnTo>
                      <a:pt x="2" y="2241"/>
                    </a:lnTo>
                    <a:lnTo>
                      <a:pt x="0" y="2272"/>
                    </a:lnTo>
                    <a:lnTo>
                      <a:pt x="2" y="2303"/>
                    </a:lnTo>
                    <a:lnTo>
                      <a:pt x="4" y="2334"/>
                    </a:lnTo>
                    <a:lnTo>
                      <a:pt x="8" y="2366"/>
                    </a:lnTo>
                    <a:lnTo>
                      <a:pt x="14" y="2397"/>
                    </a:lnTo>
                    <a:lnTo>
                      <a:pt x="14" y="2397"/>
                    </a:lnTo>
                    <a:lnTo>
                      <a:pt x="21" y="2425"/>
                    </a:lnTo>
                    <a:lnTo>
                      <a:pt x="28" y="2451"/>
                    </a:lnTo>
                    <a:lnTo>
                      <a:pt x="37" y="2478"/>
                    </a:lnTo>
                    <a:lnTo>
                      <a:pt x="47" y="2503"/>
                    </a:lnTo>
                    <a:lnTo>
                      <a:pt x="57" y="2528"/>
                    </a:lnTo>
                    <a:lnTo>
                      <a:pt x="68" y="2552"/>
                    </a:lnTo>
                    <a:lnTo>
                      <a:pt x="81" y="2576"/>
                    </a:lnTo>
                    <a:lnTo>
                      <a:pt x="95" y="2599"/>
                    </a:lnTo>
                    <a:lnTo>
                      <a:pt x="110" y="2620"/>
                    </a:lnTo>
                    <a:lnTo>
                      <a:pt x="125" y="2641"/>
                    </a:lnTo>
                    <a:lnTo>
                      <a:pt x="142" y="2663"/>
                    </a:lnTo>
                    <a:lnTo>
                      <a:pt x="158" y="2683"/>
                    </a:lnTo>
                    <a:lnTo>
                      <a:pt x="176" y="2702"/>
                    </a:lnTo>
                    <a:lnTo>
                      <a:pt x="194" y="2719"/>
                    </a:lnTo>
                    <a:lnTo>
                      <a:pt x="215" y="2737"/>
                    </a:lnTo>
                    <a:lnTo>
                      <a:pt x="233" y="2755"/>
                    </a:lnTo>
                    <a:lnTo>
                      <a:pt x="255" y="2770"/>
                    </a:lnTo>
                    <a:lnTo>
                      <a:pt x="276" y="2785"/>
                    </a:lnTo>
                    <a:lnTo>
                      <a:pt x="298" y="2799"/>
                    </a:lnTo>
                    <a:lnTo>
                      <a:pt x="320" y="2813"/>
                    </a:lnTo>
                    <a:lnTo>
                      <a:pt x="343" y="2824"/>
                    </a:lnTo>
                    <a:lnTo>
                      <a:pt x="367" y="2835"/>
                    </a:lnTo>
                    <a:lnTo>
                      <a:pt x="391" y="2845"/>
                    </a:lnTo>
                    <a:lnTo>
                      <a:pt x="415" y="2855"/>
                    </a:lnTo>
                    <a:lnTo>
                      <a:pt x="440" y="2863"/>
                    </a:lnTo>
                    <a:lnTo>
                      <a:pt x="465" y="2870"/>
                    </a:lnTo>
                    <a:lnTo>
                      <a:pt x="490" y="2877"/>
                    </a:lnTo>
                    <a:lnTo>
                      <a:pt x="517" y="2882"/>
                    </a:lnTo>
                    <a:lnTo>
                      <a:pt x="543" y="2886"/>
                    </a:lnTo>
                    <a:lnTo>
                      <a:pt x="570" y="2889"/>
                    </a:lnTo>
                    <a:lnTo>
                      <a:pt x="596" y="2891"/>
                    </a:lnTo>
                    <a:lnTo>
                      <a:pt x="623" y="2891"/>
                    </a:lnTo>
                    <a:lnTo>
                      <a:pt x="623" y="2891"/>
                    </a:lnTo>
                    <a:close/>
                    <a:moveTo>
                      <a:pt x="623" y="5109"/>
                    </a:moveTo>
                    <a:lnTo>
                      <a:pt x="623" y="5109"/>
                    </a:lnTo>
                    <a:lnTo>
                      <a:pt x="655" y="5108"/>
                    </a:lnTo>
                    <a:lnTo>
                      <a:pt x="688" y="5105"/>
                    </a:lnTo>
                    <a:lnTo>
                      <a:pt x="721" y="5102"/>
                    </a:lnTo>
                    <a:lnTo>
                      <a:pt x="754" y="5095"/>
                    </a:lnTo>
                    <a:lnTo>
                      <a:pt x="7350" y="3694"/>
                    </a:lnTo>
                    <a:lnTo>
                      <a:pt x="7350" y="3694"/>
                    </a:lnTo>
                    <a:lnTo>
                      <a:pt x="7381" y="3686"/>
                    </a:lnTo>
                    <a:lnTo>
                      <a:pt x="7412" y="3678"/>
                    </a:lnTo>
                    <a:lnTo>
                      <a:pt x="7442" y="3667"/>
                    </a:lnTo>
                    <a:lnTo>
                      <a:pt x="7471" y="3655"/>
                    </a:lnTo>
                    <a:lnTo>
                      <a:pt x="7498" y="3642"/>
                    </a:lnTo>
                    <a:lnTo>
                      <a:pt x="7526" y="3628"/>
                    </a:lnTo>
                    <a:lnTo>
                      <a:pt x="7551" y="3612"/>
                    </a:lnTo>
                    <a:lnTo>
                      <a:pt x="7578" y="3596"/>
                    </a:lnTo>
                    <a:lnTo>
                      <a:pt x="7602" y="3578"/>
                    </a:lnTo>
                    <a:lnTo>
                      <a:pt x="7626" y="3559"/>
                    </a:lnTo>
                    <a:lnTo>
                      <a:pt x="7647" y="3539"/>
                    </a:lnTo>
                    <a:lnTo>
                      <a:pt x="7668" y="3518"/>
                    </a:lnTo>
                    <a:lnTo>
                      <a:pt x="7689" y="3495"/>
                    </a:lnTo>
                    <a:lnTo>
                      <a:pt x="7709" y="3472"/>
                    </a:lnTo>
                    <a:lnTo>
                      <a:pt x="7726" y="3448"/>
                    </a:lnTo>
                    <a:lnTo>
                      <a:pt x="7743" y="3424"/>
                    </a:lnTo>
                    <a:lnTo>
                      <a:pt x="7759" y="3398"/>
                    </a:lnTo>
                    <a:lnTo>
                      <a:pt x="7773" y="3373"/>
                    </a:lnTo>
                    <a:lnTo>
                      <a:pt x="7787" y="3345"/>
                    </a:lnTo>
                    <a:lnTo>
                      <a:pt x="7798" y="3317"/>
                    </a:lnTo>
                    <a:lnTo>
                      <a:pt x="7810" y="3290"/>
                    </a:lnTo>
                    <a:lnTo>
                      <a:pt x="7818" y="3261"/>
                    </a:lnTo>
                    <a:lnTo>
                      <a:pt x="7826" y="3232"/>
                    </a:lnTo>
                    <a:lnTo>
                      <a:pt x="7832" y="3203"/>
                    </a:lnTo>
                    <a:lnTo>
                      <a:pt x="7837" y="3173"/>
                    </a:lnTo>
                    <a:lnTo>
                      <a:pt x="7841" y="3142"/>
                    </a:lnTo>
                    <a:lnTo>
                      <a:pt x="7844" y="3111"/>
                    </a:lnTo>
                    <a:lnTo>
                      <a:pt x="7844" y="3081"/>
                    </a:lnTo>
                    <a:lnTo>
                      <a:pt x="7844" y="3049"/>
                    </a:lnTo>
                    <a:lnTo>
                      <a:pt x="7840" y="3018"/>
                    </a:lnTo>
                    <a:lnTo>
                      <a:pt x="7836" y="2986"/>
                    </a:lnTo>
                    <a:lnTo>
                      <a:pt x="7830" y="2955"/>
                    </a:lnTo>
                    <a:lnTo>
                      <a:pt x="7830" y="2955"/>
                    </a:lnTo>
                    <a:lnTo>
                      <a:pt x="7823" y="2925"/>
                    </a:lnTo>
                    <a:lnTo>
                      <a:pt x="7813" y="2893"/>
                    </a:lnTo>
                    <a:lnTo>
                      <a:pt x="7803" y="2864"/>
                    </a:lnTo>
                    <a:lnTo>
                      <a:pt x="7792" y="2835"/>
                    </a:lnTo>
                    <a:lnTo>
                      <a:pt x="7779" y="2808"/>
                    </a:lnTo>
                    <a:lnTo>
                      <a:pt x="7764" y="2780"/>
                    </a:lnTo>
                    <a:lnTo>
                      <a:pt x="7749" y="2753"/>
                    </a:lnTo>
                    <a:lnTo>
                      <a:pt x="7731" y="2728"/>
                    </a:lnTo>
                    <a:lnTo>
                      <a:pt x="7714" y="2704"/>
                    </a:lnTo>
                    <a:lnTo>
                      <a:pt x="7695" y="2680"/>
                    </a:lnTo>
                    <a:lnTo>
                      <a:pt x="7675" y="2658"/>
                    </a:lnTo>
                    <a:lnTo>
                      <a:pt x="7653" y="2636"/>
                    </a:lnTo>
                    <a:lnTo>
                      <a:pt x="7632" y="2616"/>
                    </a:lnTo>
                    <a:lnTo>
                      <a:pt x="7609" y="2597"/>
                    </a:lnTo>
                    <a:lnTo>
                      <a:pt x="7585" y="2580"/>
                    </a:lnTo>
                    <a:lnTo>
                      <a:pt x="7560" y="2562"/>
                    </a:lnTo>
                    <a:lnTo>
                      <a:pt x="7535" y="2547"/>
                    </a:lnTo>
                    <a:lnTo>
                      <a:pt x="7509" y="2532"/>
                    </a:lnTo>
                    <a:lnTo>
                      <a:pt x="7482" y="2519"/>
                    </a:lnTo>
                    <a:lnTo>
                      <a:pt x="7454" y="2507"/>
                    </a:lnTo>
                    <a:lnTo>
                      <a:pt x="7427" y="2497"/>
                    </a:lnTo>
                    <a:lnTo>
                      <a:pt x="7398" y="2488"/>
                    </a:lnTo>
                    <a:lnTo>
                      <a:pt x="7369" y="2479"/>
                    </a:lnTo>
                    <a:lnTo>
                      <a:pt x="7339" y="2473"/>
                    </a:lnTo>
                    <a:lnTo>
                      <a:pt x="7310" y="2468"/>
                    </a:lnTo>
                    <a:lnTo>
                      <a:pt x="7278" y="2464"/>
                    </a:lnTo>
                    <a:lnTo>
                      <a:pt x="7248" y="2463"/>
                    </a:lnTo>
                    <a:lnTo>
                      <a:pt x="7216" y="2461"/>
                    </a:lnTo>
                    <a:lnTo>
                      <a:pt x="7186" y="2463"/>
                    </a:lnTo>
                    <a:lnTo>
                      <a:pt x="7155" y="2465"/>
                    </a:lnTo>
                    <a:lnTo>
                      <a:pt x="7123" y="2470"/>
                    </a:lnTo>
                    <a:lnTo>
                      <a:pt x="7092" y="2475"/>
                    </a:lnTo>
                    <a:lnTo>
                      <a:pt x="494" y="3877"/>
                    </a:lnTo>
                    <a:lnTo>
                      <a:pt x="494" y="3877"/>
                    </a:lnTo>
                    <a:lnTo>
                      <a:pt x="463" y="3884"/>
                    </a:lnTo>
                    <a:lnTo>
                      <a:pt x="432" y="3893"/>
                    </a:lnTo>
                    <a:lnTo>
                      <a:pt x="403" y="3903"/>
                    </a:lnTo>
                    <a:lnTo>
                      <a:pt x="375" y="3916"/>
                    </a:lnTo>
                    <a:lnTo>
                      <a:pt x="346" y="3928"/>
                    </a:lnTo>
                    <a:lnTo>
                      <a:pt x="319" y="3943"/>
                    </a:lnTo>
                    <a:lnTo>
                      <a:pt x="293" y="3958"/>
                    </a:lnTo>
                    <a:lnTo>
                      <a:pt x="267" y="3975"/>
                    </a:lnTo>
                    <a:lnTo>
                      <a:pt x="242" y="3994"/>
                    </a:lnTo>
                    <a:lnTo>
                      <a:pt x="220" y="4012"/>
                    </a:lnTo>
                    <a:lnTo>
                      <a:pt x="197" y="4033"/>
                    </a:lnTo>
                    <a:lnTo>
                      <a:pt x="176" y="4053"/>
                    </a:lnTo>
                    <a:lnTo>
                      <a:pt x="155" y="4075"/>
                    </a:lnTo>
                    <a:lnTo>
                      <a:pt x="136" y="4098"/>
                    </a:lnTo>
                    <a:lnTo>
                      <a:pt x="118" y="4122"/>
                    </a:lnTo>
                    <a:lnTo>
                      <a:pt x="101" y="4147"/>
                    </a:lnTo>
                    <a:lnTo>
                      <a:pt x="86" y="4172"/>
                    </a:lnTo>
                    <a:lnTo>
                      <a:pt x="71" y="4199"/>
                    </a:lnTo>
                    <a:lnTo>
                      <a:pt x="58" y="4225"/>
                    </a:lnTo>
                    <a:lnTo>
                      <a:pt x="46" y="4253"/>
                    </a:lnTo>
                    <a:lnTo>
                      <a:pt x="36" y="4281"/>
                    </a:lnTo>
                    <a:lnTo>
                      <a:pt x="26" y="4310"/>
                    </a:lnTo>
                    <a:lnTo>
                      <a:pt x="18" y="4339"/>
                    </a:lnTo>
                    <a:lnTo>
                      <a:pt x="12" y="4368"/>
                    </a:lnTo>
                    <a:lnTo>
                      <a:pt x="7" y="4398"/>
                    </a:lnTo>
                    <a:lnTo>
                      <a:pt x="3" y="4428"/>
                    </a:lnTo>
                    <a:lnTo>
                      <a:pt x="2" y="4459"/>
                    </a:lnTo>
                    <a:lnTo>
                      <a:pt x="0" y="4490"/>
                    </a:lnTo>
                    <a:lnTo>
                      <a:pt x="2" y="4521"/>
                    </a:lnTo>
                    <a:lnTo>
                      <a:pt x="4" y="4553"/>
                    </a:lnTo>
                    <a:lnTo>
                      <a:pt x="8" y="4584"/>
                    </a:lnTo>
                    <a:lnTo>
                      <a:pt x="14" y="4616"/>
                    </a:lnTo>
                    <a:lnTo>
                      <a:pt x="14" y="4616"/>
                    </a:lnTo>
                    <a:lnTo>
                      <a:pt x="21" y="4642"/>
                    </a:lnTo>
                    <a:lnTo>
                      <a:pt x="28" y="4670"/>
                    </a:lnTo>
                    <a:lnTo>
                      <a:pt x="37" y="4695"/>
                    </a:lnTo>
                    <a:lnTo>
                      <a:pt x="47" y="4721"/>
                    </a:lnTo>
                    <a:lnTo>
                      <a:pt x="57" y="4745"/>
                    </a:lnTo>
                    <a:lnTo>
                      <a:pt x="68" y="4769"/>
                    </a:lnTo>
                    <a:lnTo>
                      <a:pt x="81" y="4793"/>
                    </a:lnTo>
                    <a:lnTo>
                      <a:pt x="95" y="4816"/>
                    </a:lnTo>
                    <a:lnTo>
                      <a:pt x="110" y="4838"/>
                    </a:lnTo>
                    <a:lnTo>
                      <a:pt x="125" y="4860"/>
                    </a:lnTo>
                    <a:lnTo>
                      <a:pt x="142" y="4880"/>
                    </a:lnTo>
                    <a:lnTo>
                      <a:pt x="158" y="4900"/>
                    </a:lnTo>
                    <a:lnTo>
                      <a:pt x="176" y="4919"/>
                    </a:lnTo>
                    <a:lnTo>
                      <a:pt x="194" y="4938"/>
                    </a:lnTo>
                    <a:lnTo>
                      <a:pt x="215" y="4956"/>
                    </a:lnTo>
                    <a:lnTo>
                      <a:pt x="233" y="4972"/>
                    </a:lnTo>
                    <a:lnTo>
                      <a:pt x="255" y="4988"/>
                    </a:lnTo>
                    <a:lnTo>
                      <a:pt x="276" y="5003"/>
                    </a:lnTo>
                    <a:lnTo>
                      <a:pt x="298" y="5017"/>
                    </a:lnTo>
                    <a:lnTo>
                      <a:pt x="320" y="5030"/>
                    </a:lnTo>
                    <a:lnTo>
                      <a:pt x="343" y="5042"/>
                    </a:lnTo>
                    <a:lnTo>
                      <a:pt x="367" y="5054"/>
                    </a:lnTo>
                    <a:lnTo>
                      <a:pt x="391" y="5064"/>
                    </a:lnTo>
                    <a:lnTo>
                      <a:pt x="415" y="5073"/>
                    </a:lnTo>
                    <a:lnTo>
                      <a:pt x="440" y="5081"/>
                    </a:lnTo>
                    <a:lnTo>
                      <a:pt x="465" y="5089"/>
                    </a:lnTo>
                    <a:lnTo>
                      <a:pt x="490" y="5095"/>
                    </a:lnTo>
                    <a:lnTo>
                      <a:pt x="517" y="5100"/>
                    </a:lnTo>
                    <a:lnTo>
                      <a:pt x="543" y="5104"/>
                    </a:lnTo>
                    <a:lnTo>
                      <a:pt x="570" y="5107"/>
                    </a:lnTo>
                    <a:lnTo>
                      <a:pt x="596" y="5108"/>
                    </a:lnTo>
                    <a:lnTo>
                      <a:pt x="623" y="5109"/>
                    </a:lnTo>
                    <a:lnTo>
                      <a:pt x="623" y="5109"/>
                    </a:lnTo>
                    <a:close/>
                    <a:moveTo>
                      <a:pt x="7830" y="5173"/>
                    </a:moveTo>
                    <a:lnTo>
                      <a:pt x="7830" y="5173"/>
                    </a:lnTo>
                    <a:lnTo>
                      <a:pt x="7823" y="5142"/>
                    </a:lnTo>
                    <a:lnTo>
                      <a:pt x="7813" y="5112"/>
                    </a:lnTo>
                    <a:lnTo>
                      <a:pt x="7803" y="5081"/>
                    </a:lnTo>
                    <a:lnTo>
                      <a:pt x="7792" y="5053"/>
                    </a:lnTo>
                    <a:lnTo>
                      <a:pt x="7779" y="5025"/>
                    </a:lnTo>
                    <a:lnTo>
                      <a:pt x="7764" y="4998"/>
                    </a:lnTo>
                    <a:lnTo>
                      <a:pt x="7749" y="4972"/>
                    </a:lnTo>
                    <a:lnTo>
                      <a:pt x="7731" y="4947"/>
                    </a:lnTo>
                    <a:lnTo>
                      <a:pt x="7714" y="4922"/>
                    </a:lnTo>
                    <a:lnTo>
                      <a:pt x="7695" y="4899"/>
                    </a:lnTo>
                    <a:lnTo>
                      <a:pt x="7675" y="4876"/>
                    </a:lnTo>
                    <a:lnTo>
                      <a:pt x="7653" y="4855"/>
                    </a:lnTo>
                    <a:lnTo>
                      <a:pt x="7632" y="4835"/>
                    </a:lnTo>
                    <a:lnTo>
                      <a:pt x="7609" y="4815"/>
                    </a:lnTo>
                    <a:lnTo>
                      <a:pt x="7585" y="4797"/>
                    </a:lnTo>
                    <a:lnTo>
                      <a:pt x="7560" y="4781"/>
                    </a:lnTo>
                    <a:lnTo>
                      <a:pt x="7535" y="4764"/>
                    </a:lnTo>
                    <a:lnTo>
                      <a:pt x="7509" y="4750"/>
                    </a:lnTo>
                    <a:lnTo>
                      <a:pt x="7482" y="4736"/>
                    </a:lnTo>
                    <a:lnTo>
                      <a:pt x="7454" y="4725"/>
                    </a:lnTo>
                    <a:lnTo>
                      <a:pt x="7427" y="4714"/>
                    </a:lnTo>
                    <a:lnTo>
                      <a:pt x="7398" y="4705"/>
                    </a:lnTo>
                    <a:lnTo>
                      <a:pt x="7369" y="4697"/>
                    </a:lnTo>
                    <a:lnTo>
                      <a:pt x="7339" y="4691"/>
                    </a:lnTo>
                    <a:lnTo>
                      <a:pt x="7310" y="4686"/>
                    </a:lnTo>
                    <a:lnTo>
                      <a:pt x="7278" y="4682"/>
                    </a:lnTo>
                    <a:lnTo>
                      <a:pt x="7248" y="4680"/>
                    </a:lnTo>
                    <a:lnTo>
                      <a:pt x="7216" y="4680"/>
                    </a:lnTo>
                    <a:lnTo>
                      <a:pt x="7186" y="4681"/>
                    </a:lnTo>
                    <a:lnTo>
                      <a:pt x="7155" y="4684"/>
                    </a:lnTo>
                    <a:lnTo>
                      <a:pt x="7123" y="4687"/>
                    </a:lnTo>
                    <a:lnTo>
                      <a:pt x="7092" y="4694"/>
                    </a:lnTo>
                    <a:lnTo>
                      <a:pt x="494" y="6095"/>
                    </a:lnTo>
                    <a:lnTo>
                      <a:pt x="494" y="6095"/>
                    </a:lnTo>
                    <a:lnTo>
                      <a:pt x="463" y="6103"/>
                    </a:lnTo>
                    <a:lnTo>
                      <a:pt x="432" y="6111"/>
                    </a:lnTo>
                    <a:lnTo>
                      <a:pt x="403" y="6121"/>
                    </a:lnTo>
                    <a:lnTo>
                      <a:pt x="375" y="6133"/>
                    </a:lnTo>
                    <a:lnTo>
                      <a:pt x="346" y="6147"/>
                    </a:lnTo>
                    <a:lnTo>
                      <a:pt x="319" y="6161"/>
                    </a:lnTo>
                    <a:lnTo>
                      <a:pt x="293" y="6176"/>
                    </a:lnTo>
                    <a:lnTo>
                      <a:pt x="267" y="6193"/>
                    </a:lnTo>
                    <a:lnTo>
                      <a:pt x="242" y="6211"/>
                    </a:lnTo>
                    <a:lnTo>
                      <a:pt x="220" y="6230"/>
                    </a:lnTo>
                    <a:lnTo>
                      <a:pt x="197" y="6250"/>
                    </a:lnTo>
                    <a:lnTo>
                      <a:pt x="176" y="6271"/>
                    </a:lnTo>
                    <a:lnTo>
                      <a:pt x="155" y="6293"/>
                    </a:lnTo>
                    <a:lnTo>
                      <a:pt x="136" y="6317"/>
                    </a:lnTo>
                    <a:lnTo>
                      <a:pt x="118" y="6341"/>
                    </a:lnTo>
                    <a:lnTo>
                      <a:pt x="101" y="6365"/>
                    </a:lnTo>
                    <a:lnTo>
                      <a:pt x="86" y="6390"/>
                    </a:lnTo>
                    <a:lnTo>
                      <a:pt x="71" y="6416"/>
                    </a:lnTo>
                    <a:lnTo>
                      <a:pt x="58" y="6444"/>
                    </a:lnTo>
                    <a:lnTo>
                      <a:pt x="46" y="6470"/>
                    </a:lnTo>
                    <a:lnTo>
                      <a:pt x="36" y="6499"/>
                    </a:lnTo>
                    <a:lnTo>
                      <a:pt x="26" y="6527"/>
                    </a:lnTo>
                    <a:lnTo>
                      <a:pt x="18" y="6557"/>
                    </a:lnTo>
                    <a:lnTo>
                      <a:pt x="12" y="6586"/>
                    </a:lnTo>
                    <a:lnTo>
                      <a:pt x="7" y="6616"/>
                    </a:lnTo>
                    <a:lnTo>
                      <a:pt x="3" y="6647"/>
                    </a:lnTo>
                    <a:lnTo>
                      <a:pt x="2" y="6677"/>
                    </a:lnTo>
                    <a:lnTo>
                      <a:pt x="0" y="6708"/>
                    </a:lnTo>
                    <a:lnTo>
                      <a:pt x="2" y="6740"/>
                    </a:lnTo>
                    <a:lnTo>
                      <a:pt x="4" y="6770"/>
                    </a:lnTo>
                    <a:lnTo>
                      <a:pt x="8" y="6801"/>
                    </a:lnTo>
                    <a:lnTo>
                      <a:pt x="14" y="6833"/>
                    </a:lnTo>
                    <a:lnTo>
                      <a:pt x="14" y="6833"/>
                    </a:lnTo>
                    <a:lnTo>
                      <a:pt x="21" y="6862"/>
                    </a:lnTo>
                    <a:lnTo>
                      <a:pt x="29" y="6890"/>
                    </a:lnTo>
                    <a:lnTo>
                      <a:pt x="38" y="6917"/>
                    </a:lnTo>
                    <a:lnTo>
                      <a:pt x="48" y="6944"/>
                    </a:lnTo>
                    <a:lnTo>
                      <a:pt x="60" y="6969"/>
                    </a:lnTo>
                    <a:lnTo>
                      <a:pt x="72" y="6994"/>
                    </a:lnTo>
                    <a:lnTo>
                      <a:pt x="86" y="7018"/>
                    </a:lnTo>
                    <a:lnTo>
                      <a:pt x="101" y="7042"/>
                    </a:lnTo>
                    <a:lnTo>
                      <a:pt x="116" y="7065"/>
                    </a:lnTo>
                    <a:lnTo>
                      <a:pt x="133" y="7087"/>
                    </a:lnTo>
                    <a:lnTo>
                      <a:pt x="150" y="7107"/>
                    </a:lnTo>
                    <a:lnTo>
                      <a:pt x="169" y="7128"/>
                    </a:lnTo>
                    <a:lnTo>
                      <a:pt x="188" y="7148"/>
                    </a:lnTo>
                    <a:lnTo>
                      <a:pt x="208" y="7167"/>
                    </a:lnTo>
                    <a:lnTo>
                      <a:pt x="228" y="7184"/>
                    </a:lnTo>
                    <a:lnTo>
                      <a:pt x="250" y="7201"/>
                    </a:lnTo>
                    <a:lnTo>
                      <a:pt x="250" y="7201"/>
                    </a:lnTo>
                    <a:lnTo>
                      <a:pt x="272" y="7218"/>
                    </a:lnTo>
                    <a:lnTo>
                      <a:pt x="298" y="7235"/>
                    </a:lnTo>
                    <a:lnTo>
                      <a:pt x="2057" y="8312"/>
                    </a:lnTo>
                    <a:lnTo>
                      <a:pt x="2057" y="10120"/>
                    </a:lnTo>
                    <a:lnTo>
                      <a:pt x="810" y="10120"/>
                    </a:lnTo>
                    <a:lnTo>
                      <a:pt x="810" y="10120"/>
                    </a:lnTo>
                    <a:lnTo>
                      <a:pt x="795" y="10122"/>
                    </a:lnTo>
                    <a:lnTo>
                      <a:pt x="780" y="10124"/>
                    </a:lnTo>
                    <a:lnTo>
                      <a:pt x="765" y="10128"/>
                    </a:lnTo>
                    <a:lnTo>
                      <a:pt x="750" y="10133"/>
                    </a:lnTo>
                    <a:lnTo>
                      <a:pt x="737" y="10139"/>
                    </a:lnTo>
                    <a:lnTo>
                      <a:pt x="723" y="10147"/>
                    </a:lnTo>
                    <a:lnTo>
                      <a:pt x="712" y="10157"/>
                    </a:lnTo>
                    <a:lnTo>
                      <a:pt x="701" y="10167"/>
                    </a:lnTo>
                    <a:lnTo>
                      <a:pt x="691" y="10177"/>
                    </a:lnTo>
                    <a:lnTo>
                      <a:pt x="682" y="10190"/>
                    </a:lnTo>
                    <a:lnTo>
                      <a:pt x="674" y="10202"/>
                    </a:lnTo>
                    <a:lnTo>
                      <a:pt x="667" y="10216"/>
                    </a:lnTo>
                    <a:lnTo>
                      <a:pt x="662" y="10230"/>
                    </a:lnTo>
                    <a:lnTo>
                      <a:pt x="658" y="10245"/>
                    </a:lnTo>
                    <a:lnTo>
                      <a:pt x="655" y="10260"/>
                    </a:lnTo>
                    <a:lnTo>
                      <a:pt x="655" y="10277"/>
                    </a:lnTo>
                    <a:lnTo>
                      <a:pt x="655" y="10900"/>
                    </a:lnTo>
                    <a:lnTo>
                      <a:pt x="655" y="10900"/>
                    </a:lnTo>
                    <a:lnTo>
                      <a:pt x="655" y="10907"/>
                    </a:lnTo>
                    <a:lnTo>
                      <a:pt x="658" y="10916"/>
                    </a:lnTo>
                    <a:lnTo>
                      <a:pt x="662" y="10931"/>
                    </a:lnTo>
                    <a:lnTo>
                      <a:pt x="662" y="10931"/>
                    </a:lnTo>
                    <a:lnTo>
                      <a:pt x="663" y="10980"/>
                    </a:lnTo>
                    <a:lnTo>
                      <a:pt x="667" y="11029"/>
                    </a:lnTo>
                    <a:lnTo>
                      <a:pt x="673" y="11079"/>
                    </a:lnTo>
                    <a:lnTo>
                      <a:pt x="681" y="11128"/>
                    </a:lnTo>
                    <a:lnTo>
                      <a:pt x="691" y="11177"/>
                    </a:lnTo>
                    <a:lnTo>
                      <a:pt x="702" y="11226"/>
                    </a:lnTo>
                    <a:lnTo>
                      <a:pt x="715" y="11275"/>
                    </a:lnTo>
                    <a:lnTo>
                      <a:pt x="730" y="11323"/>
                    </a:lnTo>
                    <a:lnTo>
                      <a:pt x="747" y="11372"/>
                    </a:lnTo>
                    <a:lnTo>
                      <a:pt x="765" y="11420"/>
                    </a:lnTo>
                    <a:lnTo>
                      <a:pt x="785" y="11469"/>
                    </a:lnTo>
                    <a:lnTo>
                      <a:pt x="806" y="11517"/>
                    </a:lnTo>
                    <a:lnTo>
                      <a:pt x="829" y="11565"/>
                    </a:lnTo>
                    <a:lnTo>
                      <a:pt x="853" y="11612"/>
                    </a:lnTo>
                    <a:lnTo>
                      <a:pt x="878" y="11660"/>
                    </a:lnTo>
                    <a:lnTo>
                      <a:pt x="905" y="11709"/>
                    </a:lnTo>
                    <a:lnTo>
                      <a:pt x="932" y="11757"/>
                    </a:lnTo>
                    <a:lnTo>
                      <a:pt x="961" y="11805"/>
                    </a:lnTo>
                    <a:lnTo>
                      <a:pt x="990" y="11853"/>
                    </a:lnTo>
                    <a:lnTo>
                      <a:pt x="1021" y="11901"/>
                    </a:lnTo>
                    <a:lnTo>
                      <a:pt x="1085" y="11996"/>
                    </a:lnTo>
                    <a:lnTo>
                      <a:pt x="1150" y="12091"/>
                    </a:lnTo>
                    <a:lnTo>
                      <a:pt x="1218" y="12187"/>
                    </a:lnTo>
                    <a:lnTo>
                      <a:pt x="1289" y="12282"/>
                    </a:lnTo>
                    <a:lnTo>
                      <a:pt x="1431" y="12474"/>
                    </a:lnTo>
                    <a:lnTo>
                      <a:pt x="1573" y="12665"/>
                    </a:lnTo>
                    <a:lnTo>
                      <a:pt x="1643" y="12762"/>
                    </a:lnTo>
                    <a:lnTo>
                      <a:pt x="1711" y="12858"/>
                    </a:lnTo>
                    <a:lnTo>
                      <a:pt x="1776" y="12955"/>
                    </a:lnTo>
                    <a:lnTo>
                      <a:pt x="1839" y="13052"/>
                    </a:lnTo>
                    <a:lnTo>
                      <a:pt x="1869" y="13101"/>
                    </a:lnTo>
                    <a:lnTo>
                      <a:pt x="1900" y="13150"/>
                    </a:lnTo>
                    <a:lnTo>
                      <a:pt x="1927" y="13199"/>
                    </a:lnTo>
                    <a:lnTo>
                      <a:pt x="1955" y="13248"/>
                    </a:lnTo>
                    <a:lnTo>
                      <a:pt x="1981" y="13297"/>
                    </a:lnTo>
                    <a:lnTo>
                      <a:pt x="2005" y="13346"/>
                    </a:lnTo>
                    <a:lnTo>
                      <a:pt x="2029" y="13395"/>
                    </a:lnTo>
                    <a:lnTo>
                      <a:pt x="2052" y="13444"/>
                    </a:lnTo>
                    <a:lnTo>
                      <a:pt x="2073" y="13495"/>
                    </a:lnTo>
                    <a:lnTo>
                      <a:pt x="2092" y="13544"/>
                    </a:lnTo>
                    <a:lnTo>
                      <a:pt x="2111" y="13594"/>
                    </a:lnTo>
                    <a:lnTo>
                      <a:pt x="2127" y="13645"/>
                    </a:lnTo>
                    <a:lnTo>
                      <a:pt x="2141" y="13695"/>
                    </a:lnTo>
                    <a:lnTo>
                      <a:pt x="2155" y="13745"/>
                    </a:lnTo>
                    <a:lnTo>
                      <a:pt x="2167" y="13796"/>
                    </a:lnTo>
                    <a:lnTo>
                      <a:pt x="2175" y="13847"/>
                    </a:lnTo>
                    <a:lnTo>
                      <a:pt x="2183" y="13898"/>
                    </a:lnTo>
                    <a:lnTo>
                      <a:pt x="2188" y="13949"/>
                    </a:lnTo>
                    <a:lnTo>
                      <a:pt x="2192" y="14001"/>
                    </a:lnTo>
                    <a:lnTo>
                      <a:pt x="2193" y="14053"/>
                    </a:lnTo>
                    <a:lnTo>
                      <a:pt x="2193" y="14053"/>
                    </a:lnTo>
                    <a:lnTo>
                      <a:pt x="5660" y="14053"/>
                    </a:lnTo>
                    <a:lnTo>
                      <a:pt x="5660" y="14053"/>
                    </a:lnTo>
                    <a:lnTo>
                      <a:pt x="5661" y="13998"/>
                    </a:lnTo>
                    <a:lnTo>
                      <a:pt x="5664" y="13946"/>
                    </a:lnTo>
                    <a:lnTo>
                      <a:pt x="5669" y="13893"/>
                    </a:lnTo>
                    <a:lnTo>
                      <a:pt x="5676" y="13840"/>
                    </a:lnTo>
                    <a:lnTo>
                      <a:pt x="5686" y="13788"/>
                    </a:lnTo>
                    <a:lnTo>
                      <a:pt x="5698" y="13735"/>
                    </a:lnTo>
                    <a:lnTo>
                      <a:pt x="5710" y="13684"/>
                    </a:lnTo>
                    <a:lnTo>
                      <a:pt x="5725" y="13632"/>
                    </a:lnTo>
                    <a:lnTo>
                      <a:pt x="5742" y="13582"/>
                    </a:lnTo>
                    <a:lnTo>
                      <a:pt x="5759" y="13530"/>
                    </a:lnTo>
                    <a:lnTo>
                      <a:pt x="5779" y="13480"/>
                    </a:lnTo>
                    <a:lnTo>
                      <a:pt x="5801" y="13429"/>
                    </a:lnTo>
                    <a:lnTo>
                      <a:pt x="5824" y="13379"/>
                    </a:lnTo>
                    <a:lnTo>
                      <a:pt x="5846" y="13329"/>
                    </a:lnTo>
                    <a:lnTo>
                      <a:pt x="5871" y="13280"/>
                    </a:lnTo>
                    <a:lnTo>
                      <a:pt x="5898" y="13229"/>
                    </a:lnTo>
                    <a:lnTo>
                      <a:pt x="5926" y="13180"/>
                    </a:lnTo>
                    <a:lnTo>
                      <a:pt x="5955" y="13131"/>
                    </a:lnTo>
                    <a:lnTo>
                      <a:pt x="5984" y="13082"/>
                    </a:lnTo>
                    <a:lnTo>
                      <a:pt x="6014" y="13034"/>
                    </a:lnTo>
                    <a:lnTo>
                      <a:pt x="6077" y="12936"/>
                    </a:lnTo>
                    <a:lnTo>
                      <a:pt x="6143" y="12840"/>
                    </a:lnTo>
                    <a:lnTo>
                      <a:pt x="6211" y="12743"/>
                    </a:lnTo>
                    <a:lnTo>
                      <a:pt x="6281" y="12647"/>
                    </a:lnTo>
                    <a:lnTo>
                      <a:pt x="6352" y="12553"/>
                    </a:lnTo>
                    <a:lnTo>
                      <a:pt x="6424" y="12457"/>
                    </a:lnTo>
                    <a:lnTo>
                      <a:pt x="6567" y="12268"/>
                    </a:lnTo>
                    <a:lnTo>
                      <a:pt x="6636" y="12174"/>
                    </a:lnTo>
                    <a:lnTo>
                      <a:pt x="6705" y="12080"/>
                    </a:lnTo>
                    <a:lnTo>
                      <a:pt x="6771" y="11985"/>
                    </a:lnTo>
                    <a:lnTo>
                      <a:pt x="6834" y="11891"/>
                    </a:lnTo>
                    <a:lnTo>
                      <a:pt x="6864" y="11843"/>
                    </a:lnTo>
                    <a:lnTo>
                      <a:pt x="6894" y="11796"/>
                    </a:lnTo>
                    <a:lnTo>
                      <a:pt x="6923" y="11748"/>
                    </a:lnTo>
                    <a:lnTo>
                      <a:pt x="6949" y="11701"/>
                    </a:lnTo>
                    <a:lnTo>
                      <a:pt x="6976" y="11653"/>
                    </a:lnTo>
                    <a:lnTo>
                      <a:pt x="7001" y="11606"/>
                    </a:lnTo>
                    <a:lnTo>
                      <a:pt x="7025" y="11558"/>
                    </a:lnTo>
                    <a:lnTo>
                      <a:pt x="7048" y="11510"/>
                    </a:lnTo>
                    <a:lnTo>
                      <a:pt x="7069" y="11463"/>
                    </a:lnTo>
                    <a:lnTo>
                      <a:pt x="7089" y="11414"/>
                    </a:lnTo>
                    <a:lnTo>
                      <a:pt x="7107" y="11366"/>
                    </a:lnTo>
                    <a:lnTo>
                      <a:pt x="7124" y="11318"/>
                    </a:lnTo>
                    <a:lnTo>
                      <a:pt x="7138" y="11269"/>
                    </a:lnTo>
                    <a:lnTo>
                      <a:pt x="7152" y="11221"/>
                    </a:lnTo>
                    <a:lnTo>
                      <a:pt x="7163" y="11172"/>
                    </a:lnTo>
                    <a:lnTo>
                      <a:pt x="7172" y="11123"/>
                    </a:lnTo>
                    <a:lnTo>
                      <a:pt x="7180" y="11074"/>
                    </a:lnTo>
                    <a:lnTo>
                      <a:pt x="7186" y="11024"/>
                    </a:lnTo>
                    <a:lnTo>
                      <a:pt x="7190" y="10974"/>
                    </a:lnTo>
                    <a:lnTo>
                      <a:pt x="7191" y="10925"/>
                    </a:lnTo>
                    <a:lnTo>
                      <a:pt x="7191" y="10925"/>
                    </a:lnTo>
                    <a:lnTo>
                      <a:pt x="7194" y="10912"/>
                    </a:lnTo>
                    <a:lnTo>
                      <a:pt x="7195" y="10906"/>
                    </a:lnTo>
                    <a:lnTo>
                      <a:pt x="7196" y="10900"/>
                    </a:lnTo>
                    <a:lnTo>
                      <a:pt x="7196" y="10277"/>
                    </a:lnTo>
                    <a:lnTo>
                      <a:pt x="7196" y="10277"/>
                    </a:lnTo>
                    <a:lnTo>
                      <a:pt x="7195" y="10260"/>
                    </a:lnTo>
                    <a:lnTo>
                      <a:pt x="7192" y="10245"/>
                    </a:lnTo>
                    <a:lnTo>
                      <a:pt x="7189" y="10230"/>
                    </a:lnTo>
                    <a:lnTo>
                      <a:pt x="7184" y="10216"/>
                    </a:lnTo>
                    <a:lnTo>
                      <a:pt x="7177" y="10202"/>
                    </a:lnTo>
                    <a:lnTo>
                      <a:pt x="7170" y="10190"/>
                    </a:lnTo>
                    <a:lnTo>
                      <a:pt x="7160" y="10177"/>
                    </a:lnTo>
                    <a:lnTo>
                      <a:pt x="7150" y="10167"/>
                    </a:lnTo>
                    <a:lnTo>
                      <a:pt x="7140" y="10157"/>
                    </a:lnTo>
                    <a:lnTo>
                      <a:pt x="7127" y="10147"/>
                    </a:lnTo>
                    <a:lnTo>
                      <a:pt x="7114" y="10139"/>
                    </a:lnTo>
                    <a:lnTo>
                      <a:pt x="7101" y="10133"/>
                    </a:lnTo>
                    <a:lnTo>
                      <a:pt x="7087" y="10128"/>
                    </a:lnTo>
                    <a:lnTo>
                      <a:pt x="7072" y="10124"/>
                    </a:lnTo>
                    <a:lnTo>
                      <a:pt x="7056" y="10122"/>
                    </a:lnTo>
                    <a:lnTo>
                      <a:pt x="7040" y="10120"/>
                    </a:lnTo>
                    <a:lnTo>
                      <a:pt x="5795" y="10120"/>
                    </a:lnTo>
                    <a:lnTo>
                      <a:pt x="5795" y="8466"/>
                    </a:lnTo>
                    <a:lnTo>
                      <a:pt x="7352" y="8130"/>
                    </a:lnTo>
                    <a:lnTo>
                      <a:pt x="7352" y="8130"/>
                    </a:lnTo>
                    <a:lnTo>
                      <a:pt x="7384" y="8122"/>
                    </a:lnTo>
                    <a:lnTo>
                      <a:pt x="7414" y="8113"/>
                    </a:lnTo>
                    <a:lnTo>
                      <a:pt x="7443" y="8102"/>
                    </a:lnTo>
                    <a:lnTo>
                      <a:pt x="7472" y="8091"/>
                    </a:lnTo>
                    <a:lnTo>
                      <a:pt x="7501" y="8077"/>
                    </a:lnTo>
                    <a:lnTo>
                      <a:pt x="7527" y="8063"/>
                    </a:lnTo>
                    <a:lnTo>
                      <a:pt x="7554" y="8047"/>
                    </a:lnTo>
                    <a:lnTo>
                      <a:pt x="7579" y="8030"/>
                    </a:lnTo>
                    <a:lnTo>
                      <a:pt x="7603" y="8013"/>
                    </a:lnTo>
                    <a:lnTo>
                      <a:pt x="7627" y="7994"/>
                    </a:lnTo>
                    <a:lnTo>
                      <a:pt x="7650" y="7974"/>
                    </a:lnTo>
                    <a:lnTo>
                      <a:pt x="7671" y="7952"/>
                    </a:lnTo>
                    <a:lnTo>
                      <a:pt x="7691" y="7930"/>
                    </a:lnTo>
                    <a:lnTo>
                      <a:pt x="7710" y="7907"/>
                    </a:lnTo>
                    <a:lnTo>
                      <a:pt x="7728" y="7883"/>
                    </a:lnTo>
                    <a:lnTo>
                      <a:pt x="7744" y="7858"/>
                    </a:lnTo>
                    <a:lnTo>
                      <a:pt x="7760" y="7833"/>
                    </a:lnTo>
                    <a:lnTo>
                      <a:pt x="7774" y="7806"/>
                    </a:lnTo>
                    <a:lnTo>
                      <a:pt x="7788" y="7780"/>
                    </a:lnTo>
                    <a:lnTo>
                      <a:pt x="7799" y="7752"/>
                    </a:lnTo>
                    <a:lnTo>
                      <a:pt x="7810" y="7724"/>
                    </a:lnTo>
                    <a:lnTo>
                      <a:pt x="7820" y="7695"/>
                    </a:lnTo>
                    <a:lnTo>
                      <a:pt x="7827" y="7666"/>
                    </a:lnTo>
                    <a:lnTo>
                      <a:pt x="7833" y="7636"/>
                    </a:lnTo>
                    <a:lnTo>
                      <a:pt x="7838" y="7606"/>
                    </a:lnTo>
                    <a:lnTo>
                      <a:pt x="7841" y="7576"/>
                    </a:lnTo>
                    <a:lnTo>
                      <a:pt x="7844" y="7546"/>
                    </a:lnTo>
                    <a:lnTo>
                      <a:pt x="7844" y="7514"/>
                    </a:lnTo>
                    <a:lnTo>
                      <a:pt x="7842" y="7484"/>
                    </a:lnTo>
                    <a:lnTo>
                      <a:pt x="7840" y="7452"/>
                    </a:lnTo>
                    <a:lnTo>
                      <a:pt x="7836" y="7421"/>
                    </a:lnTo>
                    <a:lnTo>
                      <a:pt x="7830" y="7389"/>
                    </a:lnTo>
                    <a:lnTo>
                      <a:pt x="7830" y="7389"/>
                    </a:lnTo>
                    <a:lnTo>
                      <a:pt x="7822" y="7358"/>
                    </a:lnTo>
                    <a:lnTo>
                      <a:pt x="7813" y="7328"/>
                    </a:lnTo>
                    <a:lnTo>
                      <a:pt x="7803" y="7298"/>
                    </a:lnTo>
                    <a:lnTo>
                      <a:pt x="7791" y="7269"/>
                    </a:lnTo>
                    <a:lnTo>
                      <a:pt x="7778" y="7241"/>
                    </a:lnTo>
                    <a:lnTo>
                      <a:pt x="7763" y="7214"/>
                    </a:lnTo>
                    <a:lnTo>
                      <a:pt x="7748" y="7188"/>
                    </a:lnTo>
                    <a:lnTo>
                      <a:pt x="7731" y="7163"/>
                    </a:lnTo>
                    <a:lnTo>
                      <a:pt x="7713" y="7138"/>
                    </a:lnTo>
                    <a:lnTo>
                      <a:pt x="7694" y="7115"/>
                    </a:lnTo>
                    <a:lnTo>
                      <a:pt x="7674" y="7092"/>
                    </a:lnTo>
                    <a:lnTo>
                      <a:pt x="7652" y="7071"/>
                    </a:lnTo>
                    <a:lnTo>
                      <a:pt x="7631" y="7051"/>
                    </a:lnTo>
                    <a:lnTo>
                      <a:pt x="7607" y="7032"/>
                    </a:lnTo>
                    <a:lnTo>
                      <a:pt x="7584" y="7014"/>
                    </a:lnTo>
                    <a:lnTo>
                      <a:pt x="7559" y="6997"/>
                    </a:lnTo>
                    <a:lnTo>
                      <a:pt x="7534" y="6981"/>
                    </a:lnTo>
                    <a:lnTo>
                      <a:pt x="7507" y="6966"/>
                    </a:lnTo>
                    <a:lnTo>
                      <a:pt x="7481" y="6954"/>
                    </a:lnTo>
                    <a:lnTo>
                      <a:pt x="7453" y="6942"/>
                    </a:lnTo>
                    <a:lnTo>
                      <a:pt x="7424" y="6931"/>
                    </a:lnTo>
                    <a:lnTo>
                      <a:pt x="7396" y="6922"/>
                    </a:lnTo>
                    <a:lnTo>
                      <a:pt x="7366" y="6915"/>
                    </a:lnTo>
                    <a:lnTo>
                      <a:pt x="7337" y="6908"/>
                    </a:lnTo>
                    <a:lnTo>
                      <a:pt x="7307" y="6903"/>
                    </a:lnTo>
                    <a:lnTo>
                      <a:pt x="7277" y="6900"/>
                    </a:lnTo>
                    <a:lnTo>
                      <a:pt x="7245" y="6898"/>
                    </a:lnTo>
                    <a:lnTo>
                      <a:pt x="7215" y="6897"/>
                    </a:lnTo>
                    <a:lnTo>
                      <a:pt x="7184" y="6898"/>
                    </a:lnTo>
                    <a:lnTo>
                      <a:pt x="7152" y="6901"/>
                    </a:lnTo>
                    <a:lnTo>
                      <a:pt x="7121" y="6906"/>
                    </a:lnTo>
                    <a:lnTo>
                      <a:pt x="7089" y="6912"/>
                    </a:lnTo>
                    <a:lnTo>
                      <a:pt x="5040" y="7354"/>
                    </a:lnTo>
                    <a:lnTo>
                      <a:pt x="5040" y="7354"/>
                    </a:lnTo>
                    <a:lnTo>
                      <a:pt x="5015" y="7360"/>
                    </a:lnTo>
                    <a:lnTo>
                      <a:pt x="4991" y="7367"/>
                    </a:lnTo>
                    <a:lnTo>
                      <a:pt x="4967" y="7374"/>
                    </a:lnTo>
                    <a:lnTo>
                      <a:pt x="4945" y="7383"/>
                    </a:lnTo>
                    <a:lnTo>
                      <a:pt x="4922" y="7392"/>
                    </a:lnTo>
                    <a:lnTo>
                      <a:pt x="4899" y="7403"/>
                    </a:lnTo>
                    <a:lnTo>
                      <a:pt x="4878" y="7413"/>
                    </a:lnTo>
                    <a:lnTo>
                      <a:pt x="4856" y="7426"/>
                    </a:lnTo>
                    <a:lnTo>
                      <a:pt x="4836" y="7439"/>
                    </a:lnTo>
                    <a:lnTo>
                      <a:pt x="4816" y="7451"/>
                    </a:lnTo>
                    <a:lnTo>
                      <a:pt x="4797" y="7466"/>
                    </a:lnTo>
                    <a:lnTo>
                      <a:pt x="4778" y="7480"/>
                    </a:lnTo>
                    <a:lnTo>
                      <a:pt x="4761" y="7496"/>
                    </a:lnTo>
                    <a:lnTo>
                      <a:pt x="4743" y="7512"/>
                    </a:lnTo>
                    <a:lnTo>
                      <a:pt x="4727" y="7529"/>
                    </a:lnTo>
                    <a:lnTo>
                      <a:pt x="4710" y="7546"/>
                    </a:lnTo>
                    <a:lnTo>
                      <a:pt x="4695" y="7563"/>
                    </a:lnTo>
                    <a:lnTo>
                      <a:pt x="4680" y="7582"/>
                    </a:lnTo>
                    <a:lnTo>
                      <a:pt x="4666" y="7601"/>
                    </a:lnTo>
                    <a:lnTo>
                      <a:pt x="4652" y="7621"/>
                    </a:lnTo>
                    <a:lnTo>
                      <a:pt x="4640" y="7641"/>
                    </a:lnTo>
                    <a:lnTo>
                      <a:pt x="4628" y="7661"/>
                    </a:lnTo>
                    <a:lnTo>
                      <a:pt x="4617" y="7682"/>
                    </a:lnTo>
                    <a:lnTo>
                      <a:pt x="4607" y="7703"/>
                    </a:lnTo>
                    <a:lnTo>
                      <a:pt x="4598" y="7724"/>
                    </a:lnTo>
                    <a:lnTo>
                      <a:pt x="4589" y="7747"/>
                    </a:lnTo>
                    <a:lnTo>
                      <a:pt x="4582" y="7770"/>
                    </a:lnTo>
                    <a:lnTo>
                      <a:pt x="4574" y="7792"/>
                    </a:lnTo>
                    <a:lnTo>
                      <a:pt x="4569" y="7815"/>
                    </a:lnTo>
                    <a:lnTo>
                      <a:pt x="4563" y="7839"/>
                    </a:lnTo>
                    <a:lnTo>
                      <a:pt x="4559" y="7862"/>
                    </a:lnTo>
                    <a:lnTo>
                      <a:pt x="4555" y="7886"/>
                    </a:lnTo>
                    <a:lnTo>
                      <a:pt x="4555" y="7886"/>
                    </a:lnTo>
                    <a:lnTo>
                      <a:pt x="4553" y="7903"/>
                    </a:lnTo>
                    <a:lnTo>
                      <a:pt x="4550" y="7921"/>
                    </a:lnTo>
                    <a:lnTo>
                      <a:pt x="4549" y="7941"/>
                    </a:lnTo>
                    <a:lnTo>
                      <a:pt x="4548" y="7964"/>
                    </a:lnTo>
                    <a:lnTo>
                      <a:pt x="4548" y="7967"/>
                    </a:lnTo>
                    <a:lnTo>
                      <a:pt x="4548" y="7967"/>
                    </a:lnTo>
                    <a:lnTo>
                      <a:pt x="4548" y="7970"/>
                    </a:lnTo>
                    <a:lnTo>
                      <a:pt x="4548" y="10120"/>
                    </a:lnTo>
                    <a:lnTo>
                      <a:pt x="3302" y="10120"/>
                    </a:lnTo>
                    <a:lnTo>
                      <a:pt x="3302" y="7964"/>
                    </a:lnTo>
                    <a:lnTo>
                      <a:pt x="3302" y="7964"/>
                    </a:lnTo>
                    <a:lnTo>
                      <a:pt x="3301" y="7945"/>
                    </a:lnTo>
                    <a:lnTo>
                      <a:pt x="3301" y="7945"/>
                    </a:lnTo>
                    <a:lnTo>
                      <a:pt x="3300" y="7925"/>
                    </a:lnTo>
                    <a:lnTo>
                      <a:pt x="3300" y="7925"/>
                    </a:lnTo>
                    <a:lnTo>
                      <a:pt x="3297" y="7899"/>
                    </a:lnTo>
                    <a:lnTo>
                      <a:pt x="3294" y="7877"/>
                    </a:lnTo>
                    <a:lnTo>
                      <a:pt x="3294" y="7877"/>
                    </a:lnTo>
                    <a:lnTo>
                      <a:pt x="3289" y="7844"/>
                    </a:lnTo>
                    <a:lnTo>
                      <a:pt x="3281" y="7811"/>
                    </a:lnTo>
                    <a:lnTo>
                      <a:pt x="3272" y="7778"/>
                    </a:lnTo>
                    <a:lnTo>
                      <a:pt x="3261" y="7747"/>
                    </a:lnTo>
                    <a:lnTo>
                      <a:pt x="3248" y="7716"/>
                    </a:lnTo>
                    <a:lnTo>
                      <a:pt x="3234" y="7684"/>
                    </a:lnTo>
                    <a:lnTo>
                      <a:pt x="3219" y="7655"/>
                    </a:lnTo>
                    <a:lnTo>
                      <a:pt x="3202" y="7626"/>
                    </a:lnTo>
                    <a:lnTo>
                      <a:pt x="3183" y="7597"/>
                    </a:lnTo>
                    <a:lnTo>
                      <a:pt x="3163" y="7571"/>
                    </a:lnTo>
                    <a:lnTo>
                      <a:pt x="3140" y="7544"/>
                    </a:lnTo>
                    <a:lnTo>
                      <a:pt x="3116" y="7519"/>
                    </a:lnTo>
                    <a:lnTo>
                      <a:pt x="3091" y="7495"/>
                    </a:lnTo>
                    <a:lnTo>
                      <a:pt x="3063" y="7473"/>
                    </a:lnTo>
                    <a:lnTo>
                      <a:pt x="3035" y="7451"/>
                    </a:lnTo>
                    <a:lnTo>
                      <a:pt x="3005" y="7432"/>
                    </a:lnTo>
                    <a:lnTo>
                      <a:pt x="2281" y="6989"/>
                    </a:lnTo>
                    <a:lnTo>
                      <a:pt x="7350" y="5912"/>
                    </a:lnTo>
                    <a:lnTo>
                      <a:pt x="7350" y="5912"/>
                    </a:lnTo>
                    <a:lnTo>
                      <a:pt x="7381" y="5905"/>
                    </a:lnTo>
                    <a:lnTo>
                      <a:pt x="7412" y="5896"/>
                    </a:lnTo>
                    <a:lnTo>
                      <a:pt x="7442" y="5885"/>
                    </a:lnTo>
                    <a:lnTo>
                      <a:pt x="7471" y="5873"/>
                    </a:lnTo>
                    <a:lnTo>
                      <a:pt x="7498" y="5861"/>
                    </a:lnTo>
                    <a:lnTo>
                      <a:pt x="7526" y="5846"/>
                    </a:lnTo>
                    <a:lnTo>
                      <a:pt x="7551" y="5831"/>
                    </a:lnTo>
                    <a:lnTo>
                      <a:pt x="7578" y="5813"/>
                    </a:lnTo>
                    <a:lnTo>
                      <a:pt x="7602" y="5795"/>
                    </a:lnTo>
                    <a:lnTo>
                      <a:pt x="7626" y="5776"/>
                    </a:lnTo>
                    <a:lnTo>
                      <a:pt x="7647" y="5756"/>
                    </a:lnTo>
                    <a:lnTo>
                      <a:pt x="7668" y="5735"/>
                    </a:lnTo>
                    <a:lnTo>
                      <a:pt x="7689" y="5714"/>
                    </a:lnTo>
                    <a:lnTo>
                      <a:pt x="7709" y="5691"/>
                    </a:lnTo>
                    <a:lnTo>
                      <a:pt x="7726" y="5667"/>
                    </a:lnTo>
                    <a:lnTo>
                      <a:pt x="7743" y="5642"/>
                    </a:lnTo>
                    <a:lnTo>
                      <a:pt x="7759" y="5617"/>
                    </a:lnTo>
                    <a:lnTo>
                      <a:pt x="7773" y="5590"/>
                    </a:lnTo>
                    <a:lnTo>
                      <a:pt x="7787" y="5564"/>
                    </a:lnTo>
                    <a:lnTo>
                      <a:pt x="7798" y="5536"/>
                    </a:lnTo>
                    <a:lnTo>
                      <a:pt x="7810" y="5508"/>
                    </a:lnTo>
                    <a:lnTo>
                      <a:pt x="7818" y="5479"/>
                    </a:lnTo>
                    <a:lnTo>
                      <a:pt x="7826" y="5450"/>
                    </a:lnTo>
                    <a:lnTo>
                      <a:pt x="7832" y="5420"/>
                    </a:lnTo>
                    <a:lnTo>
                      <a:pt x="7837" y="5390"/>
                    </a:lnTo>
                    <a:lnTo>
                      <a:pt x="7841" y="5360"/>
                    </a:lnTo>
                    <a:lnTo>
                      <a:pt x="7844" y="5330"/>
                    </a:lnTo>
                    <a:lnTo>
                      <a:pt x="7844" y="5298"/>
                    </a:lnTo>
                    <a:lnTo>
                      <a:pt x="7844" y="5268"/>
                    </a:lnTo>
                    <a:lnTo>
                      <a:pt x="7840" y="5236"/>
                    </a:lnTo>
                    <a:lnTo>
                      <a:pt x="7836" y="5205"/>
                    </a:lnTo>
                    <a:lnTo>
                      <a:pt x="7830" y="5173"/>
                    </a:lnTo>
                    <a:lnTo>
                      <a:pt x="7830" y="517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2" name="组合 31"/>
          <p:cNvGrpSpPr/>
          <p:nvPr/>
        </p:nvGrpSpPr>
        <p:grpSpPr>
          <a:xfrm>
            <a:off x="3721100" y="3042920"/>
            <a:ext cx="2324099" cy="2001453"/>
            <a:chOff x="3340100" y="3081020"/>
            <a:chExt cx="2324099" cy="2001453"/>
          </a:xfrm>
        </p:grpSpPr>
        <p:grpSp>
          <p:nvGrpSpPr>
            <p:cNvPr id="33" name="组合 32"/>
            <p:cNvGrpSpPr/>
            <p:nvPr/>
          </p:nvGrpSpPr>
          <p:grpSpPr>
            <a:xfrm>
              <a:off x="3340100" y="3909075"/>
              <a:ext cx="2324099" cy="1173398"/>
              <a:chOff x="8984542" y="3352609"/>
              <a:chExt cx="2324099" cy="1173398"/>
            </a:xfrm>
          </p:grpSpPr>
          <p:sp>
            <p:nvSpPr>
              <p:cNvPr id="37" name="矩形 36"/>
              <p:cNvSpPr/>
              <p:nvPr/>
            </p:nvSpPr>
            <p:spPr>
              <a:xfrm>
                <a:off x="9062366" y="3352609"/>
                <a:ext cx="2246275" cy="1173398"/>
              </a:xfrm>
              <a:prstGeom prst="rect">
                <a:avLst/>
              </a:prstGeom>
            </p:spPr>
            <p:txBody>
              <a:bodyPr wrap="square">
                <a:spAutoFit/>
              </a:bodyPr>
              <a:lstStyle/>
              <a:p>
                <a:pPr>
                  <a:lnSpc>
                    <a:spcPct val="150000"/>
                  </a:lnSpc>
                  <a:spcAft>
                    <a:spcPts val="600"/>
                  </a:spcAft>
                </a:pPr>
                <a:r>
                  <a:rPr lang="en-US" altLang="zh-CN" sz="1200" b="1" dirty="0" smtClean="0">
                    <a:solidFill>
                      <a:schemeClr val="tx2"/>
                    </a:solidFill>
                    <a:latin typeface="+mn-ea"/>
                  </a:rPr>
                  <a:t>TITLE HERE</a:t>
                </a:r>
                <a:endParaRPr lang="en-US" altLang="zh-CN" sz="1200" b="1" dirty="0" smtClean="0">
                  <a:solidFill>
                    <a:schemeClr val="tx2"/>
                  </a:solidFill>
                  <a:latin typeface="+mn-ea"/>
                </a:endParaRPr>
              </a:p>
              <a:p>
                <a:pPr>
                  <a:lnSpc>
                    <a:spcPct val="150000"/>
                  </a:lnSpc>
                  <a:spcAft>
                    <a:spcPts val="600"/>
                  </a:spcAft>
                </a:pPr>
                <a:r>
                  <a:rPr lang="zh-CN" altLang="en-US" sz="1050" spc="300" dirty="0">
                    <a:solidFill>
                      <a:schemeClr val="tx2">
                        <a:lumMod val="40000"/>
                        <a:lumOff val="60000"/>
                      </a:schemeClr>
                    </a:solidFill>
                    <a:latin typeface="+mn-ea"/>
                  </a:rPr>
                  <a:t>请替换文字内容，修改文字内容，也可以直接复制你的内容到此。</a:t>
                </a:r>
                <a:endParaRPr lang="zh-CN" altLang="en-US" sz="1050" spc="300" dirty="0">
                  <a:solidFill>
                    <a:schemeClr val="tx2">
                      <a:lumMod val="40000"/>
                      <a:lumOff val="60000"/>
                    </a:schemeClr>
                  </a:solidFill>
                  <a:latin typeface="+mn-ea"/>
                </a:endParaRPr>
              </a:p>
            </p:txBody>
          </p:sp>
          <p:cxnSp>
            <p:nvCxnSpPr>
              <p:cNvPr id="38" name="直接连接符 37"/>
              <p:cNvCxnSpPr/>
              <p:nvPr/>
            </p:nvCxnSpPr>
            <p:spPr>
              <a:xfrm>
                <a:off x="8984542" y="3457821"/>
                <a:ext cx="0" cy="1800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3340100" y="3081020"/>
              <a:ext cx="648000" cy="648000"/>
              <a:chOff x="3340100" y="2788920"/>
              <a:chExt cx="648000" cy="648000"/>
            </a:xfrm>
          </p:grpSpPr>
          <p:sp>
            <p:nvSpPr>
              <p:cNvPr id="35" name="椭圆 34"/>
              <p:cNvSpPr/>
              <p:nvPr/>
            </p:nvSpPr>
            <p:spPr>
              <a:xfrm>
                <a:off x="3340100" y="2788920"/>
                <a:ext cx="648000" cy="6480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414"/>
              <p:cNvSpPr>
                <a:spLocks noEditPoints="1"/>
              </p:cNvSpPr>
              <p:nvPr/>
            </p:nvSpPr>
            <p:spPr bwMode="auto">
              <a:xfrm>
                <a:off x="3542641" y="2985753"/>
                <a:ext cx="242918" cy="254334"/>
              </a:xfrm>
              <a:custGeom>
                <a:avLst/>
                <a:gdLst>
                  <a:gd name="T0" fmla="*/ 7006 w 14809"/>
                  <a:gd name="T1" fmla="*/ 12086 h 15506"/>
                  <a:gd name="T2" fmla="*/ 8031 w 14809"/>
                  <a:gd name="T3" fmla="*/ 11837 h 15506"/>
                  <a:gd name="T4" fmla="*/ 8979 w 14809"/>
                  <a:gd name="T5" fmla="*/ 11424 h 15506"/>
                  <a:gd name="T6" fmla="*/ 9836 w 14809"/>
                  <a:gd name="T7" fmla="*/ 10861 h 15506"/>
                  <a:gd name="T8" fmla="*/ 10583 w 14809"/>
                  <a:gd name="T9" fmla="*/ 10166 h 15506"/>
                  <a:gd name="T10" fmla="*/ 11205 w 14809"/>
                  <a:gd name="T11" fmla="*/ 9355 h 15506"/>
                  <a:gd name="T12" fmla="*/ 11684 w 14809"/>
                  <a:gd name="T13" fmla="*/ 8445 h 15506"/>
                  <a:gd name="T14" fmla="*/ 12007 w 14809"/>
                  <a:gd name="T15" fmla="*/ 7452 h 15506"/>
                  <a:gd name="T16" fmla="*/ 12154 w 14809"/>
                  <a:gd name="T17" fmla="*/ 6392 h 15506"/>
                  <a:gd name="T18" fmla="*/ 12123 w 14809"/>
                  <a:gd name="T19" fmla="*/ 5381 h 15506"/>
                  <a:gd name="T20" fmla="*/ 11911 w 14809"/>
                  <a:gd name="T21" fmla="*/ 4344 h 15506"/>
                  <a:gd name="T22" fmla="*/ 11531 w 14809"/>
                  <a:gd name="T23" fmla="*/ 3378 h 15506"/>
                  <a:gd name="T24" fmla="*/ 10998 w 14809"/>
                  <a:gd name="T25" fmla="*/ 2500 h 15506"/>
                  <a:gd name="T26" fmla="*/ 10329 w 14809"/>
                  <a:gd name="T27" fmla="*/ 1728 h 15506"/>
                  <a:gd name="T28" fmla="*/ 9541 w 14809"/>
                  <a:gd name="T29" fmla="*/ 1079 h 15506"/>
                  <a:gd name="T30" fmla="*/ 8651 w 14809"/>
                  <a:gd name="T31" fmla="*/ 568 h 15506"/>
                  <a:gd name="T32" fmla="*/ 7673 w 14809"/>
                  <a:gd name="T33" fmla="*/ 210 h 15506"/>
                  <a:gd name="T34" fmla="*/ 6624 w 14809"/>
                  <a:gd name="T35" fmla="*/ 24 h 15506"/>
                  <a:gd name="T36" fmla="*/ 5612 w 14809"/>
                  <a:gd name="T37" fmla="*/ 17 h 15506"/>
                  <a:gd name="T38" fmla="*/ 4560 w 14809"/>
                  <a:gd name="T39" fmla="*/ 191 h 15506"/>
                  <a:gd name="T40" fmla="*/ 3578 w 14809"/>
                  <a:gd name="T41" fmla="*/ 536 h 15506"/>
                  <a:gd name="T42" fmla="*/ 2682 w 14809"/>
                  <a:gd name="T43" fmla="*/ 1037 h 15506"/>
                  <a:gd name="T44" fmla="*/ 1886 w 14809"/>
                  <a:gd name="T45" fmla="*/ 1678 h 15506"/>
                  <a:gd name="T46" fmla="*/ 1208 w 14809"/>
                  <a:gd name="T47" fmla="*/ 2441 h 15506"/>
                  <a:gd name="T48" fmla="*/ 665 w 14809"/>
                  <a:gd name="T49" fmla="*/ 3311 h 15506"/>
                  <a:gd name="T50" fmla="*/ 274 w 14809"/>
                  <a:gd name="T51" fmla="*/ 4272 h 15506"/>
                  <a:gd name="T52" fmla="*/ 50 w 14809"/>
                  <a:gd name="T53" fmla="*/ 5306 h 15506"/>
                  <a:gd name="T54" fmla="*/ 4 w 14809"/>
                  <a:gd name="T55" fmla="*/ 6314 h 15506"/>
                  <a:gd name="T56" fmla="*/ 139 w 14809"/>
                  <a:gd name="T57" fmla="*/ 7378 h 15506"/>
                  <a:gd name="T58" fmla="*/ 450 w 14809"/>
                  <a:gd name="T59" fmla="*/ 8377 h 15506"/>
                  <a:gd name="T60" fmla="*/ 920 w 14809"/>
                  <a:gd name="T61" fmla="*/ 9293 h 15506"/>
                  <a:gd name="T62" fmla="*/ 1532 w 14809"/>
                  <a:gd name="T63" fmla="*/ 10112 h 15506"/>
                  <a:gd name="T64" fmla="*/ 2270 w 14809"/>
                  <a:gd name="T65" fmla="*/ 10815 h 15506"/>
                  <a:gd name="T66" fmla="*/ 3119 w 14809"/>
                  <a:gd name="T67" fmla="*/ 11387 h 15506"/>
                  <a:gd name="T68" fmla="*/ 4059 w 14809"/>
                  <a:gd name="T69" fmla="*/ 11813 h 15506"/>
                  <a:gd name="T70" fmla="*/ 5078 w 14809"/>
                  <a:gd name="T71" fmla="*/ 12075 h 15506"/>
                  <a:gd name="T72" fmla="*/ 6079 w 14809"/>
                  <a:gd name="T73" fmla="*/ 12156 h 15506"/>
                  <a:gd name="T74" fmla="*/ 7415 w 14809"/>
                  <a:gd name="T75" fmla="*/ 1791 h 15506"/>
                  <a:gd name="T76" fmla="*/ 8768 w 14809"/>
                  <a:gd name="T77" fmla="*/ 2481 h 15506"/>
                  <a:gd name="T78" fmla="*/ 9806 w 14809"/>
                  <a:gd name="T79" fmla="*/ 3569 h 15506"/>
                  <a:gd name="T80" fmla="*/ 10431 w 14809"/>
                  <a:gd name="T81" fmla="*/ 4958 h 15506"/>
                  <a:gd name="T82" fmla="*/ 10560 w 14809"/>
                  <a:gd name="T83" fmla="*/ 6425 h 15506"/>
                  <a:gd name="T84" fmla="*/ 10176 w 14809"/>
                  <a:gd name="T85" fmla="*/ 7926 h 15506"/>
                  <a:gd name="T86" fmla="*/ 9332 w 14809"/>
                  <a:gd name="T87" fmla="*/ 9176 h 15506"/>
                  <a:gd name="T88" fmla="*/ 8126 w 14809"/>
                  <a:gd name="T89" fmla="*/ 10076 h 15506"/>
                  <a:gd name="T90" fmla="*/ 6652 w 14809"/>
                  <a:gd name="T91" fmla="*/ 10532 h 15506"/>
                  <a:gd name="T92" fmla="*/ 5175 w 14809"/>
                  <a:gd name="T93" fmla="*/ 10477 h 15506"/>
                  <a:gd name="T94" fmla="*/ 3753 w 14809"/>
                  <a:gd name="T95" fmla="*/ 9918 h 15506"/>
                  <a:gd name="T96" fmla="*/ 2616 w 14809"/>
                  <a:gd name="T97" fmla="*/ 8934 h 15506"/>
                  <a:gd name="T98" fmla="*/ 1864 w 14809"/>
                  <a:gd name="T99" fmla="*/ 7622 h 15506"/>
                  <a:gd name="T100" fmla="*/ 1591 w 14809"/>
                  <a:gd name="T101" fmla="*/ 6080 h 15506"/>
                  <a:gd name="T102" fmla="*/ 1828 w 14809"/>
                  <a:gd name="T103" fmla="*/ 4639 h 15506"/>
                  <a:gd name="T104" fmla="*/ 2549 w 14809"/>
                  <a:gd name="T105" fmla="*/ 3307 h 15506"/>
                  <a:gd name="T106" fmla="*/ 3661 w 14809"/>
                  <a:gd name="T107" fmla="*/ 2298 h 15506"/>
                  <a:gd name="T108" fmla="*/ 5067 w 14809"/>
                  <a:gd name="T109" fmla="*/ 1705 h 15506"/>
                  <a:gd name="T110" fmla="*/ 14809 w 14809"/>
                  <a:gd name="T111" fmla="*/ 13412 h 15506"/>
                  <a:gd name="T112" fmla="*/ 14653 w 14809"/>
                  <a:gd name="T113" fmla="*/ 14017 h 15506"/>
                  <a:gd name="T114" fmla="*/ 14043 w 14809"/>
                  <a:gd name="T115" fmla="*/ 14837 h 15506"/>
                  <a:gd name="T116" fmla="*/ 13165 w 14809"/>
                  <a:gd name="T117" fmla="*/ 15414 h 15506"/>
                  <a:gd name="T118" fmla="*/ 9586 w 14809"/>
                  <a:gd name="T119" fmla="*/ 12309 h 15506"/>
                  <a:gd name="T120" fmla="*/ 10588 w 14809"/>
                  <a:gd name="T121" fmla="*/ 11617 h 15506"/>
                  <a:gd name="T122" fmla="*/ 11404 w 14809"/>
                  <a:gd name="T123" fmla="*/ 10686 h 15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09" h="15506">
                    <a:moveTo>
                      <a:pt x="6079" y="12156"/>
                    </a:moveTo>
                    <a:lnTo>
                      <a:pt x="6079" y="12156"/>
                    </a:lnTo>
                    <a:lnTo>
                      <a:pt x="6159" y="12156"/>
                    </a:lnTo>
                    <a:lnTo>
                      <a:pt x="6237" y="12154"/>
                    </a:lnTo>
                    <a:lnTo>
                      <a:pt x="6315" y="12151"/>
                    </a:lnTo>
                    <a:lnTo>
                      <a:pt x="6393" y="12149"/>
                    </a:lnTo>
                    <a:lnTo>
                      <a:pt x="6471" y="12144"/>
                    </a:lnTo>
                    <a:lnTo>
                      <a:pt x="6548" y="12139"/>
                    </a:lnTo>
                    <a:lnTo>
                      <a:pt x="6624" y="12132"/>
                    </a:lnTo>
                    <a:lnTo>
                      <a:pt x="6701" y="12125"/>
                    </a:lnTo>
                    <a:lnTo>
                      <a:pt x="6778" y="12117"/>
                    </a:lnTo>
                    <a:lnTo>
                      <a:pt x="6855" y="12107"/>
                    </a:lnTo>
                    <a:lnTo>
                      <a:pt x="6930" y="12097"/>
                    </a:lnTo>
                    <a:lnTo>
                      <a:pt x="7006" y="12086"/>
                    </a:lnTo>
                    <a:lnTo>
                      <a:pt x="7082" y="12075"/>
                    </a:lnTo>
                    <a:lnTo>
                      <a:pt x="7157" y="12062"/>
                    </a:lnTo>
                    <a:lnTo>
                      <a:pt x="7231" y="12048"/>
                    </a:lnTo>
                    <a:lnTo>
                      <a:pt x="7306" y="12033"/>
                    </a:lnTo>
                    <a:lnTo>
                      <a:pt x="7380" y="12018"/>
                    </a:lnTo>
                    <a:lnTo>
                      <a:pt x="7453" y="12000"/>
                    </a:lnTo>
                    <a:lnTo>
                      <a:pt x="7527" y="11984"/>
                    </a:lnTo>
                    <a:lnTo>
                      <a:pt x="7600" y="11965"/>
                    </a:lnTo>
                    <a:lnTo>
                      <a:pt x="7673" y="11946"/>
                    </a:lnTo>
                    <a:lnTo>
                      <a:pt x="7745" y="11926"/>
                    </a:lnTo>
                    <a:lnTo>
                      <a:pt x="7817" y="11905"/>
                    </a:lnTo>
                    <a:lnTo>
                      <a:pt x="7889" y="11883"/>
                    </a:lnTo>
                    <a:lnTo>
                      <a:pt x="7961" y="11860"/>
                    </a:lnTo>
                    <a:lnTo>
                      <a:pt x="8031" y="11837"/>
                    </a:lnTo>
                    <a:lnTo>
                      <a:pt x="8102" y="11813"/>
                    </a:lnTo>
                    <a:lnTo>
                      <a:pt x="8172" y="11787"/>
                    </a:lnTo>
                    <a:lnTo>
                      <a:pt x="8241" y="11762"/>
                    </a:lnTo>
                    <a:lnTo>
                      <a:pt x="8311" y="11735"/>
                    </a:lnTo>
                    <a:lnTo>
                      <a:pt x="8380" y="11707"/>
                    </a:lnTo>
                    <a:lnTo>
                      <a:pt x="8448" y="11679"/>
                    </a:lnTo>
                    <a:lnTo>
                      <a:pt x="8516" y="11650"/>
                    </a:lnTo>
                    <a:lnTo>
                      <a:pt x="8584" y="11620"/>
                    </a:lnTo>
                    <a:lnTo>
                      <a:pt x="8651" y="11589"/>
                    </a:lnTo>
                    <a:lnTo>
                      <a:pt x="8717" y="11557"/>
                    </a:lnTo>
                    <a:lnTo>
                      <a:pt x="8784" y="11524"/>
                    </a:lnTo>
                    <a:lnTo>
                      <a:pt x="8850" y="11492"/>
                    </a:lnTo>
                    <a:lnTo>
                      <a:pt x="8915" y="11458"/>
                    </a:lnTo>
                    <a:lnTo>
                      <a:pt x="8979" y="11424"/>
                    </a:lnTo>
                    <a:lnTo>
                      <a:pt x="9044" y="11387"/>
                    </a:lnTo>
                    <a:lnTo>
                      <a:pt x="9108" y="11352"/>
                    </a:lnTo>
                    <a:lnTo>
                      <a:pt x="9172" y="11314"/>
                    </a:lnTo>
                    <a:lnTo>
                      <a:pt x="9235" y="11276"/>
                    </a:lnTo>
                    <a:lnTo>
                      <a:pt x="9297" y="11238"/>
                    </a:lnTo>
                    <a:lnTo>
                      <a:pt x="9358" y="11199"/>
                    </a:lnTo>
                    <a:lnTo>
                      <a:pt x="9420" y="11159"/>
                    </a:lnTo>
                    <a:lnTo>
                      <a:pt x="9482" y="11119"/>
                    </a:lnTo>
                    <a:lnTo>
                      <a:pt x="9541" y="11077"/>
                    </a:lnTo>
                    <a:lnTo>
                      <a:pt x="9602" y="11036"/>
                    </a:lnTo>
                    <a:lnTo>
                      <a:pt x="9661" y="10993"/>
                    </a:lnTo>
                    <a:lnTo>
                      <a:pt x="9720" y="10949"/>
                    </a:lnTo>
                    <a:lnTo>
                      <a:pt x="9778" y="10905"/>
                    </a:lnTo>
                    <a:lnTo>
                      <a:pt x="9836" y="10861"/>
                    </a:lnTo>
                    <a:lnTo>
                      <a:pt x="9892" y="10815"/>
                    </a:lnTo>
                    <a:lnTo>
                      <a:pt x="9949" y="10769"/>
                    </a:lnTo>
                    <a:lnTo>
                      <a:pt x="10006" y="10722"/>
                    </a:lnTo>
                    <a:lnTo>
                      <a:pt x="10061" y="10674"/>
                    </a:lnTo>
                    <a:lnTo>
                      <a:pt x="10115" y="10627"/>
                    </a:lnTo>
                    <a:lnTo>
                      <a:pt x="10171" y="10577"/>
                    </a:lnTo>
                    <a:lnTo>
                      <a:pt x="10224" y="10528"/>
                    </a:lnTo>
                    <a:lnTo>
                      <a:pt x="10277" y="10478"/>
                    </a:lnTo>
                    <a:lnTo>
                      <a:pt x="10329" y="10428"/>
                    </a:lnTo>
                    <a:lnTo>
                      <a:pt x="10381" y="10376"/>
                    </a:lnTo>
                    <a:lnTo>
                      <a:pt x="10433" y="10324"/>
                    </a:lnTo>
                    <a:lnTo>
                      <a:pt x="10483" y="10273"/>
                    </a:lnTo>
                    <a:lnTo>
                      <a:pt x="10533" y="10219"/>
                    </a:lnTo>
                    <a:lnTo>
                      <a:pt x="10583" y="10166"/>
                    </a:lnTo>
                    <a:lnTo>
                      <a:pt x="10632" y="10112"/>
                    </a:lnTo>
                    <a:lnTo>
                      <a:pt x="10679" y="10056"/>
                    </a:lnTo>
                    <a:lnTo>
                      <a:pt x="10727" y="10001"/>
                    </a:lnTo>
                    <a:lnTo>
                      <a:pt x="10774" y="9945"/>
                    </a:lnTo>
                    <a:lnTo>
                      <a:pt x="10821" y="9889"/>
                    </a:lnTo>
                    <a:lnTo>
                      <a:pt x="10866" y="9831"/>
                    </a:lnTo>
                    <a:lnTo>
                      <a:pt x="10910" y="9774"/>
                    </a:lnTo>
                    <a:lnTo>
                      <a:pt x="10954" y="9715"/>
                    </a:lnTo>
                    <a:lnTo>
                      <a:pt x="10998" y="9657"/>
                    </a:lnTo>
                    <a:lnTo>
                      <a:pt x="11041" y="9598"/>
                    </a:lnTo>
                    <a:lnTo>
                      <a:pt x="11082" y="9537"/>
                    </a:lnTo>
                    <a:lnTo>
                      <a:pt x="11124" y="9477"/>
                    </a:lnTo>
                    <a:lnTo>
                      <a:pt x="11164" y="9417"/>
                    </a:lnTo>
                    <a:lnTo>
                      <a:pt x="11205" y="9355"/>
                    </a:lnTo>
                    <a:lnTo>
                      <a:pt x="11244" y="9293"/>
                    </a:lnTo>
                    <a:lnTo>
                      <a:pt x="11283" y="9230"/>
                    </a:lnTo>
                    <a:lnTo>
                      <a:pt x="11320" y="9167"/>
                    </a:lnTo>
                    <a:lnTo>
                      <a:pt x="11357" y="9104"/>
                    </a:lnTo>
                    <a:lnTo>
                      <a:pt x="11394" y="9040"/>
                    </a:lnTo>
                    <a:lnTo>
                      <a:pt x="11429" y="8976"/>
                    </a:lnTo>
                    <a:lnTo>
                      <a:pt x="11463" y="8912"/>
                    </a:lnTo>
                    <a:lnTo>
                      <a:pt x="11497" y="8846"/>
                    </a:lnTo>
                    <a:lnTo>
                      <a:pt x="11531" y="8781"/>
                    </a:lnTo>
                    <a:lnTo>
                      <a:pt x="11562" y="8714"/>
                    </a:lnTo>
                    <a:lnTo>
                      <a:pt x="11595" y="8647"/>
                    </a:lnTo>
                    <a:lnTo>
                      <a:pt x="11625" y="8580"/>
                    </a:lnTo>
                    <a:lnTo>
                      <a:pt x="11655" y="8513"/>
                    </a:lnTo>
                    <a:lnTo>
                      <a:pt x="11684" y="8445"/>
                    </a:lnTo>
                    <a:lnTo>
                      <a:pt x="11713" y="8377"/>
                    </a:lnTo>
                    <a:lnTo>
                      <a:pt x="11741" y="8307"/>
                    </a:lnTo>
                    <a:lnTo>
                      <a:pt x="11768" y="8238"/>
                    </a:lnTo>
                    <a:lnTo>
                      <a:pt x="11794" y="8169"/>
                    </a:lnTo>
                    <a:lnTo>
                      <a:pt x="11819" y="8100"/>
                    </a:lnTo>
                    <a:lnTo>
                      <a:pt x="11843" y="8029"/>
                    </a:lnTo>
                    <a:lnTo>
                      <a:pt x="11867" y="7957"/>
                    </a:lnTo>
                    <a:lnTo>
                      <a:pt x="11890" y="7887"/>
                    </a:lnTo>
                    <a:lnTo>
                      <a:pt x="11911" y="7815"/>
                    </a:lnTo>
                    <a:lnTo>
                      <a:pt x="11931" y="7743"/>
                    </a:lnTo>
                    <a:lnTo>
                      <a:pt x="11951" y="7671"/>
                    </a:lnTo>
                    <a:lnTo>
                      <a:pt x="11972" y="7598"/>
                    </a:lnTo>
                    <a:lnTo>
                      <a:pt x="11989" y="7525"/>
                    </a:lnTo>
                    <a:lnTo>
                      <a:pt x="12007" y="7452"/>
                    </a:lnTo>
                    <a:lnTo>
                      <a:pt x="12023" y="7378"/>
                    </a:lnTo>
                    <a:lnTo>
                      <a:pt x="12040" y="7304"/>
                    </a:lnTo>
                    <a:lnTo>
                      <a:pt x="12053" y="7229"/>
                    </a:lnTo>
                    <a:lnTo>
                      <a:pt x="12067" y="7155"/>
                    </a:lnTo>
                    <a:lnTo>
                      <a:pt x="12080" y="7080"/>
                    </a:lnTo>
                    <a:lnTo>
                      <a:pt x="12092" y="7005"/>
                    </a:lnTo>
                    <a:lnTo>
                      <a:pt x="12104" y="6930"/>
                    </a:lnTo>
                    <a:lnTo>
                      <a:pt x="12114" y="6853"/>
                    </a:lnTo>
                    <a:lnTo>
                      <a:pt x="12123" y="6777"/>
                    </a:lnTo>
                    <a:lnTo>
                      <a:pt x="12131" y="6701"/>
                    </a:lnTo>
                    <a:lnTo>
                      <a:pt x="12138" y="6624"/>
                    </a:lnTo>
                    <a:lnTo>
                      <a:pt x="12145" y="6547"/>
                    </a:lnTo>
                    <a:lnTo>
                      <a:pt x="12150" y="6470"/>
                    </a:lnTo>
                    <a:lnTo>
                      <a:pt x="12154" y="6392"/>
                    </a:lnTo>
                    <a:lnTo>
                      <a:pt x="12158" y="6314"/>
                    </a:lnTo>
                    <a:lnTo>
                      <a:pt x="12160" y="6236"/>
                    </a:lnTo>
                    <a:lnTo>
                      <a:pt x="12162" y="6158"/>
                    </a:lnTo>
                    <a:lnTo>
                      <a:pt x="12163" y="6080"/>
                    </a:lnTo>
                    <a:lnTo>
                      <a:pt x="12163" y="6080"/>
                    </a:lnTo>
                    <a:lnTo>
                      <a:pt x="12162" y="6001"/>
                    </a:lnTo>
                    <a:lnTo>
                      <a:pt x="12160" y="5923"/>
                    </a:lnTo>
                    <a:lnTo>
                      <a:pt x="12158" y="5844"/>
                    </a:lnTo>
                    <a:lnTo>
                      <a:pt x="12154" y="5766"/>
                    </a:lnTo>
                    <a:lnTo>
                      <a:pt x="12150" y="5688"/>
                    </a:lnTo>
                    <a:lnTo>
                      <a:pt x="12145" y="5612"/>
                    </a:lnTo>
                    <a:lnTo>
                      <a:pt x="12138" y="5535"/>
                    </a:lnTo>
                    <a:lnTo>
                      <a:pt x="12131" y="5458"/>
                    </a:lnTo>
                    <a:lnTo>
                      <a:pt x="12123" y="5381"/>
                    </a:lnTo>
                    <a:lnTo>
                      <a:pt x="12114" y="5306"/>
                    </a:lnTo>
                    <a:lnTo>
                      <a:pt x="12104" y="5229"/>
                    </a:lnTo>
                    <a:lnTo>
                      <a:pt x="12092" y="5153"/>
                    </a:lnTo>
                    <a:lnTo>
                      <a:pt x="12080" y="5078"/>
                    </a:lnTo>
                    <a:lnTo>
                      <a:pt x="12067" y="5003"/>
                    </a:lnTo>
                    <a:lnTo>
                      <a:pt x="12053" y="4928"/>
                    </a:lnTo>
                    <a:lnTo>
                      <a:pt x="12040" y="4854"/>
                    </a:lnTo>
                    <a:lnTo>
                      <a:pt x="12023" y="4781"/>
                    </a:lnTo>
                    <a:lnTo>
                      <a:pt x="12007" y="4706"/>
                    </a:lnTo>
                    <a:lnTo>
                      <a:pt x="11989" y="4633"/>
                    </a:lnTo>
                    <a:lnTo>
                      <a:pt x="11972" y="4560"/>
                    </a:lnTo>
                    <a:lnTo>
                      <a:pt x="11951" y="4487"/>
                    </a:lnTo>
                    <a:lnTo>
                      <a:pt x="11931" y="4415"/>
                    </a:lnTo>
                    <a:lnTo>
                      <a:pt x="11911" y="4344"/>
                    </a:lnTo>
                    <a:lnTo>
                      <a:pt x="11890" y="4272"/>
                    </a:lnTo>
                    <a:lnTo>
                      <a:pt x="11867" y="4200"/>
                    </a:lnTo>
                    <a:lnTo>
                      <a:pt x="11843" y="4130"/>
                    </a:lnTo>
                    <a:lnTo>
                      <a:pt x="11819" y="4059"/>
                    </a:lnTo>
                    <a:lnTo>
                      <a:pt x="11794" y="3989"/>
                    </a:lnTo>
                    <a:lnTo>
                      <a:pt x="11768" y="3919"/>
                    </a:lnTo>
                    <a:lnTo>
                      <a:pt x="11741" y="3850"/>
                    </a:lnTo>
                    <a:lnTo>
                      <a:pt x="11713" y="3781"/>
                    </a:lnTo>
                    <a:lnTo>
                      <a:pt x="11684" y="3713"/>
                    </a:lnTo>
                    <a:lnTo>
                      <a:pt x="11655" y="3645"/>
                    </a:lnTo>
                    <a:lnTo>
                      <a:pt x="11625" y="3577"/>
                    </a:lnTo>
                    <a:lnTo>
                      <a:pt x="11595" y="3510"/>
                    </a:lnTo>
                    <a:lnTo>
                      <a:pt x="11562" y="3443"/>
                    </a:lnTo>
                    <a:lnTo>
                      <a:pt x="11531" y="3378"/>
                    </a:lnTo>
                    <a:lnTo>
                      <a:pt x="11497" y="3311"/>
                    </a:lnTo>
                    <a:lnTo>
                      <a:pt x="11463" y="3246"/>
                    </a:lnTo>
                    <a:lnTo>
                      <a:pt x="11429" y="3181"/>
                    </a:lnTo>
                    <a:lnTo>
                      <a:pt x="11394" y="3117"/>
                    </a:lnTo>
                    <a:lnTo>
                      <a:pt x="11357" y="3053"/>
                    </a:lnTo>
                    <a:lnTo>
                      <a:pt x="11320" y="2990"/>
                    </a:lnTo>
                    <a:lnTo>
                      <a:pt x="11283" y="2927"/>
                    </a:lnTo>
                    <a:lnTo>
                      <a:pt x="11244" y="2864"/>
                    </a:lnTo>
                    <a:lnTo>
                      <a:pt x="11205" y="2802"/>
                    </a:lnTo>
                    <a:lnTo>
                      <a:pt x="11164" y="2741"/>
                    </a:lnTo>
                    <a:lnTo>
                      <a:pt x="11124" y="2680"/>
                    </a:lnTo>
                    <a:lnTo>
                      <a:pt x="11082" y="2620"/>
                    </a:lnTo>
                    <a:lnTo>
                      <a:pt x="11041" y="2559"/>
                    </a:lnTo>
                    <a:lnTo>
                      <a:pt x="10998" y="2500"/>
                    </a:lnTo>
                    <a:lnTo>
                      <a:pt x="10954" y="2441"/>
                    </a:lnTo>
                    <a:lnTo>
                      <a:pt x="10910" y="2383"/>
                    </a:lnTo>
                    <a:lnTo>
                      <a:pt x="10866" y="2325"/>
                    </a:lnTo>
                    <a:lnTo>
                      <a:pt x="10821" y="2269"/>
                    </a:lnTo>
                    <a:lnTo>
                      <a:pt x="10774" y="2212"/>
                    </a:lnTo>
                    <a:lnTo>
                      <a:pt x="10727" y="2157"/>
                    </a:lnTo>
                    <a:lnTo>
                      <a:pt x="10679" y="2101"/>
                    </a:lnTo>
                    <a:lnTo>
                      <a:pt x="10632" y="2046"/>
                    </a:lnTo>
                    <a:lnTo>
                      <a:pt x="10583" y="1992"/>
                    </a:lnTo>
                    <a:lnTo>
                      <a:pt x="10533" y="1937"/>
                    </a:lnTo>
                    <a:lnTo>
                      <a:pt x="10483" y="1885"/>
                    </a:lnTo>
                    <a:lnTo>
                      <a:pt x="10433" y="1832"/>
                    </a:lnTo>
                    <a:lnTo>
                      <a:pt x="10381" y="1780"/>
                    </a:lnTo>
                    <a:lnTo>
                      <a:pt x="10329" y="1728"/>
                    </a:lnTo>
                    <a:lnTo>
                      <a:pt x="10277" y="1678"/>
                    </a:lnTo>
                    <a:lnTo>
                      <a:pt x="10224" y="1628"/>
                    </a:lnTo>
                    <a:lnTo>
                      <a:pt x="10171" y="1579"/>
                    </a:lnTo>
                    <a:lnTo>
                      <a:pt x="10115" y="1531"/>
                    </a:lnTo>
                    <a:lnTo>
                      <a:pt x="10061" y="1482"/>
                    </a:lnTo>
                    <a:lnTo>
                      <a:pt x="10006" y="1435"/>
                    </a:lnTo>
                    <a:lnTo>
                      <a:pt x="9949" y="1387"/>
                    </a:lnTo>
                    <a:lnTo>
                      <a:pt x="9892" y="1342"/>
                    </a:lnTo>
                    <a:lnTo>
                      <a:pt x="9836" y="1297"/>
                    </a:lnTo>
                    <a:lnTo>
                      <a:pt x="9778" y="1251"/>
                    </a:lnTo>
                    <a:lnTo>
                      <a:pt x="9720" y="1207"/>
                    </a:lnTo>
                    <a:lnTo>
                      <a:pt x="9661" y="1164"/>
                    </a:lnTo>
                    <a:lnTo>
                      <a:pt x="9602" y="1122"/>
                    </a:lnTo>
                    <a:lnTo>
                      <a:pt x="9541" y="1079"/>
                    </a:lnTo>
                    <a:lnTo>
                      <a:pt x="9482" y="1037"/>
                    </a:lnTo>
                    <a:lnTo>
                      <a:pt x="9420" y="997"/>
                    </a:lnTo>
                    <a:lnTo>
                      <a:pt x="9358" y="958"/>
                    </a:lnTo>
                    <a:lnTo>
                      <a:pt x="9297" y="918"/>
                    </a:lnTo>
                    <a:lnTo>
                      <a:pt x="9235" y="880"/>
                    </a:lnTo>
                    <a:lnTo>
                      <a:pt x="9172" y="842"/>
                    </a:lnTo>
                    <a:lnTo>
                      <a:pt x="9108" y="806"/>
                    </a:lnTo>
                    <a:lnTo>
                      <a:pt x="9044" y="769"/>
                    </a:lnTo>
                    <a:lnTo>
                      <a:pt x="8979" y="734"/>
                    </a:lnTo>
                    <a:lnTo>
                      <a:pt x="8915" y="698"/>
                    </a:lnTo>
                    <a:lnTo>
                      <a:pt x="8850" y="664"/>
                    </a:lnTo>
                    <a:lnTo>
                      <a:pt x="8784" y="632"/>
                    </a:lnTo>
                    <a:lnTo>
                      <a:pt x="8717" y="599"/>
                    </a:lnTo>
                    <a:lnTo>
                      <a:pt x="8651" y="568"/>
                    </a:lnTo>
                    <a:lnTo>
                      <a:pt x="8584" y="536"/>
                    </a:lnTo>
                    <a:lnTo>
                      <a:pt x="8516" y="506"/>
                    </a:lnTo>
                    <a:lnTo>
                      <a:pt x="8448" y="477"/>
                    </a:lnTo>
                    <a:lnTo>
                      <a:pt x="8380" y="449"/>
                    </a:lnTo>
                    <a:lnTo>
                      <a:pt x="8311" y="421"/>
                    </a:lnTo>
                    <a:lnTo>
                      <a:pt x="8241" y="394"/>
                    </a:lnTo>
                    <a:lnTo>
                      <a:pt x="8172" y="369"/>
                    </a:lnTo>
                    <a:lnTo>
                      <a:pt x="8102" y="343"/>
                    </a:lnTo>
                    <a:lnTo>
                      <a:pt x="8031" y="318"/>
                    </a:lnTo>
                    <a:lnTo>
                      <a:pt x="7961" y="296"/>
                    </a:lnTo>
                    <a:lnTo>
                      <a:pt x="7889" y="273"/>
                    </a:lnTo>
                    <a:lnTo>
                      <a:pt x="7817" y="251"/>
                    </a:lnTo>
                    <a:lnTo>
                      <a:pt x="7745" y="230"/>
                    </a:lnTo>
                    <a:lnTo>
                      <a:pt x="7673" y="210"/>
                    </a:lnTo>
                    <a:lnTo>
                      <a:pt x="7600" y="191"/>
                    </a:lnTo>
                    <a:lnTo>
                      <a:pt x="7527" y="172"/>
                    </a:lnTo>
                    <a:lnTo>
                      <a:pt x="7453" y="155"/>
                    </a:lnTo>
                    <a:lnTo>
                      <a:pt x="7380" y="138"/>
                    </a:lnTo>
                    <a:lnTo>
                      <a:pt x="7306" y="123"/>
                    </a:lnTo>
                    <a:lnTo>
                      <a:pt x="7231" y="108"/>
                    </a:lnTo>
                    <a:lnTo>
                      <a:pt x="7157" y="94"/>
                    </a:lnTo>
                    <a:lnTo>
                      <a:pt x="7082" y="82"/>
                    </a:lnTo>
                    <a:lnTo>
                      <a:pt x="7006" y="69"/>
                    </a:lnTo>
                    <a:lnTo>
                      <a:pt x="6930" y="59"/>
                    </a:lnTo>
                    <a:lnTo>
                      <a:pt x="6855" y="49"/>
                    </a:lnTo>
                    <a:lnTo>
                      <a:pt x="6778" y="39"/>
                    </a:lnTo>
                    <a:lnTo>
                      <a:pt x="6701" y="31"/>
                    </a:lnTo>
                    <a:lnTo>
                      <a:pt x="6624" y="24"/>
                    </a:lnTo>
                    <a:lnTo>
                      <a:pt x="6548" y="17"/>
                    </a:lnTo>
                    <a:lnTo>
                      <a:pt x="6471" y="12"/>
                    </a:lnTo>
                    <a:lnTo>
                      <a:pt x="6393" y="7"/>
                    </a:lnTo>
                    <a:lnTo>
                      <a:pt x="6315" y="3"/>
                    </a:lnTo>
                    <a:lnTo>
                      <a:pt x="6237" y="1"/>
                    </a:lnTo>
                    <a:lnTo>
                      <a:pt x="6159" y="0"/>
                    </a:lnTo>
                    <a:lnTo>
                      <a:pt x="6079" y="0"/>
                    </a:lnTo>
                    <a:lnTo>
                      <a:pt x="6079" y="0"/>
                    </a:lnTo>
                    <a:lnTo>
                      <a:pt x="6001" y="0"/>
                    </a:lnTo>
                    <a:lnTo>
                      <a:pt x="5923" y="1"/>
                    </a:lnTo>
                    <a:lnTo>
                      <a:pt x="5845" y="3"/>
                    </a:lnTo>
                    <a:lnTo>
                      <a:pt x="5767" y="7"/>
                    </a:lnTo>
                    <a:lnTo>
                      <a:pt x="5689" y="12"/>
                    </a:lnTo>
                    <a:lnTo>
                      <a:pt x="5612" y="17"/>
                    </a:lnTo>
                    <a:lnTo>
                      <a:pt x="5535" y="24"/>
                    </a:lnTo>
                    <a:lnTo>
                      <a:pt x="5458" y="31"/>
                    </a:lnTo>
                    <a:lnTo>
                      <a:pt x="5382" y="39"/>
                    </a:lnTo>
                    <a:lnTo>
                      <a:pt x="5306" y="49"/>
                    </a:lnTo>
                    <a:lnTo>
                      <a:pt x="5229" y="59"/>
                    </a:lnTo>
                    <a:lnTo>
                      <a:pt x="5154" y="69"/>
                    </a:lnTo>
                    <a:lnTo>
                      <a:pt x="5078" y="82"/>
                    </a:lnTo>
                    <a:lnTo>
                      <a:pt x="5004" y="94"/>
                    </a:lnTo>
                    <a:lnTo>
                      <a:pt x="4929" y="108"/>
                    </a:lnTo>
                    <a:lnTo>
                      <a:pt x="4855" y="123"/>
                    </a:lnTo>
                    <a:lnTo>
                      <a:pt x="4781" y="138"/>
                    </a:lnTo>
                    <a:lnTo>
                      <a:pt x="4707" y="155"/>
                    </a:lnTo>
                    <a:lnTo>
                      <a:pt x="4634" y="172"/>
                    </a:lnTo>
                    <a:lnTo>
                      <a:pt x="4560" y="191"/>
                    </a:lnTo>
                    <a:lnTo>
                      <a:pt x="4487" y="210"/>
                    </a:lnTo>
                    <a:lnTo>
                      <a:pt x="4416" y="230"/>
                    </a:lnTo>
                    <a:lnTo>
                      <a:pt x="4344" y="251"/>
                    </a:lnTo>
                    <a:lnTo>
                      <a:pt x="4272" y="273"/>
                    </a:lnTo>
                    <a:lnTo>
                      <a:pt x="4202" y="296"/>
                    </a:lnTo>
                    <a:lnTo>
                      <a:pt x="4130" y="318"/>
                    </a:lnTo>
                    <a:lnTo>
                      <a:pt x="4059" y="343"/>
                    </a:lnTo>
                    <a:lnTo>
                      <a:pt x="3990" y="369"/>
                    </a:lnTo>
                    <a:lnTo>
                      <a:pt x="3919" y="394"/>
                    </a:lnTo>
                    <a:lnTo>
                      <a:pt x="3851" y="421"/>
                    </a:lnTo>
                    <a:lnTo>
                      <a:pt x="3782" y="449"/>
                    </a:lnTo>
                    <a:lnTo>
                      <a:pt x="3714" y="477"/>
                    </a:lnTo>
                    <a:lnTo>
                      <a:pt x="3646" y="506"/>
                    </a:lnTo>
                    <a:lnTo>
                      <a:pt x="3578" y="536"/>
                    </a:lnTo>
                    <a:lnTo>
                      <a:pt x="3511" y="568"/>
                    </a:lnTo>
                    <a:lnTo>
                      <a:pt x="3445" y="599"/>
                    </a:lnTo>
                    <a:lnTo>
                      <a:pt x="3378" y="632"/>
                    </a:lnTo>
                    <a:lnTo>
                      <a:pt x="3312" y="664"/>
                    </a:lnTo>
                    <a:lnTo>
                      <a:pt x="3247" y="698"/>
                    </a:lnTo>
                    <a:lnTo>
                      <a:pt x="3183" y="734"/>
                    </a:lnTo>
                    <a:lnTo>
                      <a:pt x="3119" y="769"/>
                    </a:lnTo>
                    <a:lnTo>
                      <a:pt x="3054" y="806"/>
                    </a:lnTo>
                    <a:lnTo>
                      <a:pt x="2990" y="842"/>
                    </a:lnTo>
                    <a:lnTo>
                      <a:pt x="2927" y="880"/>
                    </a:lnTo>
                    <a:lnTo>
                      <a:pt x="2865" y="918"/>
                    </a:lnTo>
                    <a:lnTo>
                      <a:pt x="2804" y="958"/>
                    </a:lnTo>
                    <a:lnTo>
                      <a:pt x="2742" y="997"/>
                    </a:lnTo>
                    <a:lnTo>
                      <a:pt x="2682" y="1037"/>
                    </a:lnTo>
                    <a:lnTo>
                      <a:pt x="2621" y="1079"/>
                    </a:lnTo>
                    <a:lnTo>
                      <a:pt x="2561" y="1122"/>
                    </a:lnTo>
                    <a:lnTo>
                      <a:pt x="2501" y="1164"/>
                    </a:lnTo>
                    <a:lnTo>
                      <a:pt x="2442" y="1207"/>
                    </a:lnTo>
                    <a:lnTo>
                      <a:pt x="2384" y="1251"/>
                    </a:lnTo>
                    <a:lnTo>
                      <a:pt x="2326" y="1297"/>
                    </a:lnTo>
                    <a:lnTo>
                      <a:pt x="2270" y="1342"/>
                    </a:lnTo>
                    <a:lnTo>
                      <a:pt x="2213" y="1387"/>
                    </a:lnTo>
                    <a:lnTo>
                      <a:pt x="2156" y="1435"/>
                    </a:lnTo>
                    <a:lnTo>
                      <a:pt x="2101" y="1482"/>
                    </a:lnTo>
                    <a:lnTo>
                      <a:pt x="2047" y="1531"/>
                    </a:lnTo>
                    <a:lnTo>
                      <a:pt x="1993" y="1579"/>
                    </a:lnTo>
                    <a:lnTo>
                      <a:pt x="1939" y="1628"/>
                    </a:lnTo>
                    <a:lnTo>
                      <a:pt x="1886" y="1678"/>
                    </a:lnTo>
                    <a:lnTo>
                      <a:pt x="1833" y="1728"/>
                    </a:lnTo>
                    <a:lnTo>
                      <a:pt x="1781" y="1780"/>
                    </a:lnTo>
                    <a:lnTo>
                      <a:pt x="1730" y="1832"/>
                    </a:lnTo>
                    <a:lnTo>
                      <a:pt x="1679" y="1885"/>
                    </a:lnTo>
                    <a:lnTo>
                      <a:pt x="1629" y="1937"/>
                    </a:lnTo>
                    <a:lnTo>
                      <a:pt x="1580" y="1992"/>
                    </a:lnTo>
                    <a:lnTo>
                      <a:pt x="1532" y="2046"/>
                    </a:lnTo>
                    <a:lnTo>
                      <a:pt x="1483" y="2101"/>
                    </a:lnTo>
                    <a:lnTo>
                      <a:pt x="1436" y="2157"/>
                    </a:lnTo>
                    <a:lnTo>
                      <a:pt x="1389" y="2212"/>
                    </a:lnTo>
                    <a:lnTo>
                      <a:pt x="1343" y="2269"/>
                    </a:lnTo>
                    <a:lnTo>
                      <a:pt x="1298" y="2325"/>
                    </a:lnTo>
                    <a:lnTo>
                      <a:pt x="1252" y="2383"/>
                    </a:lnTo>
                    <a:lnTo>
                      <a:pt x="1208" y="2441"/>
                    </a:lnTo>
                    <a:lnTo>
                      <a:pt x="1165" y="2500"/>
                    </a:lnTo>
                    <a:lnTo>
                      <a:pt x="1123" y="2559"/>
                    </a:lnTo>
                    <a:lnTo>
                      <a:pt x="1080" y="2620"/>
                    </a:lnTo>
                    <a:lnTo>
                      <a:pt x="1039" y="2680"/>
                    </a:lnTo>
                    <a:lnTo>
                      <a:pt x="998" y="2741"/>
                    </a:lnTo>
                    <a:lnTo>
                      <a:pt x="959" y="2802"/>
                    </a:lnTo>
                    <a:lnTo>
                      <a:pt x="920" y="2864"/>
                    </a:lnTo>
                    <a:lnTo>
                      <a:pt x="881" y="2927"/>
                    </a:lnTo>
                    <a:lnTo>
                      <a:pt x="843" y="2990"/>
                    </a:lnTo>
                    <a:lnTo>
                      <a:pt x="806" y="3053"/>
                    </a:lnTo>
                    <a:lnTo>
                      <a:pt x="770" y="3117"/>
                    </a:lnTo>
                    <a:lnTo>
                      <a:pt x="735" y="3181"/>
                    </a:lnTo>
                    <a:lnTo>
                      <a:pt x="699" y="3246"/>
                    </a:lnTo>
                    <a:lnTo>
                      <a:pt x="665" y="3311"/>
                    </a:lnTo>
                    <a:lnTo>
                      <a:pt x="633" y="3378"/>
                    </a:lnTo>
                    <a:lnTo>
                      <a:pt x="600" y="3443"/>
                    </a:lnTo>
                    <a:lnTo>
                      <a:pt x="568" y="3510"/>
                    </a:lnTo>
                    <a:lnTo>
                      <a:pt x="537" y="3577"/>
                    </a:lnTo>
                    <a:lnTo>
                      <a:pt x="508" y="3645"/>
                    </a:lnTo>
                    <a:lnTo>
                      <a:pt x="478" y="3713"/>
                    </a:lnTo>
                    <a:lnTo>
                      <a:pt x="450" y="3781"/>
                    </a:lnTo>
                    <a:lnTo>
                      <a:pt x="422" y="3850"/>
                    </a:lnTo>
                    <a:lnTo>
                      <a:pt x="396" y="3919"/>
                    </a:lnTo>
                    <a:lnTo>
                      <a:pt x="369" y="3989"/>
                    </a:lnTo>
                    <a:lnTo>
                      <a:pt x="344" y="4059"/>
                    </a:lnTo>
                    <a:lnTo>
                      <a:pt x="320" y="4130"/>
                    </a:lnTo>
                    <a:lnTo>
                      <a:pt x="296" y="4200"/>
                    </a:lnTo>
                    <a:lnTo>
                      <a:pt x="274" y="4272"/>
                    </a:lnTo>
                    <a:lnTo>
                      <a:pt x="252" y="4344"/>
                    </a:lnTo>
                    <a:lnTo>
                      <a:pt x="231" y="4415"/>
                    </a:lnTo>
                    <a:lnTo>
                      <a:pt x="211" y="4487"/>
                    </a:lnTo>
                    <a:lnTo>
                      <a:pt x="192" y="4560"/>
                    </a:lnTo>
                    <a:lnTo>
                      <a:pt x="173" y="4633"/>
                    </a:lnTo>
                    <a:lnTo>
                      <a:pt x="157" y="4706"/>
                    </a:lnTo>
                    <a:lnTo>
                      <a:pt x="139" y="4781"/>
                    </a:lnTo>
                    <a:lnTo>
                      <a:pt x="124" y="4854"/>
                    </a:lnTo>
                    <a:lnTo>
                      <a:pt x="109" y="4928"/>
                    </a:lnTo>
                    <a:lnTo>
                      <a:pt x="95" y="5003"/>
                    </a:lnTo>
                    <a:lnTo>
                      <a:pt x="82" y="5078"/>
                    </a:lnTo>
                    <a:lnTo>
                      <a:pt x="71" y="5153"/>
                    </a:lnTo>
                    <a:lnTo>
                      <a:pt x="60" y="5229"/>
                    </a:lnTo>
                    <a:lnTo>
                      <a:pt x="50" y="5306"/>
                    </a:lnTo>
                    <a:lnTo>
                      <a:pt x="40" y="5381"/>
                    </a:lnTo>
                    <a:lnTo>
                      <a:pt x="32" y="5458"/>
                    </a:lnTo>
                    <a:lnTo>
                      <a:pt x="24" y="5535"/>
                    </a:lnTo>
                    <a:lnTo>
                      <a:pt x="18" y="5612"/>
                    </a:lnTo>
                    <a:lnTo>
                      <a:pt x="13" y="5688"/>
                    </a:lnTo>
                    <a:lnTo>
                      <a:pt x="8" y="5766"/>
                    </a:lnTo>
                    <a:lnTo>
                      <a:pt x="4" y="5844"/>
                    </a:lnTo>
                    <a:lnTo>
                      <a:pt x="3" y="5923"/>
                    </a:lnTo>
                    <a:lnTo>
                      <a:pt x="0" y="6001"/>
                    </a:lnTo>
                    <a:lnTo>
                      <a:pt x="0" y="6080"/>
                    </a:lnTo>
                    <a:lnTo>
                      <a:pt x="0" y="6080"/>
                    </a:lnTo>
                    <a:lnTo>
                      <a:pt x="0" y="6158"/>
                    </a:lnTo>
                    <a:lnTo>
                      <a:pt x="3" y="6236"/>
                    </a:lnTo>
                    <a:lnTo>
                      <a:pt x="4" y="6314"/>
                    </a:lnTo>
                    <a:lnTo>
                      <a:pt x="8" y="6392"/>
                    </a:lnTo>
                    <a:lnTo>
                      <a:pt x="13" y="6470"/>
                    </a:lnTo>
                    <a:lnTo>
                      <a:pt x="18" y="6547"/>
                    </a:lnTo>
                    <a:lnTo>
                      <a:pt x="24" y="6624"/>
                    </a:lnTo>
                    <a:lnTo>
                      <a:pt x="32" y="6701"/>
                    </a:lnTo>
                    <a:lnTo>
                      <a:pt x="40" y="6777"/>
                    </a:lnTo>
                    <a:lnTo>
                      <a:pt x="50" y="6853"/>
                    </a:lnTo>
                    <a:lnTo>
                      <a:pt x="60" y="6930"/>
                    </a:lnTo>
                    <a:lnTo>
                      <a:pt x="71" y="7005"/>
                    </a:lnTo>
                    <a:lnTo>
                      <a:pt x="82" y="7080"/>
                    </a:lnTo>
                    <a:lnTo>
                      <a:pt x="95" y="7155"/>
                    </a:lnTo>
                    <a:lnTo>
                      <a:pt x="109" y="7229"/>
                    </a:lnTo>
                    <a:lnTo>
                      <a:pt x="124" y="7304"/>
                    </a:lnTo>
                    <a:lnTo>
                      <a:pt x="139" y="7378"/>
                    </a:lnTo>
                    <a:lnTo>
                      <a:pt x="157" y="7452"/>
                    </a:lnTo>
                    <a:lnTo>
                      <a:pt x="173" y="7525"/>
                    </a:lnTo>
                    <a:lnTo>
                      <a:pt x="192" y="7598"/>
                    </a:lnTo>
                    <a:lnTo>
                      <a:pt x="211" y="7671"/>
                    </a:lnTo>
                    <a:lnTo>
                      <a:pt x="231" y="7743"/>
                    </a:lnTo>
                    <a:lnTo>
                      <a:pt x="252" y="7815"/>
                    </a:lnTo>
                    <a:lnTo>
                      <a:pt x="274" y="7887"/>
                    </a:lnTo>
                    <a:lnTo>
                      <a:pt x="296" y="7957"/>
                    </a:lnTo>
                    <a:lnTo>
                      <a:pt x="320" y="8029"/>
                    </a:lnTo>
                    <a:lnTo>
                      <a:pt x="344" y="8100"/>
                    </a:lnTo>
                    <a:lnTo>
                      <a:pt x="369" y="8169"/>
                    </a:lnTo>
                    <a:lnTo>
                      <a:pt x="396" y="8238"/>
                    </a:lnTo>
                    <a:lnTo>
                      <a:pt x="422" y="8307"/>
                    </a:lnTo>
                    <a:lnTo>
                      <a:pt x="450" y="8377"/>
                    </a:lnTo>
                    <a:lnTo>
                      <a:pt x="478" y="8445"/>
                    </a:lnTo>
                    <a:lnTo>
                      <a:pt x="508" y="8513"/>
                    </a:lnTo>
                    <a:lnTo>
                      <a:pt x="537" y="8580"/>
                    </a:lnTo>
                    <a:lnTo>
                      <a:pt x="568" y="8647"/>
                    </a:lnTo>
                    <a:lnTo>
                      <a:pt x="600" y="8714"/>
                    </a:lnTo>
                    <a:lnTo>
                      <a:pt x="633" y="8781"/>
                    </a:lnTo>
                    <a:lnTo>
                      <a:pt x="665" y="8846"/>
                    </a:lnTo>
                    <a:lnTo>
                      <a:pt x="699" y="8912"/>
                    </a:lnTo>
                    <a:lnTo>
                      <a:pt x="735" y="8976"/>
                    </a:lnTo>
                    <a:lnTo>
                      <a:pt x="770" y="9040"/>
                    </a:lnTo>
                    <a:lnTo>
                      <a:pt x="806" y="9104"/>
                    </a:lnTo>
                    <a:lnTo>
                      <a:pt x="843" y="9167"/>
                    </a:lnTo>
                    <a:lnTo>
                      <a:pt x="881" y="9230"/>
                    </a:lnTo>
                    <a:lnTo>
                      <a:pt x="920" y="9293"/>
                    </a:lnTo>
                    <a:lnTo>
                      <a:pt x="959" y="9355"/>
                    </a:lnTo>
                    <a:lnTo>
                      <a:pt x="998" y="9417"/>
                    </a:lnTo>
                    <a:lnTo>
                      <a:pt x="1039" y="9477"/>
                    </a:lnTo>
                    <a:lnTo>
                      <a:pt x="1080" y="9537"/>
                    </a:lnTo>
                    <a:lnTo>
                      <a:pt x="1123" y="9598"/>
                    </a:lnTo>
                    <a:lnTo>
                      <a:pt x="1165" y="9657"/>
                    </a:lnTo>
                    <a:lnTo>
                      <a:pt x="1208" y="9715"/>
                    </a:lnTo>
                    <a:lnTo>
                      <a:pt x="1252" y="9774"/>
                    </a:lnTo>
                    <a:lnTo>
                      <a:pt x="1298" y="9831"/>
                    </a:lnTo>
                    <a:lnTo>
                      <a:pt x="1343" y="9889"/>
                    </a:lnTo>
                    <a:lnTo>
                      <a:pt x="1389" y="9945"/>
                    </a:lnTo>
                    <a:lnTo>
                      <a:pt x="1436" y="10001"/>
                    </a:lnTo>
                    <a:lnTo>
                      <a:pt x="1483" y="10056"/>
                    </a:lnTo>
                    <a:lnTo>
                      <a:pt x="1532" y="10112"/>
                    </a:lnTo>
                    <a:lnTo>
                      <a:pt x="1580" y="10166"/>
                    </a:lnTo>
                    <a:lnTo>
                      <a:pt x="1629" y="10219"/>
                    </a:lnTo>
                    <a:lnTo>
                      <a:pt x="1679" y="10273"/>
                    </a:lnTo>
                    <a:lnTo>
                      <a:pt x="1730" y="10324"/>
                    </a:lnTo>
                    <a:lnTo>
                      <a:pt x="1781" y="10376"/>
                    </a:lnTo>
                    <a:lnTo>
                      <a:pt x="1833" y="10428"/>
                    </a:lnTo>
                    <a:lnTo>
                      <a:pt x="1886" y="10478"/>
                    </a:lnTo>
                    <a:lnTo>
                      <a:pt x="1939" y="10528"/>
                    </a:lnTo>
                    <a:lnTo>
                      <a:pt x="1993" y="10577"/>
                    </a:lnTo>
                    <a:lnTo>
                      <a:pt x="2047" y="10627"/>
                    </a:lnTo>
                    <a:lnTo>
                      <a:pt x="2101" y="10674"/>
                    </a:lnTo>
                    <a:lnTo>
                      <a:pt x="2156" y="10722"/>
                    </a:lnTo>
                    <a:lnTo>
                      <a:pt x="2213" y="10769"/>
                    </a:lnTo>
                    <a:lnTo>
                      <a:pt x="2270" y="10815"/>
                    </a:lnTo>
                    <a:lnTo>
                      <a:pt x="2326" y="10861"/>
                    </a:lnTo>
                    <a:lnTo>
                      <a:pt x="2384" y="10905"/>
                    </a:lnTo>
                    <a:lnTo>
                      <a:pt x="2442" y="10949"/>
                    </a:lnTo>
                    <a:lnTo>
                      <a:pt x="2501" y="10993"/>
                    </a:lnTo>
                    <a:lnTo>
                      <a:pt x="2561" y="11036"/>
                    </a:lnTo>
                    <a:lnTo>
                      <a:pt x="2621" y="11077"/>
                    </a:lnTo>
                    <a:lnTo>
                      <a:pt x="2682" y="11119"/>
                    </a:lnTo>
                    <a:lnTo>
                      <a:pt x="2742" y="11159"/>
                    </a:lnTo>
                    <a:lnTo>
                      <a:pt x="2804" y="11199"/>
                    </a:lnTo>
                    <a:lnTo>
                      <a:pt x="2865" y="11238"/>
                    </a:lnTo>
                    <a:lnTo>
                      <a:pt x="2927" y="11276"/>
                    </a:lnTo>
                    <a:lnTo>
                      <a:pt x="2990" y="11314"/>
                    </a:lnTo>
                    <a:lnTo>
                      <a:pt x="3054" y="11352"/>
                    </a:lnTo>
                    <a:lnTo>
                      <a:pt x="3119" y="11387"/>
                    </a:lnTo>
                    <a:lnTo>
                      <a:pt x="3183" y="11424"/>
                    </a:lnTo>
                    <a:lnTo>
                      <a:pt x="3247" y="11458"/>
                    </a:lnTo>
                    <a:lnTo>
                      <a:pt x="3312" y="11492"/>
                    </a:lnTo>
                    <a:lnTo>
                      <a:pt x="3378" y="11524"/>
                    </a:lnTo>
                    <a:lnTo>
                      <a:pt x="3445" y="11557"/>
                    </a:lnTo>
                    <a:lnTo>
                      <a:pt x="3511" y="11589"/>
                    </a:lnTo>
                    <a:lnTo>
                      <a:pt x="3578" y="11620"/>
                    </a:lnTo>
                    <a:lnTo>
                      <a:pt x="3646" y="11650"/>
                    </a:lnTo>
                    <a:lnTo>
                      <a:pt x="3714" y="11679"/>
                    </a:lnTo>
                    <a:lnTo>
                      <a:pt x="3782" y="11707"/>
                    </a:lnTo>
                    <a:lnTo>
                      <a:pt x="3851" y="11735"/>
                    </a:lnTo>
                    <a:lnTo>
                      <a:pt x="3919" y="11762"/>
                    </a:lnTo>
                    <a:lnTo>
                      <a:pt x="3990" y="11787"/>
                    </a:lnTo>
                    <a:lnTo>
                      <a:pt x="4059" y="11813"/>
                    </a:lnTo>
                    <a:lnTo>
                      <a:pt x="4130" y="11837"/>
                    </a:lnTo>
                    <a:lnTo>
                      <a:pt x="4202" y="11860"/>
                    </a:lnTo>
                    <a:lnTo>
                      <a:pt x="4272" y="11883"/>
                    </a:lnTo>
                    <a:lnTo>
                      <a:pt x="4344" y="11905"/>
                    </a:lnTo>
                    <a:lnTo>
                      <a:pt x="4416" y="11926"/>
                    </a:lnTo>
                    <a:lnTo>
                      <a:pt x="4487" y="11946"/>
                    </a:lnTo>
                    <a:lnTo>
                      <a:pt x="4560" y="11965"/>
                    </a:lnTo>
                    <a:lnTo>
                      <a:pt x="4634" y="11984"/>
                    </a:lnTo>
                    <a:lnTo>
                      <a:pt x="4707" y="12000"/>
                    </a:lnTo>
                    <a:lnTo>
                      <a:pt x="4781" y="12018"/>
                    </a:lnTo>
                    <a:lnTo>
                      <a:pt x="4855" y="12033"/>
                    </a:lnTo>
                    <a:lnTo>
                      <a:pt x="4929" y="12048"/>
                    </a:lnTo>
                    <a:lnTo>
                      <a:pt x="5004" y="12062"/>
                    </a:lnTo>
                    <a:lnTo>
                      <a:pt x="5078" y="12075"/>
                    </a:lnTo>
                    <a:lnTo>
                      <a:pt x="5154" y="12086"/>
                    </a:lnTo>
                    <a:lnTo>
                      <a:pt x="5229" y="12097"/>
                    </a:lnTo>
                    <a:lnTo>
                      <a:pt x="5306" y="12107"/>
                    </a:lnTo>
                    <a:lnTo>
                      <a:pt x="5382" y="12117"/>
                    </a:lnTo>
                    <a:lnTo>
                      <a:pt x="5458" y="12125"/>
                    </a:lnTo>
                    <a:lnTo>
                      <a:pt x="5535" y="12132"/>
                    </a:lnTo>
                    <a:lnTo>
                      <a:pt x="5612" y="12139"/>
                    </a:lnTo>
                    <a:lnTo>
                      <a:pt x="5689" y="12144"/>
                    </a:lnTo>
                    <a:lnTo>
                      <a:pt x="5767" y="12149"/>
                    </a:lnTo>
                    <a:lnTo>
                      <a:pt x="5845" y="12151"/>
                    </a:lnTo>
                    <a:lnTo>
                      <a:pt x="5923" y="12154"/>
                    </a:lnTo>
                    <a:lnTo>
                      <a:pt x="6001" y="12156"/>
                    </a:lnTo>
                    <a:lnTo>
                      <a:pt x="6079" y="12156"/>
                    </a:lnTo>
                    <a:lnTo>
                      <a:pt x="6079" y="12156"/>
                    </a:lnTo>
                    <a:close/>
                    <a:moveTo>
                      <a:pt x="6079" y="1589"/>
                    </a:moveTo>
                    <a:lnTo>
                      <a:pt x="6079" y="1589"/>
                    </a:lnTo>
                    <a:lnTo>
                      <a:pt x="6195" y="1591"/>
                    </a:lnTo>
                    <a:lnTo>
                      <a:pt x="6311" y="1595"/>
                    </a:lnTo>
                    <a:lnTo>
                      <a:pt x="6426" y="1603"/>
                    </a:lnTo>
                    <a:lnTo>
                      <a:pt x="6539" y="1613"/>
                    </a:lnTo>
                    <a:lnTo>
                      <a:pt x="6652" y="1625"/>
                    </a:lnTo>
                    <a:lnTo>
                      <a:pt x="6764" y="1640"/>
                    </a:lnTo>
                    <a:lnTo>
                      <a:pt x="6875" y="1659"/>
                    </a:lnTo>
                    <a:lnTo>
                      <a:pt x="6985" y="1681"/>
                    </a:lnTo>
                    <a:lnTo>
                      <a:pt x="7094" y="1705"/>
                    </a:lnTo>
                    <a:lnTo>
                      <a:pt x="7203" y="1731"/>
                    </a:lnTo>
                    <a:lnTo>
                      <a:pt x="7310" y="1760"/>
                    </a:lnTo>
                    <a:lnTo>
                      <a:pt x="7415" y="1791"/>
                    </a:lnTo>
                    <a:lnTo>
                      <a:pt x="7521" y="1825"/>
                    </a:lnTo>
                    <a:lnTo>
                      <a:pt x="7624" y="1862"/>
                    </a:lnTo>
                    <a:lnTo>
                      <a:pt x="7728" y="1901"/>
                    </a:lnTo>
                    <a:lnTo>
                      <a:pt x="7828" y="1942"/>
                    </a:lnTo>
                    <a:lnTo>
                      <a:pt x="7929" y="1987"/>
                    </a:lnTo>
                    <a:lnTo>
                      <a:pt x="8027" y="2032"/>
                    </a:lnTo>
                    <a:lnTo>
                      <a:pt x="8126" y="2081"/>
                    </a:lnTo>
                    <a:lnTo>
                      <a:pt x="8221" y="2131"/>
                    </a:lnTo>
                    <a:lnTo>
                      <a:pt x="8316" y="2184"/>
                    </a:lnTo>
                    <a:lnTo>
                      <a:pt x="8409" y="2240"/>
                    </a:lnTo>
                    <a:lnTo>
                      <a:pt x="8501" y="2298"/>
                    </a:lnTo>
                    <a:lnTo>
                      <a:pt x="8592" y="2357"/>
                    </a:lnTo>
                    <a:lnTo>
                      <a:pt x="8681" y="2418"/>
                    </a:lnTo>
                    <a:lnTo>
                      <a:pt x="8768" y="2481"/>
                    </a:lnTo>
                    <a:lnTo>
                      <a:pt x="8853" y="2547"/>
                    </a:lnTo>
                    <a:lnTo>
                      <a:pt x="8938" y="2615"/>
                    </a:lnTo>
                    <a:lnTo>
                      <a:pt x="9020" y="2684"/>
                    </a:lnTo>
                    <a:lnTo>
                      <a:pt x="9100" y="2756"/>
                    </a:lnTo>
                    <a:lnTo>
                      <a:pt x="9180" y="2830"/>
                    </a:lnTo>
                    <a:lnTo>
                      <a:pt x="9256" y="2904"/>
                    </a:lnTo>
                    <a:lnTo>
                      <a:pt x="9332" y="2982"/>
                    </a:lnTo>
                    <a:lnTo>
                      <a:pt x="9405" y="3061"/>
                    </a:lnTo>
                    <a:lnTo>
                      <a:pt x="9477" y="3141"/>
                    </a:lnTo>
                    <a:lnTo>
                      <a:pt x="9546" y="3224"/>
                    </a:lnTo>
                    <a:lnTo>
                      <a:pt x="9614" y="3307"/>
                    </a:lnTo>
                    <a:lnTo>
                      <a:pt x="9680" y="3393"/>
                    </a:lnTo>
                    <a:lnTo>
                      <a:pt x="9744" y="3481"/>
                    </a:lnTo>
                    <a:lnTo>
                      <a:pt x="9806" y="3569"/>
                    </a:lnTo>
                    <a:lnTo>
                      <a:pt x="9865" y="3660"/>
                    </a:lnTo>
                    <a:lnTo>
                      <a:pt x="9923" y="3752"/>
                    </a:lnTo>
                    <a:lnTo>
                      <a:pt x="9977" y="3845"/>
                    </a:lnTo>
                    <a:lnTo>
                      <a:pt x="10030" y="3939"/>
                    </a:lnTo>
                    <a:lnTo>
                      <a:pt x="10081" y="4036"/>
                    </a:lnTo>
                    <a:lnTo>
                      <a:pt x="10129" y="4133"/>
                    </a:lnTo>
                    <a:lnTo>
                      <a:pt x="10176" y="4232"/>
                    </a:lnTo>
                    <a:lnTo>
                      <a:pt x="10220" y="4332"/>
                    </a:lnTo>
                    <a:lnTo>
                      <a:pt x="10261" y="4433"/>
                    </a:lnTo>
                    <a:lnTo>
                      <a:pt x="10300" y="4536"/>
                    </a:lnTo>
                    <a:lnTo>
                      <a:pt x="10337" y="4639"/>
                    </a:lnTo>
                    <a:lnTo>
                      <a:pt x="10371" y="4745"/>
                    </a:lnTo>
                    <a:lnTo>
                      <a:pt x="10402" y="4851"/>
                    </a:lnTo>
                    <a:lnTo>
                      <a:pt x="10431" y="4958"/>
                    </a:lnTo>
                    <a:lnTo>
                      <a:pt x="10458" y="5066"/>
                    </a:lnTo>
                    <a:lnTo>
                      <a:pt x="10482" y="5175"/>
                    </a:lnTo>
                    <a:lnTo>
                      <a:pt x="10502" y="5285"/>
                    </a:lnTo>
                    <a:lnTo>
                      <a:pt x="10521" y="5396"/>
                    </a:lnTo>
                    <a:lnTo>
                      <a:pt x="10536" y="5508"/>
                    </a:lnTo>
                    <a:lnTo>
                      <a:pt x="10550" y="5620"/>
                    </a:lnTo>
                    <a:lnTo>
                      <a:pt x="10560" y="5734"/>
                    </a:lnTo>
                    <a:lnTo>
                      <a:pt x="10566" y="5848"/>
                    </a:lnTo>
                    <a:lnTo>
                      <a:pt x="10571" y="5964"/>
                    </a:lnTo>
                    <a:lnTo>
                      <a:pt x="10572" y="6080"/>
                    </a:lnTo>
                    <a:lnTo>
                      <a:pt x="10572" y="6080"/>
                    </a:lnTo>
                    <a:lnTo>
                      <a:pt x="10571" y="6196"/>
                    </a:lnTo>
                    <a:lnTo>
                      <a:pt x="10566" y="6310"/>
                    </a:lnTo>
                    <a:lnTo>
                      <a:pt x="10560" y="6425"/>
                    </a:lnTo>
                    <a:lnTo>
                      <a:pt x="10550" y="6538"/>
                    </a:lnTo>
                    <a:lnTo>
                      <a:pt x="10536" y="6650"/>
                    </a:lnTo>
                    <a:lnTo>
                      <a:pt x="10521" y="6762"/>
                    </a:lnTo>
                    <a:lnTo>
                      <a:pt x="10502" y="6873"/>
                    </a:lnTo>
                    <a:lnTo>
                      <a:pt x="10482" y="6984"/>
                    </a:lnTo>
                    <a:lnTo>
                      <a:pt x="10458" y="7092"/>
                    </a:lnTo>
                    <a:lnTo>
                      <a:pt x="10431" y="7201"/>
                    </a:lnTo>
                    <a:lnTo>
                      <a:pt x="10402" y="7308"/>
                    </a:lnTo>
                    <a:lnTo>
                      <a:pt x="10371" y="7413"/>
                    </a:lnTo>
                    <a:lnTo>
                      <a:pt x="10337" y="7519"/>
                    </a:lnTo>
                    <a:lnTo>
                      <a:pt x="10300" y="7622"/>
                    </a:lnTo>
                    <a:lnTo>
                      <a:pt x="10261" y="7724"/>
                    </a:lnTo>
                    <a:lnTo>
                      <a:pt x="10220" y="7826"/>
                    </a:lnTo>
                    <a:lnTo>
                      <a:pt x="10176" y="7926"/>
                    </a:lnTo>
                    <a:lnTo>
                      <a:pt x="10129" y="8025"/>
                    </a:lnTo>
                    <a:lnTo>
                      <a:pt x="10081" y="8122"/>
                    </a:lnTo>
                    <a:lnTo>
                      <a:pt x="10030" y="8219"/>
                    </a:lnTo>
                    <a:lnTo>
                      <a:pt x="9977" y="8314"/>
                    </a:lnTo>
                    <a:lnTo>
                      <a:pt x="9923" y="8407"/>
                    </a:lnTo>
                    <a:lnTo>
                      <a:pt x="9865" y="8499"/>
                    </a:lnTo>
                    <a:lnTo>
                      <a:pt x="9806" y="8588"/>
                    </a:lnTo>
                    <a:lnTo>
                      <a:pt x="9744" y="8677"/>
                    </a:lnTo>
                    <a:lnTo>
                      <a:pt x="9680" y="8764"/>
                    </a:lnTo>
                    <a:lnTo>
                      <a:pt x="9614" y="8850"/>
                    </a:lnTo>
                    <a:lnTo>
                      <a:pt x="9546" y="8934"/>
                    </a:lnTo>
                    <a:lnTo>
                      <a:pt x="9477" y="9016"/>
                    </a:lnTo>
                    <a:lnTo>
                      <a:pt x="9405" y="9097"/>
                    </a:lnTo>
                    <a:lnTo>
                      <a:pt x="9332" y="9176"/>
                    </a:lnTo>
                    <a:lnTo>
                      <a:pt x="9256" y="9253"/>
                    </a:lnTo>
                    <a:lnTo>
                      <a:pt x="9180" y="9328"/>
                    </a:lnTo>
                    <a:lnTo>
                      <a:pt x="9100" y="9401"/>
                    </a:lnTo>
                    <a:lnTo>
                      <a:pt x="9020" y="9473"/>
                    </a:lnTo>
                    <a:lnTo>
                      <a:pt x="8938" y="9542"/>
                    </a:lnTo>
                    <a:lnTo>
                      <a:pt x="8853" y="9610"/>
                    </a:lnTo>
                    <a:lnTo>
                      <a:pt x="8768" y="9676"/>
                    </a:lnTo>
                    <a:lnTo>
                      <a:pt x="8681" y="9739"/>
                    </a:lnTo>
                    <a:lnTo>
                      <a:pt x="8592" y="9801"/>
                    </a:lnTo>
                    <a:lnTo>
                      <a:pt x="8501" y="9861"/>
                    </a:lnTo>
                    <a:lnTo>
                      <a:pt x="8409" y="9918"/>
                    </a:lnTo>
                    <a:lnTo>
                      <a:pt x="8316" y="9973"/>
                    </a:lnTo>
                    <a:lnTo>
                      <a:pt x="8221" y="10026"/>
                    </a:lnTo>
                    <a:lnTo>
                      <a:pt x="8126" y="10076"/>
                    </a:lnTo>
                    <a:lnTo>
                      <a:pt x="8027" y="10125"/>
                    </a:lnTo>
                    <a:lnTo>
                      <a:pt x="7929" y="10171"/>
                    </a:lnTo>
                    <a:lnTo>
                      <a:pt x="7828" y="10215"/>
                    </a:lnTo>
                    <a:lnTo>
                      <a:pt x="7728" y="10256"/>
                    </a:lnTo>
                    <a:lnTo>
                      <a:pt x="7624" y="10295"/>
                    </a:lnTo>
                    <a:lnTo>
                      <a:pt x="7521" y="10332"/>
                    </a:lnTo>
                    <a:lnTo>
                      <a:pt x="7415" y="10366"/>
                    </a:lnTo>
                    <a:lnTo>
                      <a:pt x="7310" y="10397"/>
                    </a:lnTo>
                    <a:lnTo>
                      <a:pt x="7203" y="10426"/>
                    </a:lnTo>
                    <a:lnTo>
                      <a:pt x="7094" y="10453"/>
                    </a:lnTo>
                    <a:lnTo>
                      <a:pt x="6985" y="10477"/>
                    </a:lnTo>
                    <a:lnTo>
                      <a:pt x="6875" y="10498"/>
                    </a:lnTo>
                    <a:lnTo>
                      <a:pt x="6764" y="10516"/>
                    </a:lnTo>
                    <a:lnTo>
                      <a:pt x="6652" y="10532"/>
                    </a:lnTo>
                    <a:lnTo>
                      <a:pt x="6539" y="10545"/>
                    </a:lnTo>
                    <a:lnTo>
                      <a:pt x="6426" y="10555"/>
                    </a:lnTo>
                    <a:lnTo>
                      <a:pt x="6311" y="10562"/>
                    </a:lnTo>
                    <a:lnTo>
                      <a:pt x="6195" y="10566"/>
                    </a:lnTo>
                    <a:lnTo>
                      <a:pt x="6079" y="10567"/>
                    </a:lnTo>
                    <a:lnTo>
                      <a:pt x="6079" y="10567"/>
                    </a:lnTo>
                    <a:lnTo>
                      <a:pt x="5963" y="10566"/>
                    </a:lnTo>
                    <a:lnTo>
                      <a:pt x="5849" y="10562"/>
                    </a:lnTo>
                    <a:lnTo>
                      <a:pt x="5734" y="10555"/>
                    </a:lnTo>
                    <a:lnTo>
                      <a:pt x="5621" y="10545"/>
                    </a:lnTo>
                    <a:lnTo>
                      <a:pt x="5507" y="10532"/>
                    </a:lnTo>
                    <a:lnTo>
                      <a:pt x="5397" y="10516"/>
                    </a:lnTo>
                    <a:lnTo>
                      <a:pt x="5286" y="10498"/>
                    </a:lnTo>
                    <a:lnTo>
                      <a:pt x="5175" y="10477"/>
                    </a:lnTo>
                    <a:lnTo>
                      <a:pt x="5067" y="10453"/>
                    </a:lnTo>
                    <a:lnTo>
                      <a:pt x="4958" y="10426"/>
                    </a:lnTo>
                    <a:lnTo>
                      <a:pt x="4851" y="10397"/>
                    </a:lnTo>
                    <a:lnTo>
                      <a:pt x="4746" y="10366"/>
                    </a:lnTo>
                    <a:lnTo>
                      <a:pt x="4640" y="10332"/>
                    </a:lnTo>
                    <a:lnTo>
                      <a:pt x="4537" y="10295"/>
                    </a:lnTo>
                    <a:lnTo>
                      <a:pt x="4435" y="10256"/>
                    </a:lnTo>
                    <a:lnTo>
                      <a:pt x="4333" y="10215"/>
                    </a:lnTo>
                    <a:lnTo>
                      <a:pt x="4233" y="10171"/>
                    </a:lnTo>
                    <a:lnTo>
                      <a:pt x="4134" y="10125"/>
                    </a:lnTo>
                    <a:lnTo>
                      <a:pt x="4037" y="10076"/>
                    </a:lnTo>
                    <a:lnTo>
                      <a:pt x="3941" y="10026"/>
                    </a:lnTo>
                    <a:lnTo>
                      <a:pt x="3846" y="9973"/>
                    </a:lnTo>
                    <a:lnTo>
                      <a:pt x="3753" y="9918"/>
                    </a:lnTo>
                    <a:lnTo>
                      <a:pt x="3661" y="9861"/>
                    </a:lnTo>
                    <a:lnTo>
                      <a:pt x="3571" y="9801"/>
                    </a:lnTo>
                    <a:lnTo>
                      <a:pt x="3481" y="9739"/>
                    </a:lnTo>
                    <a:lnTo>
                      <a:pt x="3394" y="9676"/>
                    </a:lnTo>
                    <a:lnTo>
                      <a:pt x="3309" y="9610"/>
                    </a:lnTo>
                    <a:lnTo>
                      <a:pt x="3226" y="9542"/>
                    </a:lnTo>
                    <a:lnTo>
                      <a:pt x="3142" y="9473"/>
                    </a:lnTo>
                    <a:lnTo>
                      <a:pt x="3062" y="9401"/>
                    </a:lnTo>
                    <a:lnTo>
                      <a:pt x="2984" y="9328"/>
                    </a:lnTo>
                    <a:lnTo>
                      <a:pt x="2906" y="9253"/>
                    </a:lnTo>
                    <a:lnTo>
                      <a:pt x="2831" y="9176"/>
                    </a:lnTo>
                    <a:lnTo>
                      <a:pt x="2757" y="9097"/>
                    </a:lnTo>
                    <a:lnTo>
                      <a:pt x="2687" y="9016"/>
                    </a:lnTo>
                    <a:lnTo>
                      <a:pt x="2616" y="8934"/>
                    </a:lnTo>
                    <a:lnTo>
                      <a:pt x="2549" y="8850"/>
                    </a:lnTo>
                    <a:lnTo>
                      <a:pt x="2484" y="8764"/>
                    </a:lnTo>
                    <a:lnTo>
                      <a:pt x="2420" y="8677"/>
                    </a:lnTo>
                    <a:lnTo>
                      <a:pt x="2358" y="8588"/>
                    </a:lnTo>
                    <a:lnTo>
                      <a:pt x="2299" y="8499"/>
                    </a:lnTo>
                    <a:lnTo>
                      <a:pt x="2241" y="8407"/>
                    </a:lnTo>
                    <a:lnTo>
                      <a:pt x="2187" y="8314"/>
                    </a:lnTo>
                    <a:lnTo>
                      <a:pt x="2134" y="8219"/>
                    </a:lnTo>
                    <a:lnTo>
                      <a:pt x="2082" y="8122"/>
                    </a:lnTo>
                    <a:lnTo>
                      <a:pt x="2034" y="8025"/>
                    </a:lnTo>
                    <a:lnTo>
                      <a:pt x="1988" y="7926"/>
                    </a:lnTo>
                    <a:lnTo>
                      <a:pt x="1944" y="7826"/>
                    </a:lnTo>
                    <a:lnTo>
                      <a:pt x="1903" y="7724"/>
                    </a:lnTo>
                    <a:lnTo>
                      <a:pt x="1864" y="7622"/>
                    </a:lnTo>
                    <a:lnTo>
                      <a:pt x="1828" y="7519"/>
                    </a:lnTo>
                    <a:lnTo>
                      <a:pt x="1794" y="7413"/>
                    </a:lnTo>
                    <a:lnTo>
                      <a:pt x="1762" y="7308"/>
                    </a:lnTo>
                    <a:lnTo>
                      <a:pt x="1733" y="7201"/>
                    </a:lnTo>
                    <a:lnTo>
                      <a:pt x="1707" y="7092"/>
                    </a:lnTo>
                    <a:lnTo>
                      <a:pt x="1683" y="6984"/>
                    </a:lnTo>
                    <a:lnTo>
                      <a:pt x="1662" y="6873"/>
                    </a:lnTo>
                    <a:lnTo>
                      <a:pt x="1643" y="6762"/>
                    </a:lnTo>
                    <a:lnTo>
                      <a:pt x="1628" y="6650"/>
                    </a:lnTo>
                    <a:lnTo>
                      <a:pt x="1615" y="6538"/>
                    </a:lnTo>
                    <a:lnTo>
                      <a:pt x="1605" y="6425"/>
                    </a:lnTo>
                    <a:lnTo>
                      <a:pt x="1597" y="6310"/>
                    </a:lnTo>
                    <a:lnTo>
                      <a:pt x="1592" y="6196"/>
                    </a:lnTo>
                    <a:lnTo>
                      <a:pt x="1591" y="6080"/>
                    </a:lnTo>
                    <a:lnTo>
                      <a:pt x="1591" y="6080"/>
                    </a:lnTo>
                    <a:lnTo>
                      <a:pt x="1592" y="5964"/>
                    </a:lnTo>
                    <a:lnTo>
                      <a:pt x="1597" y="5848"/>
                    </a:lnTo>
                    <a:lnTo>
                      <a:pt x="1605" y="5734"/>
                    </a:lnTo>
                    <a:lnTo>
                      <a:pt x="1615" y="5620"/>
                    </a:lnTo>
                    <a:lnTo>
                      <a:pt x="1628" y="5508"/>
                    </a:lnTo>
                    <a:lnTo>
                      <a:pt x="1643" y="5396"/>
                    </a:lnTo>
                    <a:lnTo>
                      <a:pt x="1662" y="5285"/>
                    </a:lnTo>
                    <a:lnTo>
                      <a:pt x="1683" y="5175"/>
                    </a:lnTo>
                    <a:lnTo>
                      <a:pt x="1707" y="5066"/>
                    </a:lnTo>
                    <a:lnTo>
                      <a:pt x="1733" y="4958"/>
                    </a:lnTo>
                    <a:lnTo>
                      <a:pt x="1762" y="4851"/>
                    </a:lnTo>
                    <a:lnTo>
                      <a:pt x="1794" y="4745"/>
                    </a:lnTo>
                    <a:lnTo>
                      <a:pt x="1828" y="4639"/>
                    </a:lnTo>
                    <a:lnTo>
                      <a:pt x="1864" y="4536"/>
                    </a:lnTo>
                    <a:lnTo>
                      <a:pt x="1903" y="4433"/>
                    </a:lnTo>
                    <a:lnTo>
                      <a:pt x="1944" y="4332"/>
                    </a:lnTo>
                    <a:lnTo>
                      <a:pt x="1988" y="4232"/>
                    </a:lnTo>
                    <a:lnTo>
                      <a:pt x="2034" y="4133"/>
                    </a:lnTo>
                    <a:lnTo>
                      <a:pt x="2082" y="4036"/>
                    </a:lnTo>
                    <a:lnTo>
                      <a:pt x="2134" y="3939"/>
                    </a:lnTo>
                    <a:lnTo>
                      <a:pt x="2187" y="3845"/>
                    </a:lnTo>
                    <a:lnTo>
                      <a:pt x="2241" y="3752"/>
                    </a:lnTo>
                    <a:lnTo>
                      <a:pt x="2299" y="3660"/>
                    </a:lnTo>
                    <a:lnTo>
                      <a:pt x="2358" y="3569"/>
                    </a:lnTo>
                    <a:lnTo>
                      <a:pt x="2420" y="3481"/>
                    </a:lnTo>
                    <a:lnTo>
                      <a:pt x="2484" y="3393"/>
                    </a:lnTo>
                    <a:lnTo>
                      <a:pt x="2549" y="3307"/>
                    </a:lnTo>
                    <a:lnTo>
                      <a:pt x="2616" y="3224"/>
                    </a:lnTo>
                    <a:lnTo>
                      <a:pt x="2687" y="3141"/>
                    </a:lnTo>
                    <a:lnTo>
                      <a:pt x="2757" y="3061"/>
                    </a:lnTo>
                    <a:lnTo>
                      <a:pt x="2831" y="2982"/>
                    </a:lnTo>
                    <a:lnTo>
                      <a:pt x="2906" y="2904"/>
                    </a:lnTo>
                    <a:lnTo>
                      <a:pt x="2984" y="2830"/>
                    </a:lnTo>
                    <a:lnTo>
                      <a:pt x="3062" y="2756"/>
                    </a:lnTo>
                    <a:lnTo>
                      <a:pt x="3142" y="2684"/>
                    </a:lnTo>
                    <a:lnTo>
                      <a:pt x="3226" y="2615"/>
                    </a:lnTo>
                    <a:lnTo>
                      <a:pt x="3309" y="2547"/>
                    </a:lnTo>
                    <a:lnTo>
                      <a:pt x="3394" y="2481"/>
                    </a:lnTo>
                    <a:lnTo>
                      <a:pt x="3481" y="2418"/>
                    </a:lnTo>
                    <a:lnTo>
                      <a:pt x="3571" y="2357"/>
                    </a:lnTo>
                    <a:lnTo>
                      <a:pt x="3661" y="2298"/>
                    </a:lnTo>
                    <a:lnTo>
                      <a:pt x="3753" y="2240"/>
                    </a:lnTo>
                    <a:lnTo>
                      <a:pt x="3846" y="2184"/>
                    </a:lnTo>
                    <a:lnTo>
                      <a:pt x="3941" y="2131"/>
                    </a:lnTo>
                    <a:lnTo>
                      <a:pt x="4037" y="2081"/>
                    </a:lnTo>
                    <a:lnTo>
                      <a:pt x="4134" y="2032"/>
                    </a:lnTo>
                    <a:lnTo>
                      <a:pt x="4233" y="1987"/>
                    </a:lnTo>
                    <a:lnTo>
                      <a:pt x="4333" y="1942"/>
                    </a:lnTo>
                    <a:lnTo>
                      <a:pt x="4435" y="1901"/>
                    </a:lnTo>
                    <a:lnTo>
                      <a:pt x="4537" y="1862"/>
                    </a:lnTo>
                    <a:lnTo>
                      <a:pt x="4640" y="1825"/>
                    </a:lnTo>
                    <a:lnTo>
                      <a:pt x="4746" y="1791"/>
                    </a:lnTo>
                    <a:lnTo>
                      <a:pt x="4851" y="1760"/>
                    </a:lnTo>
                    <a:lnTo>
                      <a:pt x="4958" y="1731"/>
                    </a:lnTo>
                    <a:lnTo>
                      <a:pt x="5067" y="1705"/>
                    </a:lnTo>
                    <a:lnTo>
                      <a:pt x="5175" y="1681"/>
                    </a:lnTo>
                    <a:lnTo>
                      <a:pt x="5286" y="1659"/>
                    </a:lnTo>
                    <a:lnTo>
                      <a:pt x="5397" y="1640"/>
                    </a:lnTo>
                    <a:lnTo>
                      <a:pt x="5507" y="1625"/>
                    </a:lnTo>
                    <a:lnTo>
                      <a:pt x="5621" y="1613"/>
                    </a:lnTo>
                    <a:lnTo>
                      <a:pt x="5734" y="1603"/>
                    </a:lnTo>
                    <a:lnTo>
                      <a:pt x="5849" y="1595"/>
                    </a:lnTo>
                    <a:lnTo>
                      <a:pt x="5963" y="1591"/>
                    </a:lnTo>
                    <a:lnTo>
                      <a:pt x="6079" y="1589"/>
                    </a:lnTo>
                    <a:lnTo>
                      <a:pt x="6079" y="1589"/>
                    </a:lnTo>
                    <a:close/>
                    <a:moveTo>
                      <a:pt x="11688" y="10206"/>
                    </a:moveTo>
                    <a:lnTo>
                      <a:pt x="14808" y="13404"/>
                    </a:lnTo>
                    <a:lnTo>
                      <a:pt x="14808" y="13404"/>
                    </a:lnTo>
                    <a:lnTo>
                      <a:pt x="14809" y="13412"/>
                    </a:lnTo>
                    <a:lnTo>
                      <a:pt x="14808" y="13433"/>
                    </a:lnTo>
                    <a:lnTo>
                      <a:pt x="14806" y="13468"/>
                    </a:lnTo>
                    <a:lnTo>
                      <a:pt x="14801" y="13515"/>
                    </a:lnTo>
                    <a:lnTo>
                      <a:pt x="14792" y="13574"/>
                    </a:lnTo>
                    <a:lnTo>
                      <a:pt x="14787" y="13608"/>
                    </a:lnTo>
                    <a:lnTo>
                      <a:pt x="14780" y="13645"/>
                    </a:lnTo>
                    <a:lnTo>
                      <a:pt x="14771" y="13684"/>
                    </a:lnTo>
                    <a:lnTo>
                      <a:pt x="14760" y="13725"/>
                    </a:lnTo>
                    <a:lnTo>
                      <a:pt x="14747" y="13768"/>
                    </a:lnTo>
                    <a:lnTo>
                      <a:pt x="14733" y="13815"/>
                    </a:lnTo>
                    <a:lnTo>
                      <a:pt x="14716" y="13862"/>
                    </a:lnTo>
                    <a:lnTo>
                      <a:pt x="14697" y="13912"/>
                    </a:lnTo>
                    <a:lnTo>
                      <a:pt x="14677" y="13964"/>
                    </a:lnTo>
                    <a:lnTo>
                      <a:pt x="14653" y="14017"/>
                    </a:lnTo>
                    <a:lnTo>
                      <a:pt x="14626" y="14073"/>
                    </a:lnTo>
                    <a:lnTo>
                      <a:pt x="14596" y="14129"/>
                    </a:lnTo>
                    <a:lnTo>
                      <a:pt x="14564" y="14189"/>
                    </a:lnTo>
                    <a:lnTo>
                      <a:pt x="14529" y="14248"/>
                    </a:lnTo>
                    <a:lnTo>
                      <a:pt x="14490" y="14309"/>
                    </a:lnTo>
                    <a:lnTo>
                      <a:pt x="14447" y="14372"/>
                    </a:lnTo>
                    <a:lnTo>
                      <a:pt x="14402" y="14435"/>
                    </a:lnTo>
                    <a:lnTo>
                      <a:pt x="14353" y="14500"/>
                    </a:lnTo>
                    <a:lnTo>
                      <a:pt x="14300" y="14565"/>
                    </a:lnTo>
                    <a:lnTo>
                      <a:pt x="14243" y="14632"/>
                    </a:lnTo>
                    <a:lnTo>
                      <a:pt x="14182" y="14698"/>
                    </a:lnTo>
                    <a:lnTo>
                      <a:pt x="14116" y="14765"/>
                    </a:lnTo>
                    <a:lnTo>
                      <a:pt x="14116" y="14765"/>
                    </a:lnTo>
                    <a:lnTo>
                      <a:pt x="14043" y="14837"/>
                    </a:lnTo>
                    <a:lnTo>
                      <a:pt x="13970" y="14904"/>
                    </a:lnTo>
                    <a:lnTo>
                      <a:pt x="13900" y="14965"/>
                    </a:lnTo>
                    <a:lnTo>
                      <a:pt x="13829" y="15023"/>
                    </a:lnTo>
                    <a:lnTo>
                      <a:pt x="13761" y="15077"/>
                    </a:lnTo>
                    <a:lnTo>
                      <a:pt x="13693" y="15127"/>
                    </a:lnTo>
                    <a:lnTo>
                      <a:pt x="13628" y="15172"/>
                    </a:lnTo>
                    <a:lnTo>
                      <a:pt x="13563" y="15213"/>
                    </a:lnTo>
                    <a:lnTo>
                      <a:pt x="13502" y="15251"/>
                    </a:lnTo>
                    <a:lnTo>
                      <a:pt x="13440" y="15287"/>
                    </a:lnTo>
                    <a:lnTo>
                      <a:pt x="13382" y="15318"/>
                    </a:lnTo>
                    <a:lnTo>
                      <a:pt x="13324" y="15346"/>
                    </a:lnTo>
                    <a:lnTo>
                      <a:pt x="13270" y="15371"/>
                    </a:lnTo>
                    <a:lnTo>
                      <a:pt x="13217" y="15394"/>
                    </a:lnTo>
                    <a:lnTo>
                      <a:pt x="13165" y="15414"/>
                    </a:lnTo>
                    <a:lnTo>
                      <a:pt x="13118" y="15431"/>
                    </a:lnTo>
                    <a:lnTo>
                      <a:pt x="13071" y="15446"/>
                    </a:lnTo>
                    <a:lnTo>
                      <a:pt x="13027" y="15459"/>
                    </a:lnTo>
                    <a:lnTo>
                      <a:pt x="12987" y="15470"/>
                    </a:lnTo>
                    <a:lnTo>
                      <a:pt x="12948" y="15479"/>
                    </a:lnTo>
                    <a:lnTo>
                      <a:pt x="12911" y="15487"/>
                    </a:lnTo>
                    <a:lnTo>
                      <a:pt x="12877" y="15492"/>
                    </a:lnTo>
                    <a:lnTo>
                      <a:pt x="12847" y="15497"/>
                    </a:lnTo>
                    <a:lnTo>
                      <a:pt x="12819" y="15501"/>
                    </a:lnTo>
                    <a:lnTo>
                      <a:pt x="12772" y="15504"/>
                    </a:lnTo>
                    <a:lnTo>
                      <a:pt x="12738" y="15506"/>
                    </a:lnTo>
                    <a:lnTo>
                      <a:pt x="12717" y="15506"/>
                    </a:lnTo>
                    <a:lnTo>
                      <a:pt x="12711" y="15504"/>
                    </a:lnTo>
                    <a:lnTo>
                      <a:pt x="9586" y="12309"/>
                    </a:lnTo>
                    <a:lnTo>
                      <a:pt x="9586" y="12309"/>
                    </a:lnTo>
                    <a:lnTo>
                      <a:pt x="9668" y="12265"/>
                    </a:lnTo>
                    <a:lnTo>
                      <a:pt x="9749" y="12219"/>
                    </a:lnTo>
                    <a:lnTo>
                      <a:pt x="9828" y="12173"/>
                    </a:lnTo>
                    <a:lnTo>
                      <a:pt x="9908" y="12125"/>
                    </a:lnTo>
                    <a:lnTo>
                      <a:pt x="9987" y="12075"/>
                    </a:lnTo>
                    <a:lnTo>
                      <a:pt x="10065" y="12023"/>
                    </a:lnTo>
                    <a:lnTo>
                      <a:pt x="10142" y="11970"/>
                    </a:lnTo>
                    <a:lnTo>
                      <a:pt x="10219" y="11916"/>
                    </a:lnTo>
                    <a:lnTo>
                      <a:pt x="10294" y="11859"/>
                    </a:lnTo>
                    <a:lnTo>
                      <a:pt x="10368" y="11801"/>
                    </a:lnTo>
                    <a:lnTo>
                      <a:pt x="10443" y="11742"/>
                    </a:lnTo>
                    <a:lnTo>
                      <a:pt x="10516" y="11680"/>
                    </a:lnTo>
                    <a:lnTo>
                      <a:pt x="10588" y="11617"/>
                    </a:lnTo>
                    <a:lnTo>
                      <a:pt x="10659" y="11553"/>
                    </a:lnTo>
                    <a:lnTo>
                      <a:pt x="10730" y="11487"/>
                    </a:lnTo>
                    <a:lnTo>
                      <a:pt x="10799" y="11419"/>
                    </a:lnTo>
                    <a:lnTo>
                      <a:pt x="10799" y="11419"/>
                    </a:lnTo>
                    <a:lnTo>
                      <a:pt x="10867" y="11349"/>
                    </a:lnTo>
                    <a:lnTo>
                      <a:pt x="10933" y="11280"/>
                    </a:lnTo>
                    <a:lnTo>
                      <a:pt x="10998" y="11208"/>
                    </a:lnTo>
                    <a:lnTo>
                      <a:pt x="11061" y="11136"/>
                    </a:lnTo>
                    <a:lnTo>
                      <a:pt x="11122" y="11063"/>
                    </a:lnTo>
                    <a:lnTo>
                      <a:pt x="11182" y="10989"/>
                    </a:lnTo>
                    <a:lnTo>
                      <a:pt x="11240" y="10915"/>
                    </a:lnTo>
                    <a:lnTo>
                      <a:pt x="11295" y="10839"/>
                    </a:lnTo>
                    <a:lnTo>
                      <a:pt x="11351" y="10763"/>
                    </a:lnTo>
                    <a:lnTo>
                      <a:pt x="11404" y="10686"/>
                    </a:lnTo>
                    <a:lnTo>
                      <a:pt x="11455" y="10608"/>
                    </a:lnTo>
                    <a:lnTo>
                      <a:pt x="11504" y="10528"/>
                    </a:lnTo>
                    <a:lnTo>
                      <a:pt x="11553" y="10449"/>
                    </a:lnTo>
                    <a:lnTo>
                      <a:pt x="11600" y="10368"/>
                    </a:lnTo>
                    <a:lnTo>
                      <a:pt x="11644" y="10288"/>
                    </a:lnTo>
                    <a:lnTo>
                      <a:pt x="11688" y="10206"/>
                    </a:lnTo>
                    <a:lnTo>
                      <a:pt x="11688" y="1020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pic>
        <p:nvPicPr>
          <p:cNvPr id="39" name="图片 38"/>
          <p:cNvPicPr>
            <a:picLocks noChangeAspect="1"/>
          </p:cNvPicPr>
          <p:nvPr/>
        </p:nvPicPr>
        <p:blipFill rotWithShape="1">
          <a:blip r:embed="rId2">
            <a:extLst>
              <a:ext uri="{28A0092B-C50C-407E-A947-70E740481C1C}">
                <a14:useLocalDpi xmlns:a14="http://schemas.microsoft.com/office/drawing/2010/main" val="0"/>
              </a:ext>
            </a:extLst>
          </a:blip>
          <a:srcRect r="7443" b="8411"/>
          <a:stretch>
            <a:fillRect/>
          </a:stretch>
        </p:blipFill>
        <p:spPr>
          <a:xfrm>
            <a:off x="6325464" y="2099093"/>
            <a:ext cx="4763450" cy="3140564"/>
          </a:xfrm>
          <a:prstGeom prst="rect">
            <a:avLst/>
          </a:prstGeom>
        </p:spPr>
      </p:pic>
      <p:grpSp>
        <p:nvGrpSpPr>
          <p:cNvPr id="40" name="组合 39"/>
          <p:cNvGrpSpPr/>
          <p:nvPr/>
        </p:nvGrpSpPr>
        <p:grpSpPr>
          <a:xfrm>
            <a:off x="9683600" y="1061086"/>
            <a:ext cx="2197100" cy="2197100"/>
            <a:chOff x="4425142" y="3165087"/>
            <a:chExt cx="2197100" cy="2197100"/>
          </a:xfrm>
        </p:grpSpPr>
        <p:sp>
          <p:nvSpPr>
            <p:cNvPr id="41" name="椭圆 40"/>
            <p:cNvSpPr/>
            <p:nvPr/>
          </p:nvSpPr>
          <p:spPr>
            <a:xfrm>
              <a:off x="4425142" y="3165087"/>
              <a:ext cx="2197100" cy="21971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4689970" y="3801972"/>
              <a:ext cx="1667444" cy="923330"/>
            </a:xfrm>
            <a:prstGeom prst="rect">
              <a:avLst/>
            </a:prstGeom>
            <a:noFill/>
          </p:spPr>
          <p:txBody>
            <a:bodyPr wrap="none" rtlCol="0">
              <a:spAutoFit/>
            </a:bodyPr>
            <a:lstStyle/>
            <a:p>
              <a:pPr algn="ctr"/>
              <a:r>
                <a:rPr lang="en-US" altLang="zh-CN" b="1" dirty="0" smtClean="0">
                  <a:solidFill>
                    <a:schemeClr val="bg1"/>
                  </a:solidFill>
                </a:rPr>
                <a:t>WITH</a:t>
              </a:r>
              <a:endParaRPr lang="en-US" altLang="zh-CN" b="1" dirty="0" smtClean="0">
                <a:solidFill>
                  <a:schemeClr val="bg1"/>
                </a:solidFill>
              </a:endParaRPr>
            </a:p>
            <a:p>
              <a:pPr algn="ctr"/>
              <a:r>
                <a:rPr lang="en-US" altLang="zh-CN" b="1" dirty="0" smtClean="0">
                  <a:solidFill>
                    <a:schemeClr val="bg1"/>
                  </a:solidFill>
                </a:rPr>
                <a:t>RESPONSIVE</a:t>
              </a:r>
              <a:endParaRPr lang="en-US" altLang="zh-CN" b="1" dirty="0" smtClean="0">
                <a:solidFill>
                  <a:schemeClr val="bg1"/>
                </a:solidFill>
              </a:endParaRPr>
            </a:p>
            <a:p>
              <a:pPr algn="ctr"/>
              <a:r>
                <a:rPr lang="en-US" altLang="zh-CN" b="1" dirty="0" smtClean="0">
                  <a:solidFill>
                    <a:schemeClr val="bg1"/>
                  </a:solidFill>
                </a:rPr>
                <a:t>DESIGN</a:t>
              </a:r>
              <a:endParaRPr lang="zh-CN" altLang="en-US" b="1" dirty="0">
                <a:solidFill>
                  <a:schemeClr val="bg1"/>
                </a:solidFill>
              </a:endParaRPr>
            </a:p>
          </p:txBody>
        </p:sp>
      </p:grpSp>
      <p:grpSp>
        <p:nvGrpSpPr>
          <p:cNvPr id="48" name="组合 47"/>
          <p:cNvGrpSpPr/>
          <p:nvPr/>
        </p:nvGrpSpPr>
        <p:grpSpPr>
          <a:xfrm>
            <a:off x="3847594" y="69023"/>
            <a:ext cx="4577356" cy="765183"/>
            <a:chOff x="3847594" y="69023"/>
            <a:chExt cx="4577356" cy="765183"/>
          </a:xfrm>
        </p:grpSpPr>
        <p:grpSp>
          <p:nvGrpSpPr>
            <p:cNvPr id="49" name="组合 48"/>
            <p:cNvGrpSpPr/>
            <p:nvPr/>
          </p:nvGrpSpPr>
          <p:grpSpPr>
            <a:xfrm>
              <a:off x="4046846" y="263331"/>
              <a:ext cx="4378104" cy="534502"/>
              <a:chOff x="-264803" y="362991"/>
              <a:chExt cx="4378104" cy="534502"/>
            </a:xfrm>
          </p:grpSpPr>
          <p:sp>
            <p:nvSpPr>
              <p:cNvPr id="51" name="标题 1"/>
              <p:cNvSpPr txBox="1"/>
              <p:nvPr/>
            </p:nvSpPr>
            <p:spPr>
              <a:xfrm>
                <a:off x="-264803" y="362991"/>
                <a:ext cx="2762250" cy="534502"/>
              </a:xfrm>
              <a:prstGeom prst="rect">
                <a:avLst/>
              </a:prstGeom>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zh-CN" altLang="en-US" sz="2800" b="1" spc="300" dirty="0" smtClean="0"/>
                  <a:t>插入小标题</a:t>
                </a:r>
                <a:endParaRPr lang="zh-CN" altLang="en-US" sz="2800" b="1" spc="300" dirty="0"/>
              </a:p>
            </p:txBody>
          </p:sp>
          <p:sp>
            <p:nvSpPr>
              <p:cNvPr id="52" name="矩形 51"/>
              <p:cNvSpPr/>
              <p:nvPr/>
            </p:nvSpPr>
            <p:spPr>
              <a:xfrm>
                <a:off x="2495550" y="497383"/>
                <a:ext cx="1617751" cy="338554"/>
              </a:xfrm>
              <a:prstGeom prst="rect">
                <a:avLst/>
              </a:prstGeom>
              <a:ln>
                <a:noFill/>
              </a:ln>
            </p:spPr>
            <p:txBody>
              <a:bodyPr wrap="none">
                <a:spAutoFit/>
              </a:bodyPr>
              <a:lstStyle/>
              <a:p>
                <a:r>
                  <a:rPr lang="zh-CN" altLang="en-US" sz="1600" spc="600" dirty="0" smtClean="0">
                    <a:solidFill>
                      <a:schemeClr val="tx1">
                        <a:lumMod val="50000"/>
                        <a:lumOff val="50000"/>
                      </a:schemeClr>
                    </a:solidFill>
                  </a:rPr>
                  <a:t>SUBTITLE</a:t>
                </a:r>
                <a:endParaRPr lang="zh-CN" altLang="en-US" sz="1600" spc="600" dirty="0">
                  <a:solidFill>
                    <a:schemeClr val="tx1">
                      <a:lumMod val="50000"/>
                      <a:lumOff val="50000"/>
                    </a:schemeClr>
                  </a:solidFill>
                </a:endParaRPr>
              </a:p>
            </p:txBody>
          </p:sp>
        </p:grpSp>
        <p:pic>
          <p:nvPicPr>
            <p:cNvPr id="50" name="图片 49"/>
            <p:cNvPicPr>
              <a:picLocks noChangeAspect="1"/>
            </p:cNvPicPr>
            <p:nvPr/>
          </p:nvPicPr>
          <p:blipFill rotWithShape="1">
            <a:blip r:embed="rId3">
              <a:extLst>
                <a:ext uri="{28A0092B-C50C-407E-A947-70E740481C1C}">
                  <a14:useLocalDpi xmlns:a14="http://schemas.microsoft.com/office/drawing/2010/main" val="0"/>
                </a:ext>
              </a:extLst>
            </a:blip>
            <a:srcRect l="723" t="61564" r="84525" b="22175"/>
            <a:stretch>
              <a:fillRect/>
            </a:stretch>
          </p:blipFill>
          <p:spPr>
            <a:xfrm rot="1518621">
              <a:off x="3847594" y="69023"/>
              <a:ext cx="742374" cy="765183"/>
            </a:xfrm>
            <a:prstGeom prst="rect">
              <a:avLst/>
            </a:prstGeom>
          </p:spPr>
        </p:pic>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par>
                                <p:cTn id="8" presetID="49" presetClass="entr" presetSubtype="0" decel="100000" fill="hold" nodeType="withEffect">
                                  <p:stCondLst>
                                    <p:cond delay="500"/>
                                  </p:stCondLst>
                                  <p:childTnLst>
                                    <p:set>
                                      <p:cBhvr>
                                        <p:cTn id="9" dur="1" fill="hold">
                                          <p:stCondLst>
                                            <p:cond delay="0"/>
                                          </p:stCondLst>
                                        </p:cTn>
                                        <p:tgtEl>
                                          <p:spTgt spid="40"/>
                                        </p:tgtEl>
                                        <p:attrNameLst>
                                          <p:attrName>style.visibility</p:attrName>
                                        </p:attrNameLst>
                                      </p:cBhvr>
                                      <p:to>
                                        <p:strVal val="visible"/>
                                      </p:to>
                                    </p:set>
                                    <p:anim calcmode="lin" valueType="num">
                                      <p:cBhvr>
                                        <p:cTn id="10" dur="500" fill="hold"/>
                                        <p:tgtEl>
                                          <p:spTgt spid="40"/>
                                        </p:tgtEl>
                                        <p:attrNameLst>
                                          <p:attrName>ppt_w</p:attrName>
                                        </p:attrNameLst>
                                      </p:cBhvr>
                                      <p:tavLst>
                                        <p:tav tm="0">
                                          <p:val>
                                            <p:fltVal val="0"/>
                                          </p:val>
                                        </p:tav>
                                        <p:tav tm="100000">
                                          <p:val>
                                            <p:strVal val="#ppt_w"/>
                                          </p:val>
                                        </p:tav>
                                      </p:tavLst>
                                    </p:anim>
                                    <p:anim calcmode="lin" valueType="num">
                                      <p:cBhvr>
                                        <p:cTn id="11" dur="500" fill="hold"/>
                                        <p:tgtEl>
                                          <p:spTgt spid="40"/>
                                        </p:tgtEl>
                                        <p:attrNameLst>
                                          <p:attrName>ppt_h</p:attrName>
                                        </p:attrNameLst>
                                      </p:cBhvr>
                                      <p:tavLst>
                                        <p:tav tm="0">
                                          <p:val>
                                            <p:fltVal val="0"/>
                                          </p:val>
                                        </p:tav>
                                        <p:tav tm="100000">
                                          <p:val>
                                            <p:strVal val="#ppt_h"/>
                                          </p:val>
                                        </p:tav>
                                      </p:tavLst>
                                    </p:anim>
                                    <p:anim calcmode="lin" valueType="num">
                                      <p:cBhvr>
                                        <p:cTn id="12" dur="500" fill="hold"/>
                                        <p:tgtEl>
                                          <p:spTgt spid="40"/>
                                        </p:tgtEl>
                                        <p:attrNameLst>
                                          <p:attrName>style.rotation</p:attrName>
                                        </p:attrNameLst>
                                      </p:cBhvr>
                                      <p:tavLst>
                                        <p:tav tm="0">
                                          <p:val>
                                            <p:fltVal val="360"/>
                                          </p:val>
                                        </p:tav>
                                        <p:tav tm="100000">
                                          <p:val>
                                            <p:fltVal val="0"/>
                                          </p:val>
                                        </p:tav>
                                      </p:tavLst>
                                    </p:anim>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1000"/>
                                        <p:tgtEl>
                                          <p:spTgt spid="25"/>
                                        </p:tgtEl>
                                      </p:cBhvr>
                                    </p:animEffect>
                                    <p:anim calcmode="lin" valueType="num">
                                      <p:cBhvr>
                                        <p:cTn id="19" dur="1000" fill="hold"/>
                                        <p:tgtEl>
                                          <p:spTgt spid="25"/>
                                        </p:tgtEl>
                                        <p:attrNameLst>
                                          <p:attrName>ppt_x</p:attrName>
                                        </p:attrNameLst>
                                      </p:cBhvr>
                                      <p:tavLst>
                                        <p:tav tm="0">
                                          <p:val>
                                            <p:strVal val="#ppt_x"/>
                                          </p:val>
                                        </p:tav>
                                        <p:tav tm="100000">
                                          <p:val>
                                            <p:strVal val="#ppt_x"/>
                                          </p:val>
                                        </p:tav>
                                      </p:tavLst>
                                    </p:anim>
                                    <p:anim calcmode="lin" valueType="num">
                                      <p:cBhvr>
                                        <p:cTn id="20" dur="1000" fill="hold"/>
                                        <p:tgtEl>
                                          <p:spTgt spid="25"/>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50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1000"/>
                                        <p:tgtEl>
                                          <p:spTgt spid="32"/>
                                        </p:tgtEl>
                                      </p:cBhvr>
                                    </p:animEffect>
                                    <p:anim calcmode="lin" valueType="num">
                                      <p:cBhvr>
                                        <p:cTn id="24" dur="1000" fill="hold"/>
                                        <p:tgtEl>
                                          <p:spTgt spid="32"/>
                                        </p:tgtEl>
                                        <p:attrNameLst>
                                          <p:attrName>ppt_x</p:attrName>
                                        </p:attrNameLst>
                                      </p:cBhvr>
                                      <p:tavLst>
                                        <p:tav tm="0">
                                          <p:val>
                                            <p:strVal val="#ppt_x"/>
                                          </p:val>
                                        </p:tav>
                                        <p:tav tm="100000">
                                          <p:val>
                                            <p:strVal val="#ppt_x"/>
                                          </p:val>
                                        </p:tav>
                                      </p:tavLst>
                                    </p:anim>
                                    <p:anim calcmode="lin" valueType="num">
                                      <p:cBhvr>
                                        <p:cTn id="2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714500" y="2945206"/>
            <a:ext cx="8763001" cy="2018735"/>
            <a:chOff x="1714500" y="2945206"/>
            <a:chExt cx="8763001" cy="2018735"/>
          </a:xfrm>
        </p:grpSpPr>
        <p:grpSp>
          <p:nvGrpSpPr>
            <p:cNvPr id="9" name="组合 8"/>
            <p:cNvGrpSpPr/>
            <p:nvPr/>
          </p:nvGrpSpPr>
          <p:grpSpPr>
            <a:xfrm>
              <a:off x="1714500" y="2945206"/>
              <a:ext cx="2109611" cy="1298221"/>
              <a:chOff x="1314450" y="2089107"/>
              <a:chExt cx="1582208" cy="973666"/>
            </a:xfrm>
          </p:grpSpPr>
          <p:sp>
            <p:nvSpPr>
              <p:cNvPr id="22" name="Freeform 5"/>
              <p:cNvSpPr/>
              <p:nvPr/>
            </p:nvSpPr>
            <p:spPr bwMode="auto">
              <a:xfrm>
                <a:off x="1314450" y="2089107"/>
                <a:ext cx="1582208" cy="973666"/>
              </a:xfrm>
              <a:custGeom>
                <a:avLst/>
                <a:gdLst>
                  <a:gd name="T0" fmla="*/ 1232 w 1300"/>
                  <a:gd name="T1" fmla="*/ 622 h 800"/>
                  <a:gd name="T2" fmla="*/ 1232 w 1300"/>
                  <a:gd name="T3" fmla="*/ 590 h 800"/>
                  <a:gd name="T4" fmla="*/ 1226 w 1300"/>
                  <a:gd name="T5" fmla="*/ 528 h 800"/>
                  <a:gd name="T6" fmla="*/ 1212 w 1300"/>
                  <a:gd name="T7" fmla="*/ 468 h 800"/>
                  <a:gd name="T8" fmla="*/ 1194 w 1300"/>
                  <a:gd name="T9" fmla="*/ 408 h 800"/>
                  <a:gd name="T10" fmla="*/ 1170 w 1300"/>
                  <a:gd name="T11" fmla="*/ 354 h 800"/>
                  <a:gd name="T12" fmla="*/ 1142 w 1300"/>
                  <a:gd name="T13" fmla="*/ 300 h 800"/>
                  <a:gd name="T14" fmla="*/ 1108 w 1300"/>
                  <a:gd name="T15" fmla="*/ 250 h 800"/>
                  <a:gd name="T16" fmla="*/ 1070 w 1300"/>
                  <a:gd name="T17" fmla="*/ 204 h 800"/>
                  <a:gd name="T18" fmla="*/ 1028 w 1300"/>
                  <a:gd name="T19" fmla="*/ 162 h 800"/>
                  <a:gd name="T20" fmla="*/ 982 w 1300"/>
                  <a:gd name="T21" fmla="*/ 124 h 800"/>
                  <a:gd name="T22" fmla="*/ 932 w 1300"/>
                  <a:gd name="T23" fmla="*/ 90 h 800"/>
                  <a:gd name="T24" fmla="*/ 880 w 1300"/>
                  <a:gd name="T25" fmla="*/ 62 h 800"/>
                  <a:gd name="T26" fmla="*/ 824 w 1300"/>
                  <a:gd name="T27" fmla="*/ 38 h 800"/>
                  <a:gd name="T28" fmla="*/ 766 w 1300"/>
                  <a:gd name="T29" fmla="*/ 20 h 800"/>
                  <a:gd name="T30" fmla="*/ 704 w 1300"/>
                  <a:gd name="T31" fmla="*/ 8 h 800"/>
                  <a:gd name="T32" fmla="*/ 642 w 1300"/>
                  <a:gd name="T33" fmla="*/ 2 h 800"/>
                  <a:gd name="T34" fmla="*/ 610 w 1300"/>
                  <a:gd name="T35" fmla="*/ 0 h 800"/>
                  <a:gd name="T36" fmla="*/ 556 w 1300"/>
                  <a:gd name="T37" fmla="*/ 4 h 800"/>
                  <a:gd name="T38" fmla="*/ 450 w 1300"/>
                  <a:gd name="T39" fmla="*/ 22 h 800"/>
                  <a:gd name="T40" fmla="*/ 350 w 1300"/>
                  <a:gd name="T41" fmla="*/ 58 h 800"/>
                  <a:gd name="T42" fmla="*/ 260 w 1300"/>
                  <a:gd name="T43" fmla="*/ 110 h 800"/>
                  <a:gd name="T44" fmla="*/ 180 w 1300"/>
                  <a:gd name="T45" fmla="*/ 174 h 800"/>
                  <a:gd name="T46" fmla="*/ 110 w 1300"/>
                  <a:gd name="T47" fmla="*/ 252 h 800"/>
                  <a:gd name="T48" fmla="*/ 56 w 1300"/>
                  <a:gd name="T49" fmla="*/ 340 h 800"/>
                  <a:gd name="T50" fmla="*/ 16 w 1300"/>
                  <a:gd name="T51" fmla="*/ 438 h 800"/>
                  <a:gd name="T52" fmla="*/ 2 w 1300"/>
                  <a:gd name="T53" fmla="*/ 490 h 800"/>
                  <a:gd name="T54" fmla="*/ 0 w 1300"/>
                  <a:gd name="T55" fmla="*/ 514 h 800"/>
                  <a:gd name="T56" fmla="*/ 4 w 1300"/>
                  <a:gd name="T57" fmla="*/ 540 h 800"/>
                  <a:gd name="T58" fmla="*/ 12 w 1300"/>
                  <a:gd name="T59" fmla="*/ 562 h 800"/>
                  <a:gd name="T60" fmla="*/ 24 w 1300"/>
                  <a:gd name="T61" fmla="*/ 582 h 800"/>
                  <a:gd name="T62" fmla="*/ 42 w 1300"/>
                  <a:gd name="T63" fmla="*/ 598 h 800"/>
                  <a:gd name="T64" fmla="*/ 62 w 1300"/>
                  <a:gd name="T65" fmla="*/ 612 h 800"/>
                  <a:gd name="T66" fmla="*/ 84 w 1300"/>
                  <a:gd name="T67" fmla="*/ 620 h 800"/>
                  <a:gd name="T68" fmla="*/ 110 w 1300"/>
                  <a:gd name="T69" fmla="*/ 622 h 800"/>
                  <a:gd name="T70" fmla="*/ 110 w 1300"/>
                  <a:gd name="T71" fmla="*/ 622 h 800"/>
                  <a:gd name="T72" fmla="*/ 146 w 1300"/>
                  <a:gd name="T73" fmla="*/ 616 h 800"/>
                  <a:gd name="T74" fmla="*/ 178 w 1300"/>
                  <a:gd name="T75" fmla="*/ 598 h 800"/>
                  <a:gd name="T76" fmla="*/ 202 w 1300"/>
                  <a:gd name="T77" fmla="*/ 572 h 800"/>
                  <a:gd name="T78" fmla="*/ 216 w 1300"/>
                  <a:gd name="T79" fmla="*/ 536 h 800"/>
                  <a:gd name="T80" fmla="*/ 226 w 1300"/>
                  <a:gd name="T81" fmla="*/ 504 h 800"/>
                  <a:gd name="T82" fmla="*/ 252 w 1300"/>
                  <a:gd name="T83" fmla="*/ 440 h 800"/>
                  <a:gd name="T84" fmla="*/ 286 w 1300"/>
                  <a:gd name="T85" fmla="*/ 382 h 800"/>
                  <a:gd name="T86" fmla="*/ 330 w 1300"/>
                  <a:gd name="T87" fmla="*/ 332 h 800"/>
                  <a:gd name="T88" fmla="*/ 382 w 1300"/>
                  <a:gd name="T89" fmla="*/ 290 h 800"/>
                  <a:gd name="T90" fmla="*/ 442 w 1300"/>
                  <a:gd name="T91" fmla="*/ 256 h 800"/>
                  <a:gd name="T92" fmla="*/ 506 w 1300"/>
                  <a:gd name="T93" fmla="*/ 234 h 800"/>
                  <a:gd name="T94" fmla="*/ 574 w 1300"/>
                  <a:gd name="T95" fmla="*/ 222 h 800"/>
                  <a:gd name="T96" fmla="*/ 610 w 1300"/>
                  <a:gd name="T97" fmla="*/ 220 h 800"/>
                  <a:gd name="T98" fmla="*/ 692 w 1300"/>
                  <a:gd name="T99" fmla="*/ 228 h 800"/>
                  <a:gd name="T100" fmla="*/ 768 w 1300"/>
                  <a:gd name="T101" fmla="*/ 252 h 800"/>
                  <a:gd name="T102" fmla="*/ 836 w 1300"/>
                  <a:gd name="T103" fmla="*/ 288 h 800"/>
                  <a:gd name="T104" fmla="*/ 896 w 1300"/>
                  <a:gd name="T105" fmla="*/ 338 h 800"/>
                  <a:gd name="T106" fmla="*/ 944 w 1300"/>
                  <a:gd name="T107" fmla="*/ 398 h 800"/>
                  <a:gd name="T108" fmla="*/ 982 w 1300"/>
                  <a:gd name="T109" fmla="*/ 466 h 800"/>
                  <a:gd name="T110" fmla="*/ 1006 w 1300"/>
                  <a:gd name="T111" fmla="*/ 542 h 800"/>
                  <a:gd name="T112" fmla="*/ 1014 w 1300"/>
                  <a:gd name="T113" fmla="*/ 622 h 800"/>
                  <a:gd name="T114" fmla="*/ 944 w 1300"/>
                  <a:gd name="T115" fmla="*/ 622 h 800"/>
                  <a:gd name="T116" fmla="*/ 1300 w 1300"/>
                  <a:gd name="T117" fmla="*/ 622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0" h="800">
                    <a:moveTo>
                      <a:pt x="1232" y="622"/>
                    </a:moveTo>
                    <a:lnTo>
                      <a:pt x="1232" y="622"/>
                    </a:lnTo>
                    <a:lnTo>
                      <a:pt x="1232" y="622"/>
                    </a:lnTo>
                    <a:lnTo>
                      <a:pt x="1232" y="590"/>
                    </a:lnTo>
                    <a:lnTo>
                      <a:pt x="1230" y="558"/>
                    </a:lnTo>
                    <a:lnTo>
                      <a:pt x="1226" y="528"/>
                    </a:lnTo>
                    <a:lnTo>
                      <a:pt x="1220" y="498"/>
                    </a:lnTo>
                    <a:lnTo>
                      <a:pt x="1212" y="468"/>
                    </a:lnTo>
                    <a:lnTo>
                      <a:pt x="1204" y="438"/>
                    </a:lnTo>
                    <a:lnTo>
                      <a:pt x="1194" y="408"/>
                    </a:lnTo>
                    <a:lnTo>
                      <a:pt x="1184" y="380"/>
                    </a:lnTo>
                    <a:lnTo>
                      <a:pt x="1170" y="354"/>
                    </a:lnTo>
                    <a:lnTo>
                      <a:pt x="1158" y="326"/>
                    </a:lnTo>
                    <a:lnTo>
                      <a:pt x="1142" y="300"/>
                    </a:lnTo>
                    <a:lnTo>
                      <a:pt x="1126" y="276"/>
                    </a:lnTo>
                    <a:lnTo>
                      <a:pt x="1108" y="250"/>
                    </a:lnTo>
                    <a:lnTo>
                      <a:pt x="1090" y="228"/>
                    </a:lnTo>
                    <a:lnTo>
                      <a:pt x="1070" y="204"/>
                    </a:lnTo>
                    <a:lnTo>
                      <a:pt x="1050" y="182"/>
                    </a:lnTo>
                    <a:lnTo>
                      <a:pt x="1028" y="162"/>
                    </a:lnTo>
                    <a:lnTo>
                      <a:pt x="1006" y="142"/>
                    </a:lnTo>
                    <a:lnTo>
                      <a:pt x="982" y="124"/>
                    </a:lnTo>
                    <a:lnTo>
                      <a:pt x="958" y="106"/>
                    </a:lnTo>
                    <a:lnTo>
                      <a:pt x="932" y="90"/>
                    </a:lnTo>
                    <a:lnTo>
                      <a:pt x="906" y="76"/>
                    </a:lnTo>
                    <a:lnTo>
                      <a:pt x="880" y="62"/>
                    </a:lnTo>
                    <a:lnTo>
                      <a:pt x="852" y="50"/>
                    </a:lnTo>
                    <a:lnTo>
                      <a:pt x="824" y="38"/>
                    </a:lnTo>
                    <a:lnTo>
                      <a:pt x="796" y="28"/>
                    </a:lnTo>
                    <a:lnTo>
                      <a:pt x="766" y="20"/>
                    </a:lnTo>
                    <a:lnTo>
                      <a:pt x="736" y="14"/>
                    </a:lnTo>
                    <a:lnTo>
                      <a:pt x="704" y="8"/>
                    </a:lnTo>
                    <a:lnTo>
                      <a:pt x="674" y="4"/>
                    </a:lnTo>
                    <a:lnTo>
                      <a:pt x="642" y="2"/>
                    </a:lnTo>
                    <a:lnTo>
                      <a:pt x="610" y="0"/>
                    </a:lnTo>
                    <a:lnTo>
                      <a:pt x="610" y="0"/>
                    </a:lnTo>
                    <a:lnTo>
                      <a:pt x="582" y="2"/>
                    </a:lnTo>
                    <a:lnTo>
                      <a:pt x="556" y="4"/>
                    </a:lnTo>
                    <a:lnTo>
                      <a:pt x="502" y="10"/>
                    </a:lnTo>
                    <a:lnTo>
                      <a:pt x="450" y="22"/>
                    </a:lnTo>
                    <a:lnTo>
                      <a:pt x="398" y="38"/>
                    </a:lnTo>
                    <a:lnTo>
                      <a:pt x="350" y="58"/>
                    </a:lnTo>
                    <a:lnTo>
                      <a:pt x="304" y="82"/>
                    </a:lnTo>
                    <a:lnTo>
                      <a:pt x="260" y="110"/>
                    </a:lnTo>
                    <a:lnTo>
                      <a:pt x="218" y="140"/>
                    </a:lnTo>
                    <a:lnTo>
                      <a:pt x="180" y="174"/>
                    </a:lnTo>
                    <a:lnTo>
                      <a:pt x="144" y="212"/>
                    </a:lnTo>
                    <a:lnTo>
                      <a:pt x="110" y="252"/>
                    </a:lnTo>
                    <a:lnTo>
                      <a:pt x="82" y="296"/>
                    </a:lnTo>
                    <a:lnTo>
                      <a:pt x="56" y="340"/>
                    </a:lnTo>
                    <a:lnTo>
                      <a:pt x="34" y="388"/>
                    </a:lnTo>
                    <a:lnTo>
                      <a:pt x="16" y="438"/>
                    </a:lnTo>
                    <a:lnTo>
                      <a:pt x="2" y="490"/>
                    </a:lnTo>
                    <a:lnTo>
                      <a:pt x="2" y="490"/>
                    </a:lnTo>
                    <a:lnTo>
                      <a:pt x="0" y="502"/>
                    </a:lnTo>
                    <a:lnTo>
                      <a:pt x="0" y="514"/>
                    </a:lnTo>
                    <a:lnTo>
                      <a:pt x="2" y="528"/>
                    </a:lnTo>
                    <a:lnTo>
                      <a:pt x="4" y="540"/>
                    </a:lnTo>
                    <a:lnTo>
                      <a:pt x="6" y="550"/>
                    </a:lnTo>
                    <a:lnTo>
                      <a:pt x="12" y="562"/>
                    </a:lnTo>
                    <a:lnTo>
                      <a:pt x="18" y="572"/>
                    </a:lnTo>
                    <a:lnTo>
                      <a:pt x="24" y="582"/>
                    </a:lnTo>
                    <a:lnTo>
                      <a:pt x="32" y="590"/>
                    </a:lnTo>
                    <a:lnTo>
                      <a:pt x="42" y="598"/>
                    </a:lnTo>
                    <a:lnTo>
                      <a:pt x="52" y="606"/>
                    </a:lnTo>
                    <a:lnTo>
                      <a:pt x="62" y="612"/>
                    </a:lnTo>
                    <a:lnTo>
                      <a:pt x="72" y="616"/>
                    </a:lnTo>
                    <a:lnTo>
                      <a:pt x="84" y="620"/>
                    </a:lnTo>
                    <a:lnTo>
                      <a:pt x="96" y="622"/>
                    </a:lnTo>
                    <a:lnTo>
                      <a:pt x="110" y="622"/>
                    </a:lnTo>
                    <a:lnTo>
                      <a:pt x="110" y="622"/>
                    </a:lnTo>
                    <a:lnTo>
                      <a:pt x="110" y="622"/>
                    </a:lnTo>
                    <a:lnTo>
                      <a:pt x="128" y="620"/>
                    </a:lnTo>
                    <a:lnTo>
                      <a:pt x="146" y="616"/>
                    </a:lnTo>
                    <a:lnTo>
                      <a:pt x="164" y="608"/>
                    </a:lnTo>
                    <a:lnTo>
                      <a:pt x="178" y="598"/>
                    </a:lnTo>
                    <a:lnTo>
                      <a:pt x="192" y="586"/>
                    </a:lnTo>
                    <a:lnTo>
                      <a:pt x="202" y="572"/>
                    </a:lnTo>
                    <a:lnTo>
                      <a:pt x="212" y="554"/>
                    </a:lnTo>
                    <a:lnTo>
                      <a:pt x="216" y="536"/>
                    </a:lnTo>
                    <a:lnTo>
                      <a:pt x="216" y="536"/>
                    </a:lnTo>
                    <a:lnTo>
                      <a:pt x="226" y="504"/>
                    </a:lnTo>
                    <a:lnTo>
                      <a:pt x="238" y="472"/>
                    </a:lnTo>
                    <a:lnTo>
                      <a:pt x="252" y="440"/>
                    </a:lnTo>
                    <a:lnTo>
                      <a:pt x="268" y="410"/>
                    </a:lnTo>
                    <a:lnTo>
                      <a:pt x="286" y="382"/>
                    </a:lnTo>
                    <a:lnTo>
                      <a:pt x="308" y="356"/>
                    </a:lnTo>
                    <a:lnTo>
                      <a:pt x="330" y="332"/>
                    </a:lnTo>
                    <a:lnTo>
                      <a:pt x="356" y="310"/>
                    </a:lnTo>
                    <a:lnTo>
                      <a:pt x="382" y="290"/>
                    </a:lnTo>
                    <a:lnTo>
                      <a:pt x="412" y="272"/>
                    </a:lnTo>
                    <a:lnTo>
                      <a:pt x="442" y="256"/>
                    </a:lnTo>
                    <a:lnTo>
                      <a:pt x="474" y="244"/>
                    </a:lnTo>
                    <a:lnTo>
                      <a:pt x="506" y="234"/>
                    </a:lnTo>
                    <a:lnTo>
                      <a:pt x="540" y="226"/>
                    </a:lnTo>
                    <a:lnTo>
                      <a:pt x="574" y="222"/>
                    </a:lnTo>
                    <a:lnTo>
                      <a:pt x="610" y="220"/>
                    </a:lnTo>
                    <a:lnTo>
                      <a:pt x="610" y="220"/>
                    </a:lnTo>
                    <a:lnTo>
                      <a:pt x="652" y="222"/>
                    </a:lnTo>
                    <a:lnTo>
                      <a:pt x="692" y="228"/>
                    </a:lnTo>
                    <a:lnTo>
                      <a:pt x="730" y="238"/>
                    </a:lnTo>
                    <a:lnTo>
                      <a:pt x="768" y="252"/>
                    </a:lnTo>
                    <a:lnTo>
                      <a:pt x="802" y="268"/>
                    </a:lnTo>
                    <a:lnTo>
                      <a:pt x="836" y="288"/>
                    </a:lnTo>
                    <a:lnTo>
                      <a:pt x="866" y="312"/>
                    </a:lnTo>
                    <a:lnTo>
                      <a:pt x="896" y="338"/>
                    </a:lnTo>
                    <a:lnTo>
                      <a:pt x="922" y="366"/>
                    </a:lnTo>
                    <a:lnTo>
                      <a:pt x="944" y="398"/>
                    </a:lnTo>
                    <a:lnTo>
                      <a:pt x="964" y="430"/>
                    </a:lnTo>
                    <a:lnTo>
                      <a:pt x="982" y="466"/>
                    </a:lnTo>
                    <a:lnTo>
                      <a:pt x="996" y="502"/>
                    </a:lnTo>
                    <a:lnTo>
                      <a:pt x="1006" y="542"/>
                    </a:lnTo>
                    <a:lnTo>
                      <a:pt x="1012" y="582"/>
                    </a:lnTo>
                    <a:lnTo>
                      <a:pt x="1014" y="622"/>
                    </a:lnTo>
                    <a:lnTo>
                      <a:pt x="1014" y="622"/>
                    </a:lnTo>
                    <a:lnTo>
                      <a:pt x="944" y="622"/>
                    </a:lnTo>
                    <a:lnTo>
                      <a:pt x="1122" y="800"/>
                    </a:lnTo>
                    <a:lnTo>
                      <a:pt x="1300" y="622"/>
                    </a:lnTo>
                    <a:lnTo>
                      <a:pt x="1232" y="622"/>
                    </a:lnTo>
                    <a:close/>
                  </a:path>
                </a:pathLst>
              </a:custGeom>
              <a:solidFill>
                <a:schemeClr val="tx2">
                  <a:lumMod val="40000"/>
                  <a:lumOff val="60000"/>
                </a:schemeClr>
              </a:solidFill>
              <a:ln>
                <a:noFill/>
              </a:ln>
            </p:spPr>
            <p:txBody>
              <a:bodyPr vert="horz" wrap="square" lIns="121920" tIns="60960" rIns="121920" bIns="60960" numCol="1" anchor="t" anchorCtr="0" compatLnSpc="1"/>
              <a:lstStyle/>
              <a:p>
                <a:endParaRPr lang="zh-CN" altLang="en-US" sz="2400">
                  <a:solidFill>
                    <a:schemeClr val="bg1"/>
                  </a:solidFill>
                </a:endParaRPr>
              </a:p>
            </p:txBody>
          </p:sp>
          <p:sp>
            <p:nvSpPr>
              <p:cNvPr id="23" name="矩形 45"/>
              <p:cNvSpPr/>
              <p:nvPr/>
            </p:nvSpPr>
            <p:spPr>
              <a:xfrm>
                <a:off x="1541795" y="2257427"/>
                <a:ext cx="1039480" cy="782232"/>
              </a:xfrm>
              <a:custGeom>
                <a:avLst/>
                <a:gdLst>
                  <a:gd name="connsiteX0" fmla="*/ 0 w 1511952"/>
                  <a:gd name="connsiteY0" fmla="*/ 0 h 295978"/>
                  <a:gd name="connsiteX1" fmla="*/ 1511952 w 1511952"/>
                  <a:gd name="connsiteY1" fmla="*/ 0 h 295978"/>
                  <a:gd name="connsiteX2" fmla="*/ 1511952 w 1511952"/>
                  <a:gd name="connsiteY2" fmla="*/ 295978 h 295978"/>
                  <a:gd name="connsiteX3" fmla="*/ 0 w 1511952"/>
                  <a:gd name="connsiteY3" fmla="*/ 295978 h 295978"/>
                  <a:gd name="connsiteX4" fmla="*/ 0 w 1511952"/>
                  <a:gd name="connsiteY4" fmla="*/ 0 h 295978"/>
                  <a:gd name="connsiteX0-1" fmla="*/ 0 w 1511952"/>
                  <a:gd name="connsiteY0-2" fmla="*/ 105833 h 401811"/>
                  <a:gd name="connsiteX1-3" fmla="*/ 1511952 w 1511952"/>
                  <a:gd name="connsiteY1-4" fmla="*/ 105833 h 401811"/>
                  <a:gd name="connsiteX2-5" fmla="*/ 1511952 w 1511952"/>
                  <a:gd name="connsiteY2-6" fmla="*/ 401811 h 401811"/>
                  <a:gd name="connsiteX3-7" fmla="*/ 0 w 1511952"/>
                  <a:gd name="connsiteY3-8" fmla="*/ 401811 h 401811"/>
                  <a:gd name="connsiteX4-9" fmla="*/ 0 w 1511952"/>
                  <a:gd name="connsiteY4-10" fmla="*/ 105833 h 401811"/>
                  <a:gd name="connsiteX0-11" fmla="*/ 0 w 1511952"/>
                  <a:gd name="connsiteY0-12" fmla="*/ 171524 h 467502"/>
                  <a:gd name="connsiteX1-13" fmla="*/ 1511952 w 1511952"/>
                  <a:gd name="connsiteY1-14" fmla="*/ 171524 h 467502"/>
                  <a:gd name="connsiteX2-15" fmla="*/ 1511952 w 1511952"/>
                  <a:gd name="connsiteY2-16" fmla="*/ 467502 h 467502"/>
                  <a:gd name="connsiteX3-17" fmla="*/ 0 w 1511952"/>
                  <a:gd name="connsiteY3-18" fmla="*/ 467502 h 467502"/>
                  <a:gd name="connsiteX4-19" fmla="*/ 0 w 1511952"/>
                  <a:gd name="connsiteY4-20" fmla="*/ 171524 h 467502"/>
                  <a:gd name="connsiteX0-21" fmla="*/ 0 w 1623871"/>
                  <a:gd name="connsiteY0-22" fmla="*/ 216069 h 431085"/>
                  <a:gd name="connsiteX1-23" fmla="*/ 1623871 w 1623871"/>
                  <a:gd name="connsiteY1-24" fmla="*/ 135107 h 431085"/>
                  <a:gd name="connsiteX2-25" fmla="*/ 1623871 w 1623871"/>
                  <a:gd name="connsiteY2-26" fmla="*/ 431085 h 431085"/>
                  <a:gd name="connsiteX3-27" fmla="*/ 111919 w 1623871"/>
                  <a:gd name="connsiteY3-28" fmla="*/ 431085 h 431085"/>
                  <a:gd name="connsiteX4-29" fmla="*/ 0 w 1623871"/>
                  <a:gd name="connsiteY4-30" fmla="*/ 216069 h 431085"/>
                  <a:gd name="connsiteX0-31" fmla="*/ 0 w 1811990"/>
                  <a:gd name="connsiteY0-32" fmla="*/ 178613 h 393629"/>
                  <a:gd name="connsiteX1-33" fmla="*/ 1811990 w 1811990"/>
                  <a:gd name="connsiteY1-34" fmla="*/ 164326 h 393629"/>
                  <a:gd name="connsiteX2-35" fmla="*/ 1623871 w 1811990"/>
                  <a:gd name="connsiteY2-36" fmla="*/ 393629 h 393629"/>
                  <a:gd name="connsiteX3-37" fmla="*/ 111919 w 1811990"/>
                  <a:gd name="connsiteY3-38" fmla="*/ 393629 h 393629"/>
                  <a:gd name="connsiteX4-39" fmla="*/ 0 w 1811990"/>
                  <a:gd name="connsiteY4-40" fmla="*/ 178613 h 393629"/>
                  <a:gd name="connsiteX0-41" fmla="*/ 0 w 1811990"/>
                  <a:gd name="connsiteY0-42" fmla="*/ 313434 h 528450"/>
                  <a:gd name="connsiteX1-43" fmla="*/ 1811990 w 1811990"/>
                  <a:gd name="connsiteY1-44" fmla="*/ 299147 h 528450"/>
                  <a:gd name="connsiteX2-45" fmla="*/ 1623871 w 1811990"/>
                  <a:gd name="connsiteY2-46" fmla="*/ 528450 h 528450"/>
                  <a:gd name="connsiteX3-47" fmla="*/ 111919 w 1811990"/>
                  <a:gd name="connsiteY3-48" fmla="*/ 528450 h 528450"/>
                  <a:gd name="connsiteX4-49" fmla="*/ 0 w 1811990"/>
                  <a:gd name="connsiteY4-50" fmla="*/ 313434 h 528450"/>
                  <a:gd name="connsiteX0-51" fmla="*/ 0 w 1811990"/>
                  <a:gd name="connsiteY0-52" fmla="*/ 416193 h 631209"/>
                  <a:gd name="connsiteX1-53" fmla="*/ 1811990 w 1811990"/>
                  <a:gd name="connsiteY1-54" fmla="*/ 401906 h 631209"/>
                  <a:gd name="connsiteX2-55" fmla="*/ 1623871 w 1811990"/>
                  <a:gd name="connsiteY2-56" fmla="*/ 631209 h 631209"/>
                  <a:gd name="connsiteX3-57" fmla="*/ 111919 w 1811990"/>
                  <a:gd name="connsiteY3-58" fmla="*/ 631209 h 631209"/>
                  <a:gd name="connsiteX4-59" fmla="*/ 0 w 1811990"/>
                  <a:gd name="connsiteY4-60" fmla="*/ 416193 h 631209"/>
                  <a:gd name="connsiteX0-61" fmla="*/ 160959 w 1972949"/>
                  <a:gd name="connsiteY0-62" fmla="*/ 35768 h 250784"/>
                  <a:gd name="connsiteX1-63" fmla="*/ 1972949 w 1972949"/>
                  <a:gd name="connsiteY1-64" fmla="*/ 21481 h 250784"/>
                  <a:gd name="connsiteX2-65" fmla="*/ 1784830 w 1972949"/>
                  <a:gd name="connsiteY2-66" fmla="*/ 250784 h 250784"/>
                  <a:gd name="connsiteX3-67" fmla="*/ 272878 w 1972949"/>
                  <a:gd name="connsiteY3-68" fmla="*/ 250784 h 250784"/>
                  <a:gd name="connsiteX4-69" fmla="*/ 160959 w 1972949"/>
                  <a:gd name="connsiteY4-70" fmla="*/ 35768 h 250784"/>
                  <a:gd name="connsiteX0-71" fmla="*/ 160959 w 1974753"/>
                  <a:gd name="connsiteY0-72" fmla="*/ 53432 h 268448"/>
                  <a:gd name="connsiteX1-73" fmla="*/ 1972949 w 1974753"/>
                  <a:gd name="connsiteY1-74" fmla="*/ 39145 h 268448"/>
                  <a:gd name="connsiteX2-75" fmla="*/ 1784830 w 1974753"/>
                  <a:gd name="connsiteY2-76" fmla="*/ 268448 h 268448"/>
                  <a:gd name="connsiteX3-77" fmla="*/ 272878 w 1974753"/>
                  <a:gd name="connsiteY3-78" fmla="*/ 268448 h 268448"/>
                  <a:gd name="connsiteX4-79" fmla="*/ 160959 w 1974753"/>
                  <a:gd name="connsiteY4-80" fmla="*/ 53432 h 268448"/>
                  <a:gd name="connsiteX0-81" fmla="*/ 160959 w 1974751"/>
                  <a:gd name="connsiteY0-82" fmla="*/ 53432 h 311846"/>
                  <a:gd name="connsiteX1-83" fmla="*/ 1972949 w 1974751"/>
                  <a:gd name="connsiteY1-84" fmla="*/ 39145 h 311846"/>
                  <a:gd name="connsiteX2-85" fmla="*/ 1784830 w 1974751"/>
                  <a:gd name="connsiteY2-86" fmla="*/ 268448 h 311846"/>
                  <a:gd name="connsiteX3-87" fmla="*/ 272878 w 1974751"/>
                  <a:gd name="connsiteY3-88" fmla="*/ 268448 h 311846"/>
                  <a:gd name="connsiteX4-89" fmla="*/ 160959 w 1974751"/>
                  <a:gd name="connsiteY4-90" fmla="*/ 53432 h 311846"/>
                  <a:gd name="connsiteX0-91" fmla="*/ 160959 w 1974753"/>
                  <a:gd name="connsiteY0-92" fmla="*/ 53432 h 296225"/>
                  <a:gd name="connsiteX1-93" fmla="*/ 1972949 w 1974753"/>
                  <a:gd name="connsiteY1-94" fmla="*/ 39145 h 296225"/>
                  <a:gd name="connsiteX2-95" fmla="*/ 1784830 w 1974753"/>
                  <a:gd name="connsiteY2-96" fmla="*/ 268448 h 296225"/>
                  <a:gd name="connsiteX3-97" fmla="*/ 272878 w 1974753"/>
                  <a:gd name="connsiteY3-98" fmla="*/ 268448 h 296225"/>
                  <a:gd name="connsiteX4-99" fmla="*/ 160959 w 1974753"/>
                  <a:gd name="connsiteY4-100" fmla="*/ 53432 h 296225"/>
                  <a:gd name="connsiteX0-101" fmla="*/ 122914 w 1936615"/>
                  <a:gd name="connsiteY0-102" fmla="*/ 119803 h 362596"/>
                  <a:gd name="connsiteX1-103" fmla="*/ 1934904 w 1936615"/>
                  <a:gd name="connsiteY1-104" fmla="*/ 105516 h 362596"/>
                  <a:gd name="connsiteX2-105" fmla="*/ 1746785 w 1936615"/>
                  <a:gd name="connsiteY2-106" fmla="*/ 334819 h 362596"/>
                  <a:gd name="connsiteX3-107" fmla="*/ 234833 w 1936615"/>
                  <a:gd name="connsiteY3-108" fmla="*/ 334819 h 362596"/>
                  <a:gd name="connsiteX4-109" fmla="*/ 122914 w 1936615"/>
                  <a:gd name="connsiteY4-110" fmla="*/ 119803 h 362596"/>
                  <a:gd name="connsiteX0-111" fmla="*/ 122914 w 2121812"/>
                  <a:gd name="connsiteY0-112" fmla="*/ 177507 h 420300"/>
                  <a:gd name="connsiteX1-113" fmla="*/ 1934904 w 2121812"/>
                  <a:gd name="connsiteY1-114" fmla="*/ 163220 h 420300"/>
                  <a:gd name="connsiteX2-115" fmla="*/ 1746785 w 2121812"/>
                  <a:gd name="connsiteY2-116" fmla="*/ 392523 h 420300"/>
                  <a:gd name="connsiteX3-117" fmla="*/ 234833 w 2121812"/>
                  <a:gd name="connsiteY3-118" fmla="*/ 392523 h 420300"/>
                  <a:gd name="connsiteX4-119" fmla="*/ 122914 w 2121812"/>
                  <a:gd name="connsiteY4-120" fmla="*/ 177507 h 420300"/>
                  <a:gd name="connsiteX0-121" fmla="*/ 121667 w 2160596"/>
                  <a:gd name="connsiteY0-122" fmla="*/ 142002 h 750303"/>
                  <a:gd name="connsiteX1-123" fmla="*/ 1933657 w 2160596"/>
                  <a:gd name="connsiteY1-124" fmla="*/ 127715 h 750303"/>
                  <a:gd name="connsiteX2-125" fmla="*/ 1745538 w 2160596"/>
                  <a:gd name="connsiteY2-126" fmla="*/ 357018 h 750303"/>
                  <a:gd name="connsiteX3-127" fmla="*/ 340073 w 2160596"/>
                  <a:gd name="connsiteY3-128" fmla="*/ 747543 h 750303"/>
                  <a:gd name="connsiteX4-129" fmla="*/ 121667 w 2160596"/>
                  <a:gd name="connsiteY4-130" fmla="*/ 142002 h 750303"/>
                  <a:gd name="connsiteX0-131" fmla="*/ 126823 w 2128132"/>
                  <a:gd name="connsiteY0-132" fmla="*/ 80912 h 739617"/>
                  <a:gd name="connsiteX1-133" fmla="*/ 1938813 w 2128132"/>
                  <a:gd name="connsiteY1-134" fmla="*/ 66625 h 739617"/>
                  <a:gd name="connsiteX2-135" fmla="*/ 1892677 w 2128132"/>
                  <a:gd name="connsiteY2-136" fmla="*/ 638828 h 739617"/>
                  <a:gd name="connsiteX3-137" fmla="*/ 345229 w 2128132"/>
                  <a:gd name="connsiteY3-138" fmla="*/ 686453 h 739617"/>
                  <a:gd name="connsiteX4-139" fmla="*/ 126823 w 2128132"/>
                  <a:gd name="connsiteY4-140" fmla="*/ 80912 h 739617"/>
                  <a:gd name="connsiteX0-141" fmla="*/ 150487 w 2151798"/>
                  <a:gd name="connsiteY0-142" fmla="*/ 138337 h 797042"/>
                  <a:gd name="connsiteX1-143" fmla="*/ 1962477 w 2151798"/>
                  <a:gd name="connsiteY1-144" fmla="*/ 124050 h 797042"/>
                  <a:gd name="connsiteX2-145" fmla="*/ 1916341 w 2151798"/>
                  <a:gd name="connsiteY2-146" fmla="*/ 696253 h 797042"/>
                  <a:gd name="connsiteX3-147" fmla="*/ 368893 w 2151798"/>
                  <a:gd name="connsiteY3-148" fmla="*/ 743878 h 797042"/>
                  <a:gd name="connsiteX4-149" fmla="*/ 150487 w 2151798"/>
                  <a:gd name="connsiteY4-150" fmla="*/ 138337 h 797042"/>
                  <a:gd name="connsiteX0-151" fmla="*/ 163275 w 2107709"/>
                  <a:gd name="connsiteY0-152" fmla="*/ 120535 h 845635"/>
                  <a:gd name="connsiteX1-153" fmla="*/ 1922021 w 2107709"/>
                  <a:gd name="connsiteY1-154" fmla="*/ 168160 h 845635"/>
                  <a:gd name="connsiteX2-155" fmla="*/ 1875885 w 2107709"/>
                  <a:gd name="connsiteY2-156" fmla="*/ 740363 h 845635"/>
                  <a:gd name="connsiteX3-157" fmla="*/ 328437 w 2107709"/>
                  <a:gd name="connsiteY3-158" fmla="*/ 787988 h 845635"/>
                  <a:gd name="connsiteX4-159" fmla="*/ 163275 w 2107709"/>
                  <a:gd name="connsiteY4-160" fmla="*/ 120535 h 845635"/>
                  <a:gd name="connsiteX0-161" fmla="*/ 163275 w 2186152"/>
                  <a:gd name="connsiteY0-162" fmla="*/ 187705 h 912805"/>
                  <a:gd name="connsiteX1-163" fmla="*/ 1922021 w 2186152"/>
                  <a:gd name="connsiteY1-164" fmla="*/ 235330 h 912805"/>
                  <a:gd name="connsiteX2-165" fmla="*/ 1875885 w 2186152"/>
                  <a:gd name="connsiteY2-166" fmla="*/ 807533 h 912805"/>
                  <a:gd name="connsiteX3-167" fmla="*/ 328437 w 2186152"/>
                  <a:gd name="connsiteY3-168" fmla="*/ 855158 h 912805"/>
                  <a:gd name="connsiteX4-169" fmla="*/ 163275 w 2186152"/>
                  <a:gd name="connsiteY4-170" fmla="*/ 187705 h 912805"/>
                  <a:gd name="connsiteX0-171" fmla="*/ 163275 w 2137129"/>
                  <a:gd name="connsiteY0-172" fmla="*/ 189457 h 914557"/>
                  <a:gd name="connsiteX1-173" fmla="*/ 1922021 w 2137129"/>
                  <a:gd name="connsiteY1-174" fmla="*/ 237082 h 914557"/>
                  <a:gd name="connsiteX2-175" fmla="*/ 1875885 w 2137129"/>
                  <a:gd name="connsiteY2-176" fmla="*/ 809285 h 914557"/>
                  <a:gd name="connsiteX3-177" fmla="*/ 328437 w 2137129"/>
                  <a:gd name="connsiteY3-178" fmla="*/ 856910 h 914557"/>
                  <a:gd name="connsiteX4-179" fmla="*/ 163275 w 2137129"/>
                  <a:gd name="connsiteY4-180" fmla="*/ 189457 h 914557"/>
                  <a:gd name="connsiteX0-181" fmla="*/ 186821 w 2685834"/>
                  <a:gd name="connsiteY0-182" fmla="*/ 142129 h 867451"/>
                  <a:gd name="connsiteX1-183" fmla="*/ 2584491 w 2685834"/>
                  <a:gd name="connsiteY1-184" fmla="*/ 184991 h 867451"/>
                  <a:gd name="connsiteX2-185" fmla="*/ 1899431 w 2685834"/>
                  <a:gd name="connsiteY2-186" fmla="*/ 761957 h 867451"/>
                  <a:gd name="connsiteX3-187" fmla="*/ 351983 w 2685834"/>
                  <a:gd name="connsiteY3-188" fmla="*/ 809582 h 867451"/>
                  <a:gd name="connsiteX4-189" fmla="*/ 186821 w 2685834"/>
                  <a:gd name="connsiteY4-190" fmla="*/ 142129 h 867451"/>
                  <a:gd name="connsiteX0-191" fmla="*/ 186821 w 2756339"/>
                  <a:gd name="connsiteY0-192" fmla="*/ 201141 h 926463"/>
                  <a:gd name="connsiteX1-193" fmla="*/ 2584491 w 2756339"/>
                  <a:gd name="connsiteY1-194" fmla="*/ 244003 h 926463"/>
                  <a:gd name="connsiteX2-195" fmla="*/ 1899431 w 2756339"/>
                  <a:gd name="connsiteY2-196" fmla="*/ 820969 h 926463"/>
                  <a:gd name="connsiteX3-197" fmla="*/ 351983 w 2756339"/>
                  <a:gd name="connsiteY3-198" fmla="*/ 868594 h 926463"/>
                  <a:gd name="connsiteX4-199" fmla="*/ 186821 w 2756339"/>
                  <a:gd name="connsiteY4-200" fmla="*/ 201141 h 926463"/>
                  <a:gd name="connsiteX0-201" fmla="*/ 198603 w 2768122"/>
                  <a:gd name="connsiteY0-202" fmla="*/ 284982 h 1010304"/>
                  <a:gd name="connsiteX1-203" fmla="*/ 2596273 w 2768122"/>
                  <a:gd name="connsiteY1-204" fmla="*/ 327844 h 1010304"/>
                  <a:gd name="connsiteX2-205" fmla="*/ 1911213 w 2768122"/>
                  <a:gd name="connsiteY2-206" fmla="*/ 904810 h 1010304"/>
                  <a:gd name="connsiteX3-207" fmla="*/ 363765 w 2768122"/>
                  <a:gd name="connsiteY3-208" fmla="*/ 952435 h 1010304"/>
                  <a:gd name="connsiteX4-209" fmla="*/ 198603 w 2768122"/>
                  <a:gd name="connsiteY4-210" fmla="*/ 284982 h 1010304"/>
                  <a:gd name="connsiteX0-211" fmla="*/ 229193 w 2627166"/>
                  <a:gd name="connsiteY0-212" fmla="*/ 172727 h 840252"/>
                  <a:gd name="connsiteX1-213" fmla="*/ 2626863 w 2627166"/>
                  <a:gd name="connsiteY1-214" fmla="*/ 215589 h 840252"/>
                  <a:gd name="connsiteX2-215" fmla="*/ 394355 w 2627166"/>
                  <a:gd name="connsiteY2-216" fmla="*/ 840180 h 840252"/>
                  <a:gd name="connsiteX3-217" fmla="*/ 229193 w 2627166"/>
                  <a:gd name="connsiteY3-218" fmla="*/ 172727 h 840252"/>
                  <a:gd name="connsiteX0-219" fmla="*/ 0 w 2397670"/>
                  <a:gd name="connsiteY0-220" fmla="*/ 172727 h 215589"/>
                  <a:gd name="connsiteX1-221" fmla="*/ 2397670 w 2397670"/>
                  <a:gd name="connsiteY1-222" fmla="*/ 215589 h 215589"/>
                  <a:gd name="connsiteX2-223" fmla="*/ 0 w 2397670"/>
                  <a:gd name="connsiteY2-224" fmla="*/ 172727 h 215589"/>
                  <a:gd name="connsiteX0-225" fmla="*/ 0 w 2388797"/>
                  <a:gd name="connsiteY0-226" fmla="*/ 176263 h 176263"/>
                  <a:gd name="connsiteX1-227" fmla="*/ 2388797 w 2388797"/>
                  <a:gd name="connsiteY1-228" fmla="*/ 114350 h 176263"/>
                  <a:gd name="connsiteX2-229" fmla="*/ 0 w 2388797"/>
                  <a:gd name="connsiteY2-230" fmla="*/ 176263 h 176263"/>
                  <a:gd name="connsiteX0-231" fmla="*/ 0 w 2388797"/>
                  <a:gd name="connsiteY0-232" fmla="*/ 168967 h 168967"/>
                  <a:gd name="connsiteX1-233" fmla="*/ 2388797 w 2388797"/>
                  <a:gd name="connsiteY1-234" fmla="*/ 130867 h 168967"/>
                  <a:gd name="connsiteX2-235" fmla="*/ 0 w 2388797"/>
                  <a:gd name="connsiteY2-236" fmla="*/ 168967 h 168967"/>
                  <a:gd name="connsiteX0-237" fmla="*/ 98544 w 2487341"/>
                  <a:gd name="connsiteY0-238" fmla="*/ 287217 h 557332"/>
                  <a:gd name="connsiteX1-239" fmla="*/ 2487341 w 2487341"/>
                  <a:gd name="connsiteY1-240" fmla="*/ 249117 h 557332"/>
                  <a:gd name="connsiteX2-241" fmla="*/ 98544 w 2487341"/>
                  <a:gd name="connsiteY2-242" fmla="*/ 287217 h 557332"/>
                  <a:gd name="connsiteX0-243" fmla="*/ 65757 w 2513543"/>
                  <a:gd name="connsiteY0-244" fmla="*/ 436393 h 838087"/>
                  <a:gd name="connsiteX1-245" fmla="*/ 2454554 w 2513543"/>
                  <a:gd name="connsiteY1-246" fmla="*/ 398293 h 838087"/>
                  <a:gd name="connsiteX2-247" fmla="*/ 65757 w 2513543"/>
                  <a:gd name="connsiteY2-248" fmla="*/ 436393 h 838087"/>
                  <a:gd name="connsiteX0-249" fmla="*/ 72144 w 2469823"/>
                  <a:gd name="connsiteY0-250" fmla="*/ 383166 h 736189"/>
                  <a:gd name="connsiteX1-251" fmla="*/ 2460941 w 2469823"/>
                  <a:gd name="connsiteY1-252" fmla="*/ 345066 h 736189"/>
                  <a:gd name="connsiteX2-253" fmla="*/ 72144 w 2469823"/>
                  <a:gd name="connsiteY2-254" fmla="*/ 383166 h 736189"/>
                  <a:gd name="connsiteX0-255" fmla="*/ 85 w 2399588"/>
                  <a:gd name="connsiteY0-256" fmla="*/ 322200 h 610927"/>
                  <a:gd name="connsiteX1-257" fmla="*/ 2388882 w 2399588"/>
                  <a:gd name="connsiteY1-258" fmla="*/ 284100 h 610927"/>
                  <a:gd name="connsiteX2-259" fmla="*/ 85 w 2399588"/>
                  <a:gd name="connsiteY2-260" fmla="*/ 322200 h 610927"/>
                  <a:gd name="connsiteX0-261" fmla="*/ 247 w 2399925"/>
                  <a:gd name="connsiteY0-262" fmla="*/ 272591 h 507119"/>
                  <a:gd name="connsiteX1-263" fmla="*/ 2389044 w 2399925"/>
                  <a:gd name="connsiteY1-264" fmla="*/ 234491 h 507119"/>
                  <a:gd name="connsiteX2-265" fmla="*/ 247 w 2399925"/>
                  <a:gd name="connsiteY2-266" fmla="*/ 272591 h 507119"/>
                  <a:gd name="connsiteX0-267" fmla="*/ 234 w 2389703"/>
                  <a:gd name="connsiteY0-268" fmla="*/ 276359 h 514260"/>
                  <a:gd name="connsiteX1-269" fmla="*/ 2389031 w 2389703"/>
                  <a:gd name="connsiteY1-270" fmla="*/ 238259 h 514260"/>
                  <a:gd name="connsiteX2-271" fmla="*/ 234 w 2389703"/>
                  <a:gd name="connsiteY2-272" fmla="*/ 276359 h 514260"/>
                </a:gdLst>
                <a:ahLst/>
                <a:cxnLst>
                  <a:cxn ang="0">
                    <a:pos x="connsiteX0-1" y="connsiteY0-2"/>
                  </a:cxn>
                  <a:cxn ang="0">
                    <a:pos x="connsiteX1-3" y="connsiteY1-4"/>
                  </a:cxn>
                  <a:cxn ang="0">
                    <a:pos x="connsiteX2-5" y="connsiteY2-6"/>
                  </a:cxn>
                </a:cxnLst>
                <a:rect l="l" t="t" r="r" b="b"/>
                <a:pathLst>
                  <a:path w="2389703" h="514260">
                    <a:moveTo>
                      <a:pt x="234" y="276359"/>
                    </a:moveTo>
                    <a:cubicBezTo>
                      <a:pt x="-27012" y="-61101"/>
                      <a:pt x="2342275" y="-107816"/>
                      <a:pt x="2389031" y="238259"/>
                    </a:cubicBezTo>
                    <a:cubicBezTo>
                      <a:pt x="2435787" y="584334"/>
                      <a:pt x="27480" y="613819"/>
                      <a:pt x="234" y="276359"/>
                    </a:cubicBezTo>
                    <a:close/>
                  </a:path>
                </a:pathLst>
              </a:custGeom>
            </p:spPr>
            <p:txBody>
              <a:bodyPr wrap="none">
                <a:prstTxWarp prst="textArchUp">
                  <a:avLst/>
                </a:prstTxWarp>
                <a:spAutoFit/>
              </a:bodyPr>
              <a:lstStyle/>
              <a:p>
                <a:pPr algn="ctr">
                  <a:lnSpc>
                    <a:spcPct val="150000"/>
                  </a:lnSpc>
                </a:pPr>
                <a:r>
                  <a:rPr lang="en-US" altLang="zh-CN" sz="1065" dirty="0">
                    <a:solidFill>
                      <a:schemeClr val="bg1"/>
                    </a:solidFill>
                    <a:latin typeface="微软雅黑" panose="020B0503020204020204" pitchFamily="34" charset="-122"/>
                    <a:ea typeface="微软雅黑" panose="020B0503020204020204" pitchFamily="34" charset="-122"/>
                  </a:rPr>
                  <a:t>ENTER YOUR TITLE HERE</a:t>
                </a:r>
                <a:endParaRPr lang="en-US" altLang="zh-CN" sz="1065" dirty="0">
                  <a:solidFill>
                    <a:schemeClr val="bg1"/>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5034705" y="2945206"/>
              <a:ext cx="2116103" cy="1298221"/>
              <a:chOff x="3804603" y="2089107"/>
              <a:chExt cx="1587077" cy="973666"/>
            </a:xfrm>
          </p:grpSpPr>
          <p:sp>
            <p:nvSpPr>
              <p:cNvPr id="20" name="Freeform 7"/>
              <p:cNvSpPr/>
              <p:nvPr/>
            </p:nvSpPr>
            <p:spPr bwMode="auto">
              <a:xfrm>
                <a:off x="3804603" y="2089107"/>
                <a:ext cx="1587077" cy="973666"/>
              </a:xfrm>
              <a:custGeom>
                <a:avLst/>
                <a:gdLst>
                  <a:gd name="T0" fmla="*/ 1236 w 1304"/>
                  <a:gd name="T1" fmla="*/ 622 h 800"/>
                  <a:gd name="T2" fmla="*/ 1234 w 1304"/>
                  <a:gd name="T3" fmla="*/ 590 h 800"/>
                  <a:gd name="T4" fmla="*/ 1228 w 1304"/>
                  <a:gd name="T5" fmla="*/ 528 h 800"/>
                  <a:gd name="T6" fmla="*/ 1216 w 1304"/>
                  <a:gd name="T7" fmla="*/ 468 h 800"/>
                  <a:gd name="T8" fmla="*/ 1198 w 1304"/>
                  <a:gd name="T9" fmla="*/ 408 h 800"/>
                  <a:gd name="T10" fmla="*/ 1174 w 1304"/>
                  <a:gd name="T11" fmla="*/ 354 h 800"/>
                  <a:gd name="T12" fmla="*/ 1146 w 1304"/>
                  <a:gd name="T13" fmla="*/ 300 h 800"/>
                  <a:gd name="T14" fmla="*/ 1112 w 1304"/>
                  <a:gd name="T15" fmla="*/ 250 h 800"/>
                  <a:gd name="T16" fmla="*/ 1074 w 1304"/>
                  <a:gd name="T17" fmla="*/ 204 h 800"/>
                  <a:gd name="T18" fmla="*/ 1032 w 1304"/>
                  <a:gd name="T19" fmla="*/ 162 h 800"/>
                  <a:gd name="T20" fmla="*/ 986 w 1304"/>
                  <a:gd name="T21" fmla="*/ 124 h 800"/>
                  <a:gd name="T22" fmla="*/ 936 w 1304"/>
                  <a:gd name="T23" fmla="*/ 90 h 800"/>
                  <a:gd name="T24" fmla="*/ 884 w 1304"/>
                  <a:gd name="T25" fmla="*/ 62 h 800"/>
                  <a:gd name="T26" fmla="*/ 828 w 1304"/>
                  <a:gd name="T27" fmla="*/ 38 h 800"/>
                  <a:gd name="T28" fmla="*/ 770 w 1304"/>
                  <a:gd name="T29" fmla="*/ 20 h 800"/>
                  <a:gd name="T30" fmla="*/ 708 w 1304"/>
                  <a:gd name="T31" fmla="*/ 8 h 800"/>
                  <a:gd name="T32" fmla="*/ 646 w 1304"/>
                  <a:gd name="T33" fmla="*/ 2 h 800"/>
                  <a:gd name="T34" fmla="*/ 614 w 1304"/>
                  <a:gd name="T35" fmla="*/ 0 h 800"/>
                  <a:gd name="T36" fmla="*/ 556 w 1304"/>
                  <a:gd name="T37" fmla="*/ 4 h 800"/>
                  <a:gd name="T38" fmla="*/ 502 w 1304"/>
                  <a:gd name="T39" fmla="*/ 10 h 800"/>
                  <a:gd name="T40" fmla="*/ 448 w 1304"/>
                  <a:gd name="T41" fmla="*/ 24 h 800"/>
                  <a:gd name="T42" fmla="*/ 396 w 1304"/>
                  <a:gd name="T43" fmla="*/ 40 h 800"/>
                  <a:gd name="T44" fmla="*/ 298 w 1304"/>
                  <a:gd name="T45" fmla="*/ 86 h 800"/>
                  <a:gd name="T46" fmla="*/ 212 w 1304"/>
                  <a:gd name="T47" fmla="*/ 150 h 800"/>
                  <a:gd name="T48" fmla="*/ 136 w 1304"/>
                  <a:gd name="T49" fmla="*/ 226 h 800"/>
                  <a:gd name="T50" fmla="*/ 74 w 1304"/>
                  <a:gd name="T51" fmla="*/ 312 h 800"/>
                  <a:gd name="T52" fmla="*/ 30 w 1304"/>
                  <a:gd name="T53" fmla="*/ 410 h 800"/>
                  <a:gd name="T54" fmla="*/ 12 w 1304"/>
                  <a:gd name="T55" fmla="*/ 464 h 800"/>
                  <a:gd name="T56" fmla="*/ 0 w 1304"/>
                  <a:gd name="T57" fmla="*/ 518 h 800"/>
                  <a:gd name="T58" fmla="*/ 220 w 1304"/>
                  <a:gd name="T59" fmla="*/ 538 h 800"/>
                  <a:gd name="T60" fmla="*/ 228 w 1304"/>
                  <a:gd name="T61" fmla="*/ 504 h 800"/>
                  <a:gd name="T62" fmla="*/ 254 w 1304"/>
                  <a:gd name="T63" fmla="*/ 440 h 800"/>
                  <a:gd name="T64" fmla="*/ 290 w 1304"/>
                  <a:gd name="T65" fmla="*/ 384 h 800"/>
                  <a:gd name="T66" fmla="*/ 334 w 1304"/>
                  <a:gd name="T67" fmla="*/ 332 h 800"/>
                  <a:gd name="T68" fmla="*/ 386 w 1304"/>
                  <a:gd name="T69" fmla="*/ 290 h 800"/>
                  <a:gd name="T70" fmla="*/ 444 w 1304"/>
                  <a:gd name="T71" fmla="*/ 256 h 800"/>
                  <a:gd name="T72" fmla="*/ 510 w 1304"/>
                  <a:gd name="T73" fmla="*/ 234 h 800"/>
                  <a:gd name="T74" fmla="*/ 578 w 1304"/>
                  <a:gd name="T75" fmla="*/ 222 h 800"/>
                  <a:gd name="T76" fmla="*/ 614 w 1304"/>
                  <a:gd name="T77" fmla="*/ 220 h 800"/>
                  <a:gd name="T78" fmla="*/ 694 w 1304"/>
                  <a:gd name="T79" fmla="*/ 228 h 800"/>
                  <a:gd name="T80" fmla="*/ 770 w 1304"/>
                  <a:gd name="T81" fmla="*/ 252 h 800"/>
                  <a:gd name="T82" fmla="*/ 838 w 1304"/>
                  <a:gd name="T83" fmla="*/ 288 h 800"/>
                  <a:gd name="T84" fmla="*/ 898 w 1304"/>
                  <a:gd name="T85" fmla="*/ 338 h 800"/>
                  <a:gd name="T86" fmla="*/ 948 w 1304"/>
                  <a:gd name="T87" fmla="*/ 398 h 800"/>
                  <a:gd name="T88" fmla="*/ 986 w 1304"/>
                  <a:gd name="T89" fmla="*/ 466 h 800"/>
                  <a:gd name="T90" fmla="*/ 1008 w 1304"/>
                  <a:gd name="T91" fmla="*/ 542 h 800"/>
                  <a:gd name="T92" fmla="*/ 1016 w 1304"/>
                  <a:gd name="T93" fmla="*/ 622 h 800"/>
                  <a:gd name="T94" fmla="*/ 948 w 1304"/>
                  <a:gd name="T95" fmla="*/ 622 h 800"/>
                  <a:gd name="T96" fmla="*/ 1304 w 1304"/>
                  <a:gd name="T97" fmla="*/ 622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04" h="800">
                    <a:moveTo>
                      <a:pt x="1236" y="622"/>
                    </a:moveTo>
                    <a:lnTo>
                      <a:pt x="1236" y="622"/>
                    </a:lnTo>
                    <a:lnTo>
                      <a:pt x="1236" y="622"/>
                    </a:lnTo>
                    <a:lnTo>
                      <a:pt x="1234" y="590"/>
                    </a:lnTo>
                    <a:lnTo>
                      <a:pt x="1232" y="558"/>
                    </a:lnTo>
                    <a:lnTo>
                      <a:pt x="1228" y="528"/>
                    </a:lnTo>
                    <a:lnTo>
                      <a:pt x="1224" y="498"/>
                    </a:lnTo>
                    <a:lnTo>
                      <a:pt x="1216" y="468"/>
                    </a:lnTo>
                    <a:lnTo>
                      <a:pt x="1208" y="438"/>
                    </a:lnTo>
                    <a:lnTo>
                      <a:pt x="1198" y="408"/>
                    </a:lnTo>
                    <a:lnTo>
                      <a:pt x="1186" y="380"/>
                    </a:lnTo>
                    <a:lnTo>
                      <a:pt x="1174" y="354"/>
                    </a:lnTo>
                    <a:lnTo>
                      <a:pt x="1160" y="326"/>
                    </a:lnTo>
                    <a:lnTo>
                      <a:pt x="1146" y="300"/>
                    </a:lnTo>
                    <a:lnTo>
                      <a:pt x="1130" y="276"/>
                    </a:lnTo>
                    <a:lnTo>
                      <a:pt x="1112" y="250"/>
                    </a:lnTo>
                    <a:lnTo>
                      <a:pt x="1094" y="228"/>
                    </a:lnTo>
                    <a:lnTo>
                      <a:pt x="1074" y="204"/>
                    </a:lnTo>
                    <a:lnTo>
                      <a:pt x="1054" y="182"/>
                    </a:lnTo>
                    <a:lnTo>
                      <a:pt x="1032" y="162"/>
                    </a:lnTo>
                    <a:lnTo>
                      <a:pt x="1010" y="142"/>
                    </a:lnTo>
                    <a:lnTo>
                      <a:pt x="986" y="124"/>
                    </a:lnTo>
                    <a:lnTo>
                      <a:pt x="962" y="106"/>
                    </a:lnTo>
                    <a:lnTo>
                      <a:pt x="936" y="90"/>
                    </a:lnTo>
                    <a:lnTo>
                      <a:pt x="910" y="76"/>
                    </a:lnTo>
                    <a:lnTo>
                      <a:pt x="884" y="62"/>
                    </a:lnTo>
                    <a:lnTo>
                      <a:pt x="856" y="50"/>
                    </a:lnTo>
                    <a:lnTo>
                      <a:pt x="828" y="38"/>
                    </a:lnTo>
                    <a:lnTo>
                      <a:pt x="798" y="28"/>
                    </a:lnTo>
                    <a:lnTo>
                      <a:pt x="770" y="20"/>
                    </a:lnTo>
                    <a:lnTo>
                      <a:pt x="740" y="14"/>
                    </a:lnTo>
                    <a:lnTo>
                      <a:pt x="708" y="8"/>
                    </a:lnTo>
                    <a:lnTo>
                      <a:pt x="678" y="4"/>
                    </a:lnTo>
                    <a:lnTo>
                      <a:pt x="646" y="2"/>
                    </a:lnTo>
                    <a:lnTo>
                      <a:pt x="614" y="0"/>
                    </a:lnTo>
                    <a:lnTo>
                      <a:pt x="614" y="0"/>
                    </a:lnTo>
                    <a:lnTo>
                      <a:pt x="586" y="2"/>
                    </a:lnTo>
                    <a:lnTo>
                      <a:pt x="556" y="4"/>
                    </a:lnTo>
                    <a:lnTo>
                      <a:pt x="528" y="6"/>
                    </a:lnTo>
                    <a:lnTo>
                      <a:pt x="502" y="10"/>
                    </a:lnTo>
                    <a:lnTo>
                      <a:pt x="474" y="16"/>
                    </a:lnTo>
                    <a:lnTo>
                      <a:pt x="448" y="24"/>
                    </a:lnTo>
                    <a:lnTo>
                      <a:pt x="422" y="32"/>
                    </a:lnTo>
                    <a:lnTo>
                      <a:pt x="396" y="40"/>
                    </a:lnTo>
                    <a:lnTo>
                      <a:pt x="346" y="62"/>
                    </a:lnTo>
                    <a:lnTo>
                      <a:pt x="298" y="86"/>
                    </a:lnTo>
                    <a:lnTo>
                      <a:pt x="254" y="116"/>
                    </a:lnTo>
                    <a:lnTo>
                      <a:pt x="212" y="150"/>
                    </a:lnTo>
                    <a:lnTo>
                      <a:pt x="172" y="186"/>
                    </a:lnTo>
                    <a:lnTo>
                      <a:pt x="136" y="226"/>
                    </a:lnTo>
                    <a:lnTo>
                      <a:pt x="104" y="268"/>
                    </a:lnTo>
                    <a:lnTo>
                      <a:pt x="74" y="312"/>
                    </a:lnTo>
                    <a:lnTo>
                      <a:pt x="50" y="360"/>
                    </a:lnTo>
                    <a:lnTo>
                      <a:pt x="30" y="410"/>
                    </a:lnTo>
                    <a:lnTo>
                      <a:pt x="20" y="436"/>
                    </a:lnTo>
                    <a:lnTo>
                      <a:pt x="12" y="464"/>
                    </a:lnTo>
                    <a:lnTo>
                      <a:pt x="6" y="490"/>
                    </a:lnTo>
                    <a:lnTo>
                      <a:pt x="0" y="518"/>
                    </a:lnTo>
                    <a:lnTo>
                      <a:pt x="100" y="418"/>
                    </a:lnTo>
                    <a:lnTo>
                      <a:pt x="220" y="538"/>
                    </a:lnTo>
                    <a:lnTo>
                      <a:pt x="220" y="538"/>
                    </a:lnTo>
                    <a:lnTo>
                      <a:pt x="228" y="504"/>
                    </a:lnTo>
                    <a:lnTo>
                      <a:pt x="240" y="472"/>
                    </a:lnTo>
                    <a:lnTo>
                      <a:pt x="254" y="440"/>
                    </a:lnTo>
                    <a:lnTo>
                      <a:pt x="272" y="412"/>
                    </a:lnTo>
                    <a:lnTo>
                      <a:pt x="290" y="384"/>
                    </a:lnTo>
                    <a:lnTo>
                      <a:pt x="312" y="358"/>
                    </a:lnTo>
                    <a:lnTo>
                      <a:pt x="334" y="332"/>
                    </a:lnTo>
                    <a:lnTo>
                      <a:pt x="360" y="310"/>
                    </a:lnTo>
                    <a:lnTo>
                      <a:pt x="386" y="290"/>
                    </a:lnTo>
                    <a:lnTo>
                      <a:pt x="414" y="272"/>
                    </a:lnTo>
                    <a:lnTo>
                      <a:pt x="444" y="256"/>
                    </a:lnTo>
                    <a:lnTo>
                      <a:pt x="476" y="244"/>
                    </a:lnTo>
                    <a:lnTo>
                      <a:pt x="510" y="234"/>
                    </a:lnTo>
                    <a:lnTo>
                      <a:pt x="544" y="226"/>
                    </a:lnTo>
                    <a:lnTo>
                      <a:pt x="578" y="222"/>
                    </a:lnTo>
                    <a:lnTo>
                      <a:pt x="614" y="220"/>
                    </a:lnTo>
                    <a:lnTo>
                      <a:pt x="614" y="220"/>
                    </a:lnTo>
                    <a:lnTo>
                      <a:pt x="656" y="222"/>
                    </a:lnTo>
                    <a:lnTo>
                      <a:pt x="694" y="228"/>
                    </a:lnTo>
                    <a:lnTo>
                      <a:pt x="734" y="238"/>
                    </a:lnTo>
                    <a:lnTo>
                      <a:pt x="770" y="252"/>
                    </a:lnTo>
                    <a:lnTo>
                      <a:pt x="806" y="268"/>
                    </a:lnTo>
                    <a:lnTo>
                      <a:pt x="838" y="288"/>
                    </a:lnTo>
                    <a:lnTo>
                      <a:pt x="870" y="312"/>
                    </a:lnTo>
                    <a:lnTo>
                      <a:pt x="898" y="338"/>
                    </a:lnTo>
                    <a:lnTo>
                      <a:pt x="924" y="366"/>
                    </a:lnTo>
                    <a:lnTo>
                      <a:pt x="948" y="398"/>
                    </a:lnTo>
                    <a:lnTo>
                      <a:pt x="968" y="430"/>
                    </a:lnTo>
                    <a:lnTo>
                      <a:pt x="986" y="466"/>
                    </a:lnTo>
                    <a:lnTo>
                      <a:pt x="998" y="502"/>
                    </a:lnTo>
                    <a:lnTo>
                      <a:pt x="1008" y="542"/>
                    </a:lnTo>
                    <a:lnTo>
                      <a:pt x="1014" y="582"/>
                    </a:lnTo>
                    <a:lnTo>
                      <a:pt x="1016" y="622"/>
                    </a:lnTo>
                    <a:lnTo>
                      <a:pt x="1016" y="622"/>
                    </a:lnTo>
                    <a:lnTo>
                      <a:pt x="948" y="622"/>
                    </a:lnTo>
                    <a:lnTo>
                      <a:pt x="1126" y="800"/>
                    </a:lnTo>
                    <a:lnTo>
                      <a:pt x="1304" y="622"/>
                    </a:lnTo>
                    <a:lnTo>
                      <a:pt x="1236" y="622"/>
                    </a:lnTo>
                    <a:close/>
                  </a:path>
                </a:pathLst>
              </a:custGeom>
              <a:solidFill>
                <a:schemeClr val="accent3"/>
              </a:solidFill>
              <a:ln>
                <a:noFill/>
              </a:ln>
            </p:spPr>
            <p:txBody>
              <a:bodyPr vert="horz" wrap="square" lIns="121920" tIns="60960" rIns="121920" bIns="60960" numCol="1" anchor="t" anchorCtr="0" compatLnSpc="1"/>
              <a:lstStyle/>
              <a:p>
                <a:endParaRPr lang="zh-CN" altLang="en-US" sz="2400">
                  <a:solidFill>
                    <a:schemeClr val="bg1"/>
                  </a:solidFill>
                </a:endParaRPr>
              </a:p>
            </p:txBody>
          </p:sp>
          <p:sp>
            <p:nvSpPr>
              <p:cNvPr id="21" name="矩形 45"/>
              <p:cNvSpPr/>
              <p:nvPr/>
            </p:nvSpPr>
            <p:spPr>
              <a:xfrm>
                <a:off x="4024432" y="2257427"/>
                <a:ext cx="1039480" cy="782232"/>
              </a:xfrm>
              <a:custGeom>
                <a:avLst/>
                <a:gdLst>
                  <a:gd name="connsiteX0" fmla="*/ 0 w 1511952"/>
                  <a:gd name="connsiteY0" fmla="*/ 0 h 295978"/>
                  <a:gd name="connsiteX1" fmla="*/ 1511952 w 1511952"/>
                  <a:gd name="connsiteY1" fmla="*/ 0 h 295978"/>
                  <a:gd name="connsiteX2" fmla="*/ 1511952 w 1511952"/>
                  <a:gd name="connsiteY2" fmla="*/ 295978 h 295978"/>
                  <a:gd name="connsiteX3" fmla="*/ 0 w 1511952"/>
                  <a:gd name="connsiteY3" fmla="*/ 295978 h 295978"/>
                  <a:gd name="connsiteX4" fmla="*/ 0 w 1511952"/>
                  <a:gd name="connsiteY4" fmla="*/ 0 h 295978"/>
                  <a:gd name="connsiteX0-1" fmla="*/ 0 w 1511952"/>
                  <a:gd name="connsiteY0-2" fmla="*/ 105833 h 401811"/>
                  <a:gd name="connsiteX1-3" fmla="*/ 1511952 w 1511952"/>
                  <a:gd name="connsiteY1-4" fmla="*/ 105833 h 401811"/>
                  <a:gd name="connsiteX2-5" fmla="*/ 1511952 w 1511952"/>
                  <a:gd name="connsiteY2-6" fmla="*/ 401811 h 401811"/>
                  <a:gd name="connsiteX3-7" fmla="*/ 0 w 1511952"/>
                  <a:gd name="connsiteY3-8" fmla="*/ 401811 h 401811"/>
                  <a:gd name="connsiteX4-9" fmla="*/ 0 w 1511952"/>
                  <a:gd name="connsiteY4-10" fmla="*/ 105833 h 401811"/>
                  <a:gd name="connsiteX0-11" fmla="*/ 0 w 1511952"/>
                  <a:gd name="connsiteY0-12" fmla="*/ 171524 h 467502"/>
                  <a:gd name="connsiteX1-13" fmla="*/ 1511952 w 1511952"/>
                  <a:gd name="connsiteY1-14" fmla="*/ 171524 h 467502"/>
                  <a:gd name="connsiteX2-15" fmla="*/ 1511952 w 1511952"/>
                  <a:gd name="connsiteY2-16" fmla="*/ 467502 h 467502"/>
                  <a:gd name="connsiteX3-17" fmla="*/ 0 w 1511952"/>
                  <a:gd name="connsiteY3-18" fmla="*/ 467502 h 467502"/>
                  <a:gd name="connsiteX4-19" fmla="*/ 0 w 1511952"/>
                  <a:gd name="connsiteY4-20" fmla="*/ 171524 h 467502"/>
                  <a:gd name="connsiteX0-21" fmla="*/ 0 w 1623871"/>
                  <a:gd name="connsiteY0-22" fmla="*/ 216069 h 431085"/>
                  <a:gd name="connsiteX1-23" fmla="*/ 1623871 w 1623871"/>
                  <a:gd name="connsiteY1-24" fmla="*/ 135107 h 431085"/>
                  <a:gd name="connsiteX2-25" fmla="*/ 1623871 w 1623871"/>
                  <a:gd name="connsiteY2-26" fmla="*/ 431085 h 431085"/>
                  <a:gd name="connsiteX3-27" fmla="*/ 111919 w 1623871"/>
                  <a:gd name="connsiteY3-28" fmla="*/ 431085 h 431085"/>
                  <a:gd name="connsiteX4-29" fmla="*/ 0 w 1623871"/>
                  <a:gd name="connsiteY4-30" fmla="*/ 216069 h 431085"/>
                  <a:gd name="connsiteX0-31" fmla="*/ 0 w 1811990"/>
                  <a:gd name="connsiteY0-32" fmla="*/ 178613 h 393629"/>
                  <a:gd name="connsiteX1-33" fmla="*/ 1811990 w 1811990"/>
                  <a:gd name="connsiteY1-34" fmla="*/ 164326 h 393629"/>
                  <a:gd name="connsiteX2-35" fmla="*/ 1623871 w 1811990"/>
                  <a:gd name="connsiteY2-36" fmla="*/ 393629 h 393629"/>
                  <a:gd name="connsiteX3-37" fmla="*/ 111919 w 1811990"/>
                  <a:gd name="connsiteY3-38" fmla="*/ 393629 h 393629"/>
                  <a:gd name="connsiteX4-39" fmla="*/ 0 w 1811990"/>
                  <a:gd name="connsiteY4-40" fmla="*/ 178613 h 393629"/>
                  <a:gd name="connsiteX0-41" fmla="*/ 0 w 1811990"/>
                  <a:gd name="connsiteY0-42" fmla="*/ 313434 h 528450"/>
                  <a:gd name="connsiteX1-43" fmla="*/ 1811990 w 1811990"/>
                  <a:gd name="connsiteY1-44" fmla="*/ 299147 h 528450"/>
                  <a:gd name="connsiteX2-45" fmla="*/ 1623871 w 1811990"/>
                  <a:gd name="connsiteY2-46" fmla="*/ 528450 h 528450"/>
                  <a:gd name="connsiteX3-47" fmla="*/ 111919 w 1811990"/>
                  <a:gd name="connsiteY3-48" fmla="*/ 528450 h 528450"/>
                  <a:gd name="connsiteX4-49" fmla="*/ 0 w 1811990"/>
                  <a:gd name="connsiteY4-50" fmla="*/ 313434 h 528450"/>
                  <a:gd name="connsiteX0-51" fmla="*/ 0 w 1811990"/>
                  <a:gd name="connsiteY0-52" fmla="*/ 416193 h 631209"/>
                  <a:gd name="connsiteX1-53" fmla="*/ 1811990 w 1811990"/>
                  <a:gd name="connsiteY1-54" fmla="*/ 401906 h 631209"/>
                  <a:gd name="connsiteX2-55" fmla="*/ 1623871 w 1811990"/>
                  <a:gd name="connsiteY2-56" fmla="*/ 631209 h 631209"/>
                  <a:gd name="connsiteX3-57" fmla="*/ 111919 w 1811990"/>
                  <a:gd name="connsiteY3-58" fmla="*/ 631209 h 631209"/>
                  <a:gd name="connsiteX4-59" fmla="*/ 0 w 1811990"/>
                  <a:gd name="connsiteY4-60" fmla="*/ 416193 h 631209"/>
                  <a:gd name="connsiteX0-61" fmla="*/ 160959 w 1972949"/>
                  <a:gd name="connsiteY0-62" fmla="*/ 35768 h 250784"/>
                  <a:gd name="connsiteX1-63" fmla="*/ 1972949 w 1972949"/>
                  <a:gd name="connsiteY1-64" fmla="*/ 21481 h 250784"/>
                  <a:gd name="connsiteX2-65" fmla="*/ 1784830 w 1972949"/>
                  <a:gd name="connsiteY2-66" fmla="*/ 250784 h 250784"/>
                  <a:gd name="connsiteX3-67" fmla="*/ 272878 w 1972949"/>
                  <a:gd name="connsiteY3-68" fmla="*/ 250784 h 250784"/>
                  <a:gd name="connsiteX4-69" fmla="*/ 160959 w 1972949"/>
                  <a:gd name="connsiteY4-70" fmla="*/ 35768 h 250784"/>
                  <a:gd name="connsiteX0-71" fmla="*/ 160959 w 1974753"/>
                  <a:gd name="connsiteY0-72" fmla="*/ 53432 h 268448"/>
                  <a:gd name="connsiteX1-73" fmla="*/ 1972949 w 1974753"/>
                  <a:gd name="connsiteY1-74" fmla="*/ 39145 h 268448"/>
                  <a:gd name="connsiteX2-75" fmla="*/ 1784830 w 1974753"/>
                  <a:gd name="connsiteY2-76" fmla="*/ 268448 h 268448"/>
                  <a:gd name="connsiteX3-77" fmla="*/ 272878 w 1974753"/>
                  <a:gd name="connsiteY3-78" fmla="*/ 268448 h 268448"/>
                  <a:gd name="connsiteX4-79" fmla="*/ 160959 w 1974753"/>
                  <a:gd name="connsiteY4-80" fmla="*/ 53432 h 268448"/>
                  <a:gd name="connsiteX0-81" fmla="*/ 160959 w 1974751"/>
                  <a:gd name="connsiteY0-82" fmla="*/ 53432 h 311846"/>
                  <a:gd name="connsiteX1-83" fmla="*/ 1972949 w 1974751"/>
                  <a:gd name="connsiteY1-84" fmla="*/ 39145 h 311846"/>
                  <a:gd name="connsiteX2-85" fmla="*/ 1784830 w 1974751"/>
                  <a:gd name="connsiteY2-86" fmla="*/ 268448 h 311846"/>
                  <a:gd name="connsiteX3-87" fmla="*/ 272878 w 1974751"/>
                  <a:gd name="connsiteY3-88" fmla="*/ 268448 h 311846"/>
                  <a:gd name="connsiteX4-89" fmla="*/ 160959 w 1974751"/>
                  <a:gd name="connsiteY4-90" fmla="*/ 53432 h 311846"/>
                  <a:gd name="connsiteX0-91" fmla="*/ 160959 w 1974753"/>
                  <a:gd name="connsiteY0-92" fmla="*/ 53432 h 296225"/>
                  <a:gd name="connsiteX1-93" fmla="*/ 1972949 w 1974753"/>
                  <a:gd name="connsiteY1-94" fmla="*/ 39145 h 296225"/>
                  <a:gd name="connsiteX2-95" fmla="*/ 1784830 w 1974753"/>
                  <a:gd name="connsiteY2-96" fmla="*/ 268448 h 296225"/>
                  <a:gd name="connsiteX3-97" fmla="*/ 272878 w 1974753"/>
                  <a:gd name="connsiteY3-98" fmla="*/ 268448 h 296225"/>
                  <a:gd name="connsiteX4-99" fmla="*/ 160959 w 1974753"/>
                  <a:gd name="connsiteY4-100" fmla="*/ 53432 h 296225"/>
                  <a:gd name="connsiteX0-101" fmla="*/ 122914 w 1936615"/>
                  <a:gd name="connsiteY0-102" fmla="*/ 119803 h 362596"/>
                  <a:gd name="connsiteX1-103" fmla="*/ 1934904 w 1936615"/>
                  <a:gd name="connsiteY1-104" fmla="*/ 105516 h 362596"/>
                  <a:gd name="connsiteX2-105" fmla="*/ 1746785 w 1936615"/>
                  <a:gd name="connsiteY2-106" fmla="*/ 334819 h 362596"/>
                  <a:gd name="connsiteX3-107" fmla="*/ 234833 w 1936615"/>
                  <a:gd name="connsiteY3-108" fmla="*/ 334819 h 362596"/>
                  <a:gd name="connsiteX4-109" fmla="*/ 122914 w 1936615"/>
                  <a:gd name="connsiteY4-110" fmla="*/ 119803 h 362596"/>
                  <a:gd name="connsiteX0-111" fmla="*/ 122914 w 2121812"/>
                  <a:gd name="connsiteY0-112" fmla="*/ 177507 h 420300"/>
                  <a:gd name="connsiteX1-113" fmla="*/ 1934904 w 2121812"/>
                  <a:gd name="connsiteY1-114" fmla="*/ 163220 h 420300"/>
                  <a:gd name="connsiteX2-115" fmla="*/ 1746785 w 2121812"/>
                  <a:gd name="connsiteY2-116" fmla="*/ 392523 h 420300"/>
                  <a:gd name="connsiteX3-117" fmla="*/ 234833 w 2121812"/>
                  <a:gd name="connsiteY3-118" fmla="*/ 392523 h 420300"/>
                  <a:gd name="connsiteX4-119" fmla="*/ 122914 w 2121812"/>
                  <a:gd name="connsiteY4-120" fmla="*/ 177507 h 420300"/>
                  <a:gd name="connsiteX0-121" fmla="*/ 121667 w 2160596"/>
                  <a:gd name="connsiteY0-122" fmla="*/ 142002 h 750303"/>
                  <a:gd name="connsiteX1-123" fmla="*/ 1933657 w 2160596"/>
                  <a:gd name="connsiteY1-124" fmla="*/ 127715 h 750303"/>
                  <a:gd name="connsiteX2-125" fmla="*/ 1745538 w 2160596"/>
                  <a:gd name="connsiteY2-126" fmla="*/ 357018 h 750303"/>
                  <a:gd name="connsiteX3-127" fmla="*/ 340073 w 2160596"/>
                  <a:gd name="connsiteY3-128" fmla="*/ 747543 h 750303"/>
                  <a:gd name="connsiteX4-129" fmla="*/ 121667 w 2160596"/>
                  <a:gd name="connsiteY4-130" fmla="*/ 142002 h 750303"/>
                  <a:gd name="connsiteX0-131" fmla="*/ 126823 w 2128132"/>
                  <a:gd name="connsiteY0-132" fmla="*/ 80912 h 739617"/>
                  <a:gd name="connsiteX1-133" fmla="*/ 1938813 w 2128132"/>
                  <a:gd name="connsiteY1-134" fmla="*/ 66625 h 739617"/>
                  <a:gd name="connsiteX2-135" fmla="*/ 1892677 w 2128132"/>
                  <a:gd name="connsiteY2-136" fmla="*/ 638828 h 739617"/>
                  <a:gd name="connsiteX3-137" fmla="*/ 345229 w 2128132"/>
                  <a:gd name="connsiteY3-138" fmla="*/ 686453 h 739617"/>
                  <a:gd name="connsiteX4-139" fmla="*/ 126823 w 2128132"/>
                  <a:gd name="connsiteY4-140" fmla="*/ 80912 h 739617"/>
                  <a:gd name="connsiteX0-141" fmla="*/ 150487 w 2151798"/>
                  <a:gd name="connsiteY0-142" fmla="*/ 138337 h 797042"/>
                  <a:gd name="connsiteX1-143" fmla="*/ 1962477 w 2151798"/>
                  <a:gd name="connsiteY1-144" fmla="*/ 124050 h 797042"/>
                  <a:gd name="connsiteX2-145" fmla="*/ 1916341 w 2151798"/>
                  <a:gd name="connsiteY2-146" fmla="*/ 696253 h 797042"/>
                  <a:gd name="connsiteX3-147" fmla="*/ 368893 w 2151798"/>
                  <a:gd name="connsiteY3-148" fmla="*/ 743878 h 797042"/>
                  <a:gd name="connsiteX4-149" fmla="*/ 150487 w 2151798"/>
                  <a:gd name="connsiteY4-150" fmla="*/ 138337 h 797042"/>
                  <a:gd name="connsiteX0-151" fmla="*/ 163275 w 2107709"/>
                  <a:gd name="connsiteY0-152" fmla="*/ 120535 h 845635"/>
                  <a:gd name="connsiteX1-153" fmla="*/ 1922021 w 2107709"/>
                  <a:gd name="connsiteY1-154" fmla="*/ 168160 h 845635"/>
                  <a:gd name="connsiteX2-155" fmla="*/ 1875885 w 2107709"/>
                  <a:gd name="connsiteY2-156" fmla="*/ 740363 h 845635"/>
                  <a:gd name="connsiteX3-157" fmla="*/ 328437 w 2107709"/>
                  <a:gd name="connsiteY3-158" fmla="*/ 787988 h 845635"/>
                  <a:gd name="connsiteX4-159" fmla="*/ 163275 w 2107709"/>
                  <a:gd name="connsiteY4-160" fmla="*/ 120535 h 845635"/>
                  <a:gd name="connsiteX0-161" fmla="*/ 163275 w 2186152"/>
                  <a:gd name="connsiteY0-162" fmla="*/ 187705 h 912805"/>
                  <a:gd name="connsiteX1-163" fmla="*/ 1922021 w 2186152"/>
                  <a:gd name="connsiteY1-164" fmla="*/ 235330 h 912805"/>
                  <a:gd name="connsiteX2-165" fmla="*/ 1875885 w 2186152"/>
                  <a:gd name="connsiteY2-166" fmla="*/ 807533 h 912805"/>
                  <a:gd name="connsiteX3-167" fmla="*/ 328437 w 2186152"/>
                  <a:gd name="connsiteY3-168" fmla="*/ 855158 h 912805"/>
                  <a:gd name="connsiteX4-169" fmla="*/ 163275 w 2186152"/>
                  <a:gd name="connsiteY4-170" fmla="*/ 187705 h 912805"/>
                  <a:gd name="connsiteX0-171" fmla="*/ 163275 w 2137129"/>
                  <a:gd name="connsiteY0-172" fmla="*/ 189457 h 914557"/>
                  <a:gd name="connsiteX1-173" fmla="*/ 1922021 w 2137129"/>
                  <a:gd name="connsiteY1-174" fmla="*/ 237082 h 914557"/>
                  <a:gd name="connsiteX2-175" fmla="*/ 1875885 w 2137129"/>
                  <a:gd name="connsiteY2-176" fmla="*/ 809285 h 914557"/>
                  <a:gd name="connsiteX3-177" fmla="*/ 328437 w 2137129"/>
                  <a:gd name="connsiteY3-178" fmla="*/ 856910 h 914557"/>
                  <a:gd name="connsiteX4-179" fmla="*/ 163275 w 2137129"/>
                  <a:gd name="connsiteY4-180" fmla="*/ 189457 h 914557"/>
                  <a:gd name="connsiteX0-181" fmla="*/ 186821 w 2685834"/>
                  <a:gd name="connsiteY0-182" fmla="*/ 142129 h 867451"/>
                  <a:gd name="connsiteX1-183" fmla="*/ 2584491 w 2685834"/>
                  <a:gd name="connsiteY1-184" fmla="*/ 184991 h 867451"/>
                  <a:gd name="connsiteX2-185" fmla="*/ 1899431 w 2685834"/>
                  <a:gd name="connsiteY2-186" fmla="*/ 761957 h 867451"/>
                  <a:gd name="connsiteX3-187" fmla="*/ 351983 w 2685834"/>
                  <a:gd name="connsiteY3-188" fmla="*/ 809582 h 867451"/>
                  <a:gd name="connsiteX4-189" fmla="*/ 186821 w 2685834"/>
                  <a:gd name="connsiteY4-190" fmla="*/ 142129 h 867451"/>
                  <a:gd name="connsiteX0-191" fmla="*/ 186821 w 2756339"/>
                  <a:gd name="connsiteY0-192" fmla="*/ 201141 h 926463"/>
                  <a:gd name="connsiteX1-193" fmla="*/ 2584491 w 2756339"/>
                  <a:gd name="connsiteY1-194" fmla="*/ 244003 h 926463"/>
                  <a:gd name="connsiteX2-195" fmla="*/ 1899431 w 2756339"/>
                  <a:gd name="connsiteY2-196" fmla="*/ 820969 h 926463"/>
                  <a:gd name="connsiteX3-197" fmla="*/ 351983 w 2756339"/>
                  <a:gd name="connsiteY3-198" fmla="*/ 868594 h 926463"/>
                  <a:gd name="connsiteX4-199" fmla="*/ 186821 w 2756339"/>
                  <a:gd name="connsiteY4-200" fmla="*/ 201141 h 926463"/>
                  <a:gd name="connsiteX0-201" fmla="*/ 198603 w 2768122"/>
                  <a:gd name="connsiteY0-202" fmla="*/ 284982 h 1010304"/>
                  <a:gd name="connsiteX1-203" fmla="*/ 2596273 w 2768122"/>
                  <a:gd name="connsiteY1-204" fmla="*/ 327844 h 1010304"/>
                  <a:gd name="connsiteX2-205" fmla="*/ 1911213 w 2768122"/>
                  <a:gd name="connsiteY2-206" fmla="*/ 904810 h 1010304"/>
                  <a:gd name="connsiteX3-207" fmla="*/ 363765 w 2768122"/>
                  <a:gd name="connsiteY3-208" fmla="*/ 952435 h 1010304"/>
                  <a:gd name="connsiteX4-209" fmla="*/ 198603 w 2768122"/>
                  <a:gd name="connsiteY4-210" fmla="*/ 284982 h 1010304"/>
                  <a:gd name="connsiteX0-211" fmla="*/ 229193 w 2627166"/>
                  <a:gd name="connsiteY0-212" fmla="*/ 172727 h 840252"/>
                  <a:gd name="connsiteX1-213" fmla="*/ 2626863 w 2627166"/>
                  <a:gd name="connsiteY1-214" fmla="*/ 215589 h 840252"/>
                  <a:gd name="connsiteX2-215" fmla="*/ 394355 w 2627166"/>
                  <a:gd name="connsiteY2-216" fmla="*/ 840180 h 840252"/>
                  <a:gd name="connsiteX3-217" fmla="*/ 229193 w 2627166"/>
                  <a:gd name="connsiteY3-218" fmla="*/ 172727 h 840252"/>
                  <a:gd name="connsiteX0-219" fmla="*/ 0 w 2397670"/>
                  <a:gd name="connsiteY0-220" fmla="*/ 172727 h 215589"/>
                  <a:gd name="connsiteX1-221" fmla="*/ 2397670 w 2397670"/>
                  <a:gd name="connsiteY1-222" fmla="*/ 215589 h 215589"/>
                  <a:gd name="connsiteX2-223" fmla="*/ 0 w 2397670"/>
                  <a:gd name="connsiteY2-224" fmla="*/ 172727 h 215589"/>
                  <a:gd name="connsiteX0-225" fmla="*/ 0 w 2388797"/>
                  <a:gd name="connsiteY0-226" fmla="*/ 176263 h 176263"/>
                  <a:gd name="connsiteX1-227" fmla="*/ 2388797 w 2388797"/>
                  <a:gd name="connsiteY1-228" fmla="*/ 114350 h 176263"/>
                  <a:gd name="connsiteX2-229" fmla="*/ 0 w 2388797"/>
                  <a:gd name="connsiteY2-230" fmla="*/ 176263 h 176263"/>
                  <a:gd name="connsiteX0-231" fmla="*/ 0 w 2388797"/>
                  <a:gd name="connsiteY0-232" fmla="*/ 168967 h 168967"/>
                  <a:gd name="connsiteX1-233" fmla="*/ 2388797 w 2388797"/>
                  <a:gd name="connsiteY1-234" fmla="*/ 130867 h 168967"/>
                  <a:gd name="connsiteX2-235" fmla="*/ 0 w 2388797"/>
                  <a:gd name="connsiteY2-236" fmla="*/ 168967 h 168967"/>
                  <a:gd name="connsiteX0-237" fmla="*/ 98544 w 2487341"/>
                  <a:gd name="connsiteY0-238" fmla="*/ 287217 h 557332"/>
                  <a:gd name="connsiteX1-239" fmla="*/ 2487341 w 2487341"/>
                  <a:gd name="connsiteY1-240" fmla="*/ 249117 h 557332"/>
                  <a:gd name="connsiteX2-241" fmla="*/ 98544 w 2487341"/>
                  <a:gd name="connsiteY2-242" fmla="*/ 287217 h 557332"/>
                  <a:gd name="connsiteX0-243" fmla="*/ 65757 w 2513543"/>
                  <a:gd name="connsiteY0-244" fmla="*/ 436393 h 838087"/>
                  <a:gd name="connsiteX1-245" fmla="*/ 2454554 w 2513543"/>
                  <a:gd name="connsiteY1-246" fmla="*/ 398293 h 838087"/>
                  <a:gd name="connsiteX2-247" fmla="*/ 65757 w 2513543"/>
                  <a:gd name="connsiteY2-248" fmla="*/ 436393 h 838087"/>
                  <a:gd name="connsiteX0-249" fmla="*/ 72144 w 2469823"/>
                  <a:gd name="connsiteY0-250" fmla="*/ 383166 h 736189"/>
                  <a:gd name="connsiteX1-251" fmla="*/ 2460941 w 2469823"/>
                  <a:gd name="connsiteY1-252" fmla="*/ 345066 h 736189"/>
                  <a:gd name="connsiteX2-253" fmla="*/ 72144 w 2469823"/>
                  <a:gd name="connsiteY2-254" fmla="*/ 383166 h 736189"/>
                  <a:gd name="connsiteX0-255" fmla="*/ 85 w 2399588"/>
                  <a:gd name="connsiteY0-256" fmla="*/ 322200 h 610927"/>
                  <a:gd name="connsiteX1-257" fmla="*/ 2388882 w 2399588"/>
                  <a:gd name="connsiteY1-258" fmla="*/ 284100 h 610927"/>
                  <a:gd name="connsiteX2-259" fmla="*/ 85 w 2399588"/>
                  <a:gd name="connsiteY2-260" fmla="*/ 322200 h 610927"/>
                  <a:gd name="connsiteX0-261" fmla="*/ 247 w 2399925"/>
                  <a:gd name="connsiteY0-262" fmla="*/ 272591 h 507119"/>
                  <a:gd name="connsiteX1-263" fmla="*/ 2389044 w 2399925"/>
                  <a:gd name="connsiteY1-264" fmla="*/ 234491 h 507119"/>
                  <a:gd name="connsiteX2-265" fmla="*/ 247 w 2399925"/>
                  <a:gd name="connsiteY2-266" fmla="*/ 272591 h 507119"/>
                  <a:gd name="connsiteX0-267" fmla="*/ 234 w 2389703"/>
                  <a:gd name="connsiteY0-268" fmla="*/ 276359 h 514260"/>
                  <a:gd name="connsiteX1-269" fmla="*/ 2389031 w 2389703"/>
                  <a:gd name="connsiteY1-270" fmla="*/ 238259 h 514260"/>
                  <a:gd name="connsiteX2-271" fmla="*/ 234 w 2389703"/>
                  <a:gd name="connsiteY2-272" fmla="*/ 276359 h 514260"/>
                </a:gdLst>
                <a:ahLst/>
                <a:cxnLst>
                  <a:cxn ang="0">
                    <a:pos x="connsiteX0-1" y="connsiteY0-2"/>
                  </a:cxn>
                  <a:cxn ang="0">
                    <a:pos x="connsiteX1-3" y="connsiteY1-4"/>
                  </a:cxn>
                  <a:cxn ang="0">
                    <a:pos x="connsiteX2-5" y="connsiteY2-6"/>
                  </a:cxn>
                </a:cxnLst>
                <a:rect l="l" t="t" r="r" b="b"/>
                <a:pathLst>
                  <a:path w="2389703" h="514260">
                    <a:moveTo>
                      <a:pt x="234" y="276359"/>
                    </a:moveTo>
                    <a:cubicBezTo>
                      <a:pt x="-27012" y="-61101"/>
                      <a:pt x="2342275" y="-107816"/>
                      <a:pt x="2389031" y="238259"/>
                    </a:cubicBezTo>
                    <a:cubicBezTo>
                      <a:pt x="2435787" y="584334"/>
                      <a:pt x="27480" y="613819"/>
                      <a:pt x="234" y="276359"/>
                    </a:cubicBezTo>
                    <a:close/>
                  </a:path>
                </a:pathLst>
              </a:custGeom>
            </p:spPr>
            <p:txBody>
              <a:bodyPr wrap="none">
                <a:prstTxWarp prst="textArchUp">
                  <a:avLst/>
                </a:prstTxWarp>
                <a:spAutoFit/>
              </a:bodyPr>
              <a:lstStyle/>
              <a:p>
                <a:pPr algn="ctr">
                  <a:lnSpc>
                    <a:spcPct val="150000"/>
                  </a:lnSpc>
                </a:pPr>
                <a:r>
                  <a:rPr lang="en-US" altLang="zh-CN" sz="1065" dirty="0">
                    <a:solidFill>
                      <a:schemeClr val="bg1"/>
                    </a:solidFill>
                    <a:latin typeface="微软雅黑" panose="020B0503020204020204" pitchFamily="34" charset="-122"/>
                    <a:ea typeface="微软雅黑" panose="020B0503020204020204" pitchFamily="34" charset="-122"/>
                  </a:rPr>
                  <a:t>ENTER YOUR TITLE HERE</a:t>
                </a:r>
                <a:endParaRPr lang="en-US" altLang="zh-CN" sz="1065"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8361398" y="2945206"/>
              <a:ext cx="2116103" cy="1298221"/>
              <a:chOff x="6299623" y="2089107"/>
              <a:chExt cx="1587077" cy="973666"/>
            </a:xfrm>
          </p:grpSpPr>
          <p:sp>
            <p:nvSpPr>
              <p:cNvPr id="18" name="Freeform 9"/>
              <p:cNvSpPr/>
              <p:nvPr/>
            </p:nvSpPr>
            <p:spPr bwMode="auto">
              <a:xfrm>
                <a:off x="6299623" y="2089107"/>
                <a:ext cx="1587077" cy="973666"/>
              </a:xfrm>
              <a:custGeom>
                <a:avLst/>
                <a:gdLst>
                  <a:gd name="T0" fmla="*/ 1236 w 1304"/>
                  <a:gd name="T1" fmla="*/ 622 h 800"/>
                  <a:gd name="T2" fmla="*/ 1234 w 1304"/>
                  <a:gd name="T3" fmla="*/ 590 h 800"/>
                  <a:gd name="T4" fmla="*/ 1228 w 1304"/>
                  <a:gd name="T5" fmla="*/ 528 h 800"/>
                  <a:gd name="T6" fmla="*/ 1216 w 1304"/>
                  <a:gd name="T7" fmla="*/ 468 h 800"/>
                  <a:gd name="T8" fmla="*/ 1198 w 1304"/>
                  <a:gd name="T9" fmla="*/ 408 h 800"/>
                  <a:gd name="T10" fmla="*/ 1174 w 1304"/>
                  <a:gd name="T11" fmla="*/ 354 h 800"/>
                  <a:gd name="T12" fmla="*/ 1146 w 1304"/>
                  <a:gd name="T13" fmla="*/ 300 h 800"/>
                  <a:gd name="T14" fmla="*/ 1112 w 1304"/>
                  <a:gd name="T15" fmla="*/ 250 h 800"/>
                  <a:gd name="T16" fmla="*/ 1074 w 1304"/>
                  <a:gd name="T17" fmla="*/ 204 h 800"/>
                  <a:gd name="T18" fmla="*/ 1032 w 1304"/>
                  <a:gd name="T19" fmla="*/ 162 h 800"/>
                  <a:gd name="T20" fmla="*/ 986 w 1304"/>
                  <a:gd name="T21" fmla="*/ 124 h 800"/>
                  <a:gd name="T22" fmla="*/ 936 w 1304"/>
                  <a:gd name="T23" fmla="*/ 90 h 800"/>
                  <a:gd name="T24" fmla="*/ 882 w 1304"/>
                  <a:gd name="T25" fmla="*/ 62 h 800"/>
                  <a:gd name="T26" fmla="*/ 826 w 1304"/>
                  <a:gd name="T27" fmla="*/ 38 h 800"/>
                  <a:gd name="T28" fmla="*/ 768 w 1304"/>
                  <a:gd name="T29" fmla="*/ 20 h 800"/>
                  <a:gd name="T30" fmla="*/ 708 w 1304"/>
                  <a:gd name="T31" fmla="*/ 8 h 800"/>
                  <a:gd name="T32" fmla="*/ 646 w 1304"/>
                  <a:gd name="T33" fmla="*/ 2 h 800"/>
                  <a:gd name="T34" fmla="*/ 614 w 1304"/>
                  <a:gd name="T35" fmla="*/ 0 h 800"/>
                  <a:gd name="T36" fmla="*/ 556 w 1304"/>
                  <a:gd name="T37" fmla="*/ 4 h 800"/>
                  <a:gd name="T38" fmla="*/ 500 w 1304"/>
                  <a:gd name="T39" fmla="*/ 10 h 800"/>
                  <a:gd name="T40" fmla="*/ 446 w 1304"/>
                  <a:gd name="T41" fmla="*/ 24 h 800"/>
                  <a:gd name="T42" fmla="*/ 394 w 1304"/>
                  <a:gd name="T43" fmla="*/ 40 h 800"/>
                  <a:gd name="T44" fmla="*/ 298 w 1304"/>
                  <a:gd name="T45" fmla="*/ 86 h 800"/>
                  <a:gd name="T46" fmla="*/ 210 w 1304"/>
                  <a:gd name="T47" fmla="*/ 150 h 800"/>
                  <a:gd name="T48" fmla="*/ 136 w 1304"/>
                  <a:gd name="T49" fmla="*/ 226 h 800"/>
                  <a:gd name="T50" fmla="*/ 74 w 1304"/>
                  <a:gd name="T51" fmla="*/ 314 h 800"/>
                  <a:gd name="T52" fmla="*/ 28 w 1304"/>
                  <a:gd name="T53" fmla="*/ 412 h 800"/>
                  <a:gd name="T54" fmla="*/ 12 w 1304"/>
                  <a:gd name="T55" fmla="*/ 464 h 800"/>
                  <a:gd name="T56" fmla="*/ 0 w 1304"/>
                  <a:gd name="T57" fmla="*/ 518 h 800"/>
                  <a:gd name="T58" fmla="*/ 220 w 1304"/>
                  <a:gd name="T59" fmla="*/ 536 h 800"/>
                  <a:gd name="T60" fmla="*/ 228 w 1304"/>
                  <a:gd name="T61" fmla="*/ 504 h 800"/>
                  <a:gd name="T62" fmla="*/ 254 w 1304"/>
                  <a:gd name="T63" fmla="*/ 440 h 800"/>
                  <a:gd name="T64" fmla="*/ 290 w 1304"/>
                  <a:gd name="T65" fmla="*/ 382 h 800"/>
                  <a:gd name="T66" fmla="*/ 334 w 1304"/>
                  <a:gd name="T67" fmla="*/ 332 h 800"/>
                  <a:gd name="T68" fmla="*/ 386 w 1304"/>
                  <a:gd name="T69" fmla="*/ 290 h 800"/>
                  <a:gd name="T70" fmla="*/ 444 w 1304"/>
                  <a:gd name="T71" fmla="*/ 256 h 800"/>
                  <a:gd name="T72" fmla="*/ 508 w 1304"/>
                  <a:gd name="T73" fmla="*/ 234 h 800"/>
                  <a:gd name="T74" fmla="*/ 578 w 1304"/>
                  <a:gd name="T75" fmla="*/ 222 h 800"/>
                  <a:gd name="T76" fmla="*/ 614 w 1304"/>
                  <a:gd name="T77" fmla="*/ 220 h 800"/>
                  <a:gd name="T78" fmla="*/ 694 w 1304"/>
                  <a:gd name="T79" fmla="*/ 228 h 800"/>
                  <a:gd name="T80" fmla="*/ 770 w 1304"/>
                  <a:gd name="T81" fmla="*/ 252 h 800"/>
                  <a:gd name="T82" fmla="*/ 838 w 1304"/>
                  <a:gd name="T83" fmla="*/ 288 h 800"/>
                  <a:gd name="T84" fmla="*/ 898 w 1304"/>
                  <a:gd name="T85" fmla="*/ 338 h 800"/>
                  <a:gd name="T86" fmla="*/ 948 w 1304"/>
                  <a:gd name="T87" fmla="*/ 398 h 800"/>
                  <a:gd name="T88" fmla="*/ 984 w 1304"/>
                  <a:gd name="T89" fmla="*/ 466 h 800"/>
                  <a:gd name="T90" fmla="*/ 1008 w 1304"/>
                  <a:gd name="T91" fmla="*/ 542 h 800"/>
                  <a:gd name="T92" fmla="*/ 1016 w 1304"/>
                  <a:gd name="T93" fmla="*/ 622 h 800"/>
                  <a:gd name="T94" fmla="*/ 948 w 1304"/>
                  <a:gd name="T95" fmla="*/ 622 h 800"/>
                  <a:gd name="T96" fmla="*/ 1304 w 1304"/>
                  <a:gd name="T97" fmla="*/ 622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04" h="800">
                    <a:moveTo>
                      <a:pt x="1236" y="622"/>
                    </a:moveTo>
                    <a:lnTo>
                      <a:pt x="1236" y="622"/>
                    </a:lnTo>
                    <a:lnTo>
                      <a:pt x="1236" y="622"/>
                    </a:lnTo>
                    <a:lnTo>
                      <a:pt x="1234" y="590"/>
                    </a:lnTo>
                    <a:lnTo>
                      <a:pt x="1232" y="558"/>
                    </a:lnTo>
                    <a:lnTo>
                      <a:pt x="1228" y="528"/>
                    </a:lnTo>
                    <a:lnTo>
                      <a:pt x="1222" y="498"/>
                    </a:lnTo>
                    <a:lnTo>
                      <a:pt x="1216" y="468"/>
                    </a:lnTo>
                    <a:lnTo>
                      <a:pt x="1208" y="438"/>
                    </a:lnTo>
                    <a:lnTo>
                      <a:pt x="1198" y="408"/>
                    </a:lnTo>
                    <a:lnTo>
                      <a:pt x="1186" y="380"/>
                    </a:lnTo>
                    <a:lnTo>
                      <a:pt x="1174" y="354"/>
                    </a:lnTo>
                    <a:lnTo>
                      <a:pt x="1160" y="326"/>
                    </a:lnTo>
                    <a:lnTo>
                      <a:pt x="1146" y="300"/>
                    </a:lnTo>
                    <a:lnTo>
                      <a:pt x="1128" y="276"/>
                    </a:lnTo>
                    <a:lnTo>
                      <a:pt x="1112" y="250"/>
                    </a:lnTo>
                    <a:lnTo>
                      <a:pt x="1094" y="228"/>
                    </a:lnTo>
                    <a:lnTo>
                      <a:pt x="1074" y="204"/>
                    </a:lnTo>
                    <a:lnTo>
                      <a:pt x="1052" y="182"/>
                    </a:lnTo>
                    <a:lnTo>
                      <a:pt x="1032" y="162"/>
                    </a:lnTo>
                    <a:lnTo>
                      <a:pt x="1008" y="142"/>
                    </a:lnTo>
                    <a:lnTo>
                      <a:pt x="986" y="124"/>
                    </a:lnTo>
                    <a:lnTo>
                      <a:pt x="960" y="106"/>
                    </a:lnTo>
                    <a:lnTo>
                      <a:pt x="936" y="90"/>
                    </a:lnTo>
                    <a:lnTo>
                      <a:pt x="910" y="76"/>
                    </a:lnTo>
                    <a:lnTo>
                      <a:pt x="882" y="62"/>
                    </a:lnTo>
                    <a:lnTo>
                      <a:pt x="856" y="50"/>
                    </a:lnTo>
                    <a:lnTo>
                      <a:pt x="826" y="38"/>
                    </a:lnTo>
                    <a:lnTo>
                      <a:pt x="798" y="28"/>
                    </a:lnTo>
                    <a:lnTo>
                      <a:pt x="768" y="20"/>
                    </a:lnTo>
                    <a:lnTo>
                      <a:pt x="738" y="14"/>
                    </a:lnTo>
                    <a:lnTo>
                      <a:pt x="708" y="8"/>
                    </a:lnTo>
                    <a:lnTo>
                      <a:pt x="676" y="4"/>
                    </a:lnTo>
                    <a:lnTo>
                      <a:pt x="646" y="2"/>
                    </a:lnTo>
                    <a:lnTo>
                      <a:pt x="614" y="0"/>
                    </a:lnTo>
                    <a:lnTo>
                      <a:pt x="614" y="0"/>
                    </a:lnTo>
                    <a:lnTo>
                      <a:pt x="584" y="2"/>
                    </a:lnTo>
                    <a:lnTo>
                      <a:pt x="556" y="4"/>
                    </a:lnTo>
                    <a:lnTo>
                      <a:pt x="528" y="6"/>
                    </a:lnTo>
                    <a:lnTo>
                      <a:pt x="500" y="10"/>
                    </a:lnTo>
                    <a:lnTo>
                      <a:pt x="474" y="16"/>
                    </a:lnTo>
                    <a:lnTo>
                      <a:pt x="446" y="24"/>
                    </a:lnTo>
                    <a:lnTo>
                      <a:pt x="420" y="32"/>
                    </a:lnTo>
                    <a:lnTo>
                      <a:pt x="394" y="40"/>
                    </a:lnTo>
                    <a:lnTo>
                      <a:pt x="346" y="62"/>
                    </a:lnTo>
                    <a:lnTo>
                      <a:pt x="298" y="86"/>
                    </a:lnTo>
                    <a:lnTo>
                      <a:pt x="252" y="116"/>
                    </a:lnTo>
                    <a:lnTo>
                      <a:pt x="210" y="150"/>
                    </a:lnTo>
                    <a:lnTo>
                      <a:pt x="172" y="186"/>
                    </a:lnTo>
                    <a:lnTo>
                      <a:pt x="136" y="226"/>
                    </a:lnTo>
                    <a:lnTo>
                      <a:pt x="102" y="268"/>
                    </a:lnTo>
                    <a:lnTo>
                      <a:pt x="74" y="314"/>
                    </a:lnTo>
                    <a:lnTo>
                      <a:pt x="50" y="362"/>
                    </a:lnTo>
                    <a:lnTo>
                      <a:pt x="28" y="412"/>
                    </a:lnTo>
                    <a:lnTo>
                      <a:pt x="20" y="438"/>
                    </a:lnTo>
                    <a:lnTo>
                      <a:pt x="12" y="464"/>
                    </a:lnTo>
                    <a:lnTo>
                      <a:pt x="6" y="490"/>
                    </a:lnTo>
                    <a:lnTo>
                      <a:pt x="0" y="518"/>
                    </a:lnTo>
                    <a:lnTo>
                      <a:pt x="100" y="418"/>
                    </a:lnTo>
                    <a:lnTo>
                      <a:pt x="220" y="536"/>
                    </a:lnTo>
                    <a:lnTo>
                      <a:pt x="220" y="536"/>
                    </a:lnTo>
                    <a:lnTo>
                      <a:pt x="228" y="504"/>
                    </a:lnTo>
                    <a:lnTo>
                      <a:pt x="240" y="472"/>
                    </a:lnTo>
                    <a:lnTo>
                      <a:pt x="254" y="440"/>
                    </a:lnTo>
                    <a:lnTo>
                      <a:pt x="270" y="410"/>
                    </a:lnTo>
                    <a:lnTo>
                      <a:pt x="290" y="382"/>
                    </a:lnTo>
                    <a:lnTo>
                      <a:pt x="310" y="356"/>
                    </a:lnTo>
                    <a:lnTo>
                      <a:pt x="334" y="332"/>
                    </a:lnTo>
                    <a:lnTo>
                      <a:pt x="360" y="310"/>
                    </a:lnTo>
                    <a:lnTo>
                      <a:pt x="386" y="290"/>
                    </a:lnTo>
                    <a:lnTo>
                      <a:pt x="414" y="272"/>
                    </a:lnTo>
                    <a:lnTo>
                      <a:pt x="444" y="256"/>
                    </a:lnTo>
                    <a:lnTo>
                      <a:pt x="476" y="244"/>
                    </a:lnTo>
                    <a:lnTo>
                      <a:pt x="508" y="234"/>
                    </a:lnTo>
                    <a:lnTo>
                      <a:pt x="542" y="226"/>
                    </a:lnTo>
                    <a:lnTo>
                      <a:pt x="578" y="222"/>
                    </a:lnTo>
                    <a:lnTo>
                      <a:pt x="614" y="220"/>
                    </a:lnTo>
                    <a:lnTo>
                      <a:pt x="614" y="220"/>
                    </a:lnTo>
                    <a:lnTo>
                      <a:pt x="654" y="222"/>
                    </a:lnTo>
                    <a:lnTo>
                      <a:pt x="694" y="228"/>
                    </a:lnTo>
                    <a:lnTo>
                      <a:pt x="734" y="238"/>
                    </a:lnTo>
                    <a:lnTo>
                      <a:pt x="770" y="252"/>
                    </a:lnTo>
                    <a:lnTo>
                      <a:pt x="806" y="268"/>
                    </a:lnTo>
                    <a:lnTo>
                      <a:pt x="838" y="288"/>
                    </a:lnTo>
                    <a:lnTo>
                      <a:pt x="870" y="312"/>
                    </a:lnTo>
                    <a:lnTo>
                      <a:pt x="898" y="338"/>
                    </a:lnTo>
                    <a:lnTo>
                      <a:pt x="924" y="366"/>
                    </a:lnTo>
                    <a:lnTo>
                      <a:pt x="948" y="398"/>
                    </a:lnTo>
                    <a:lnTo>
                      <a:pt x="968" y="430"/>
                    </a:lnTo>
                    <a:lnTo>
                      <a:pt x="984" y="466"/>
                    </a:lnTo>
                    <a:lnTo>
                      <a:pt x="998" y="502"/>
                    </a:lnTo>
                    <a:lnTo>
                      <a:pt x="1008" y="542"/>
                    </a:lnTo>
                    <a:lnTo>
                      <a:pt x="1014" y="582"/>
                    </a:lnTo>
                    <a:lnTo>
                      <a:pt x="1016" y="622"/>
                    </a:lnTo>
                    <a:lnTo>
                      <a:pt x="1016" y="622"/>
                    </a:lnTo>
                    <a:lnTo>
                      <a:pt x="948" y="622"/>
                    </a:lnTo>
                    <a:lnTo>
                      <a:pt x="1126" y="800"/>
                    </a:lnTo>
                    <a:lnTo>
                      <a:pt x="1304" y="622"/>
                    </a:lnTo>
                    <a:lnTo>
                      <a:pt x="1236" y="622"/>
                    </a:lnTo>
                    <a:close/>
                  </a:path>
                </a:pathLst>
              </a:custGeom>
              <a:solidFill>
                <a:schemeClr val="accent4"/>
              </a:solidFill>
              <a:ln>
                <a:noFill/>
              </a:ln>
            </p:spPr>
            <p:txBody>
              <a:bodyPr vert="horz" wrap="square" lIns="121920" tIns="60960" rIns="121920" bIns="60960" numCol="1" anchor="t" anchorCtr="0" compatLnSpc="1"/>
              <a:lstStyle/>
              <a:p>
                <a:endParaRPr lang="zh-CN" altLang="en-US" sz="2400">
                  <a:solidFill>
                    <a:schemeClr val="bg1"/>
                  </a:solidFill>
                </a:endParaRPr>
              </a:p>
            </p:txBody>
          </p:sp>
          <p:sp>
            <p:nvSpPr>
              <p:cNvPr id="19" name="矩形 45"/>
              <p:cNvSpPr/>
              <p:nvPr/>
            </p:nvSpPr>
            <p:spPr>
              <a:xfrm>
                <a:off x="6520646" y="2257427"/>
                <a:ext cx="1039480" cy="782232"/>
              </a:xfrm>
              <a:custGeom>
                <a:avLst/>
                <a:gdLst>
                  <a:gd name="connsiteX0" fmla="*/ 0 w 1511952"/>
                  <a:gd name="connsiteY0" fmla="*/ 0 h 295978"/>
                  <a:gd name="connsiteX1" fmla="*/ 1511952 w 1511952"/>
                  <a:gd name="connsiteY1" fmla="*/ 0 h 295978"/>
                  <a:gd name="connsiteX2" fmla="*/ 1511952 w 1511952"/>
                  <a:gd name="connsiteY2" fmla="*/ 295978 h 295978"/>
                  <a:gd name="connsiteX3" fmla="*/ 0 w 1511952"/>
                  <a:gd name="connsiteY3" fmla="*/ 295978 h 295978"/>
                  <a:gd name="connsiteX4" fmla="*/ 0 w 1511952"/>
                  <a:gd name="connsiteY4" fmla="*/ 0 h 295978"/>
                  <a:gd name="connsiteX0-1" fmla="*/ 0 w 1511952"/>
                  <a:gd name="connsiteY0-2" fmla="*/ 105833 h 401811"/>
                  <a:gd name="connsiteX1-3" fmla="*/ 1511952 w 1511952"/>
                  <a:gd name="connsiteY1-4" fmla="*/ 105833 h 401811"/>
                  <a:gd name="connsiteX2-5" fmla="*/ 1511952 w 1511952"/>
                  <a:gd name="connsiteY2-6" fmla="*/ 401811 h 401811"/>
                  <a:gd name="connsiteX3-7" fmla="*/ 0 w 1511952"/>
                  <a:gd name="connsiteY3-8" fmla="*/ 401811 h 401811"/>
                  <a:gd name="connsiteX4-9" fmla="*/ 0 w 1511952"/>
                  <a:gd name="connsiteY4-10" fmla="*/ 105833 h 401811"/>
                  <a:gd name="connsiteX0-11" fmla="*/ 0 w 1511952"/>
                  <a:gd name="connsiteY0-12" fmla="*/ 171524 h 467502"/>
                  <a:gd name="connsiteX1-13" fmla="*/ 1511952 w 1511952"/>
                  <a:gd name="connsiteY1-14" fmla="*/ 171524 h 467502"/>
                  <a:gd name="connsiteX2-15" fmla="*/ 1511952 w 1511952"/>
                  <a:gd name="connsiteY2-16" fmla="*/ 467502 h 467502"/>
                  <a:gd name="connsiteX3-17" fmla="*/ 0 w 1511952"/>
                  <a:gd name="connsiteY3-18" fmla="*/ 467502 h 467502"/>
                  <a:gd name="connsiteX4-19" fmla="*/ 0 w 1511952"/>
                  <a:gd name="connsiteY4-20" fmla="*/ 171524 h 467502"/>
                  <a:gd name="connsiteX0-21" fmla="*/ 0 w 1623871"/>
                  <a:gd name="connsiteY0-22" fmla="*/ 216069 h 431085"/>
                  <a:gd name="connsiteX1-23" fmla="*/ 1623871 w 1623871"/>
                  <a:gd name="connsiteY1-24" fmla="*/ 135107 h 431085"/>
                  <a:gd name="connsiteX2-25" fmla="*/ 1623871 w 1623871"/>
                  <a:gd name="connsiteY2-26" fmla="*/ 431085 h 431085"/>
                  <a:gd name="connsiteX3-27" fmla="*/ 111919 w 1623871"/>
                  <a:gd name="connsiteY3-28" fmla="*/ 431085 h 431085"/>
                  <a:gd name="connsiteX4-29" fmla="*/ 0 w 1623871"/>
                  <a:gd name="connsiteY4-30" fmla="*/ 216069 h 431085"/>
                  <a:gd name="connsiteX0-31" fmla="*/ 0 w 1811990"/>
                  <a:gd name="connsiteY0-32" fmla="*/ 178613 h 393629"/>
                  <a:gd name="connsiteX1-33" fmla="*/ 1811990 w 1811990"/>
                  <a:gd name="connsiteY1-34" fmla="*/ 164326 h 393629"/>
                  <a:gd name="connsiteX2-35" fmla="*/ 1623871 w 1811990"/>
                  <a:gd name="connsiteY2-36" fmla="*/ 393629 h 393629"/>
                  <a:gd name="connsiteX3-37" fmla="*/ 111919 w 1811990"/>
                  <a:gd name="connsiteY3-38" fmla="*/ 393629 h 393629"/>
                  <a:gd name="connsiteX4-39" fmla="*/ 0 w 1811990"/>
                  <a:gd name="connsiteY4-40" fmla="*/ 178613 h 393629"/>
                  <a:gd name="connsiteX0-41" fmla="*/ 0 w 1811990"/>
                  <a:gd name="connsiteY0-42" fmla="*/ 313434 h 528450"/>
                  <a:gd name="connsiteX1-43" fmla="*/ 1811990 w 1811990"/>
                  <a:gd name="connsiteY1-44" fmla="*/ 299147 h 528450"/>
                  <a:gd name="connsiteX2-45" fmla="*/ 1623871 w 1811990"/>
                  <a:gd name="connsiteY2-46" fmla="*/ 528450 h 528450"/>
                  <a:gd name="connsiteX3-47" fmla="*/ 111919 w 1811990"/>
                  <a:gd name="connsiteY3-48" fmla="*/ 528450 h 528450"/>
                  <a:gd name="connsiteX4-49" fmla="*/ 0 w 1811990"/>
                  <a:gd name="connsiteY4-50" fmla="*/ 313434 h 528450"/>
                  <a:gd name="connsiteX0-51" fmla="*/ 0 w 1811990"/>
                  <a:gd name="connsiteY0-52" fmla="*/ 416193 h 631209"/>
                  <a:gd name="connsiteX1-53" fmla="*/ 1811990 w 1811990"/>
                  <a:gd name="connsiteY1-54" fmla="*/ 401906 h 631209"/>
                  <a:gd name="connsiteX2-55" fmla="*/ 1623871 w 1811990"/>
                  <a:gd name="connsiteY2-56" fmla="*/ 631209 h 631209"/>
                  <a:gd name="connsiteX3-57" fmla="*/ 111919 w 1811990"/>
                  <a:gd name="connsiteY3-58" fmla="*/ 631209 h 631209"/>
                  <a:gd name="connsiteX4-59" fmla="*/ 0 w 1811990"/>
                  <a:gd name="connsiteY4-60" fmla="*/ 416193 h 631209"/>
                  <a:gd name="connsiteX0-61" fmla="*/ 160959 w 1972949"/>
                  <a:gd name="connsiteY0-62" fmla="*/ 35768 h 250784"/>
                  <a:gd name="connsiteX1-63" fmla="*/ 1972949 w 1972949"/>
                  <a:gd name="connsiteY1-64" fmla="*/ 21481 h 250784"/>
                  <a:gd name="connsiteX2-65" fmla="*/ 1784830 w 1972949"/>
                  <a:gd name="connsiteY2-66" fmla="*/ 250784 h 250784"/>
                  <a:gd name="connsiteX3-67" fmla="*/ 272878 w 1972949"/>
                  <a:gd name="connsiteY3-68" fmla="*/ 250784 h 250784"/>
                  <a:gd name="connsiteX4-69" fmla="*/ 160959 w 1972949"/>
                  <a:gd name="connsiteY4-70" fmla="*/ 35768 h 250784"/>
                  <a:gd name="connsiteX0-71" fmla="*/ 160959 w 1974753"/>
                  <a:gd name="connsiteY0-72" fmla="*/ 53432 h 268448"/>
                  <a:gd name="connsiteX1-73" fmla="*/ 1972949 w 1974753"/>
                  <a:gd name="connsiteY1-74" fmla="*/ 39145 h 268448"/>
                  <a:gd name="connsiteX2-75" fmla="*/ 1784830 w 1974753"/>
                  <a:gd name="connsiteY2-76" fmla="*/ 268448 h 268448"/>
                  <a:gd name="connsiteX3-77" fmla="*/ 272878 w 1974753"/>
                  <a:gd name="connsiteY3-78" fmla="*/ 268448 h 268448"/>
                  <a:gd name="connsiteX4-79" fmla="*/ 160959 w 1974753"/>
                  <a:gd name="connsiteY4-80" fmla="*/ 53432 h 268448"/>
                  <a:gd name="connsiteX0-81" fmla="*/ 160959 w 1974751"/>
                  <a:gd name="connsiteY0-82" fmla="*/ 53432 h 311846"/>
                  <a:gd name="connsiteX1-83" fmla="*/ 1972949 w 1974751"/>
                  <a:gd name="connsiteY1-84" fmla="*/ 39145 h 311846"/>
                  <a:gd name="connsiteX2-85" fmla="*/ 1784830 w 1974751"/>
                  <a:gd name="connsiteY2-86" fmla="*/ 268448 h 311846"/>
                  <a:gd name="connsiteX3-87" fmla="*/ 272878 w 1974751"/>
                  <a:gd name="connsiteY3-88" fmla="*/ 268448 h 311846"/>
                  <a:gd name="connsiteX4-89" fmla="*/ 160959 w 1974751"/>
                  <a:gd name="connsiteY4-90" fmla="*/ 53432 h 311846"/>
                  <a:gd name="connsiteX0-91" fmla="*/ 160959 w 1974753"/>
                  <a:gd name="connsiteY0-92" fmla="*/ 53432 h 296225"/>
                  <a:gd name="connsiteX1-93" fmla="*/ 1972949 w 1974753"/>
                  <a:gd name="connsiteY1-94" fmla="*/ 39145 h 296225"/>
                  <a:gd name="connsiteX2-95" fmla="*/ 1784830 w 1974753"/>
                  <a:gd name="connsiteY2-96" fmla="*/ 268448 h 296225"/>
                  <a:gd name="connsiteX3-97" fmla="*/ 272878 w 1974753"/>
                  <a:gd name="connsiteY3-98" fmla="*/ 268448 h 296225"/>
                  <a:gd name="connsiteX4-99" fmla="*/ 160959 w 1974753"/>
                  <a:gd name="connsiteY4-100" fmla="*/ 53432 h 296225"/>
                  <a:gd name="connsiteX0-101" fmla="*/ 122914 w 1936615"/>
                  <a:gd name="connsiteY0-102" fmla="*/ 119803 h 362596"/>
                  <a:gd name="connsiteX1-103" fmla="*/ 1934904 w 1936615"/>
                  <a:gd name="connsiteY1-104" fmla="*/ 105516 h 362596"/>
                  <a:gd name="connsiteX2-105" fmla="*/ 1746785 w 1936615"/>
                  <a:gd name="connsiteY2-106" fmla="*/ 334819 h 362596"/>
                  <a:gd name="connsiteX3-107" fmla="*/ 234833 w 1936615"/>
                  <a:gd name="connsiteY3-108" fmla="*/ 334819 h 362596"/>
                  <a:gd name="connsiteX4-109" fmla="*/ 122914 w 1936615"/>
                  <a:gd name="connsiteY4-110" fmla="*/ 119803 h 362596"/>
                  <a:gd name="connsiteX0-111" fmla="*/ 122914 w 2121812"/>
                  <a:gd name="connsiteY0-112" fmla="*/ 177507 h 420300"/>
                  <a:gd name="connsiteX1-113" fmla="*/ 1934904 w 2121812"/>
                  <a:gd name="connsiteY1-114" fmla="*/ 163220 h 420300"/>
                  <a:gd name="connsiteX2-115" fmla="*/ 1746785 w 2121812"/>
                  <a:gd name="connsiteY2-116" fmla="*/ 392523 h 420300"/>
                  <a:gd name="connsiteX3-117" fmla="*/ 234833 w 2121812"/>
                  <a:gd name="connsiteY3-118" fmla="*/ 392523 h 420300"/>
                  <a:gd name="connsiteX4-119" fmla="*/ 122914 w 2121812"/>
                  <a:gd name="connsiteY4-120" fmla="*/ 177507 h 420300"/>
                  <a:gd name="connsiteX0-121" fmla="*/ 121667 w 2160596"/>
                  <a:gd name="connsiteY0-122" fmla="*/ 142002 h 750303"/>
                  <a:gd name="connsiteX1-123" fmla="*/ 1933657 w 2160596"/>
                  <a:gd name="connsiteY1-124" fmla="*/ 127715 h 750303"/>
                  <a:gd name="connsiteX2-125" fmla="*/ 1745538 w 2160596"/>
                  <a:gd name="connsiteY2-126" fmla="*/ 357018 h 750303"/>
                  <a:gd name="connsiteX3-127" fmla="*/ 340073 w 2160596"/>
                  <a:gd name="connsiteY3-128" fmla="*/ 747543 h 750303"/>
                  <a:gd name="connsiteX4-129" fmla="*/ 121667 w 2160596"/>
                  <a:gd name="connsiteY4-130" fmla="*/ 142002 h 750303"/>
                  <a:gd name="connsiteX0-131" fmla="*/ 126823 w 2128132"/>
                  <a:gd name="connsiteY0-132" fmla="*/ 80912 h 739617"/>
                  <a:gd name="connsiteX1-133" fmla="*/ 1938813 w 2128132"/>
                  <a:gd name="connsiteY1-134" fmla="*/ 66625 h 739617"/>
                  <a:gd name="connsiteX2-135" fmla="*/ 1892677 w 2128132"/>
                  <a:gd name="connsiteY2-136" fmla="*/ 638828 h 739617"/>
                  <a:gd name="connsiteX3-137" fmla="*/ 345229 w 2128132"/>
                  <a:gd name="connsiteY3-138" fmla="*/ 686453 h 739617"/>
                  <a:gd name="connsiteX4-139" fmla="*/ 126823 w 2128132"/>
                  <a:gd name="connsiteY4-140" fmla="*/ 80912 h 739617"/>
                  <a:gd name="connsiteX0-141" fmla="*/ 150487 w 2151798"/>
                  <a:gd name="connsiteY0-142" fmla="*/ 138337 h 797042"/>
                  <a:gd name="connsiteX1-143" fmla="*/ 1962477 w 2151798"/>
                  <a:gd name="connsiteY1-144" fmla="*/ 124050 h 797042"/>
                  <a:gd name="connsiteX2-145" fmla="*/ 1916341 w 2151798"/>
                  <a:gd name="connsiteY2-146" fmla="*/ 696253 h 797042"/>
                  <a:gd name="connsiteX3-147" fmla="*/ 368893 w 2151798"/>
                  <a:gd name="connsiteY3-148" fmla="*/ 743878 h 797042"/>
                  <a:gd name="connsiteX4-149" fmla="*/ 150487 w 2151798"/>
                  <a:gd name="connsiteY4-150" fmla="*/ 138337 h 797042"/>
                  <a:gd name="connsiteX0-151" fmla="*/ 163275 w 2107709"/>
                  <a:gd name="connsiteY0-152" fmla="*/ 120535 h 845635"/>
                  <a:gd name="connsiteX1-153" fmla="*/ 1922021 w 2107709"/>
                  <a:gd name="connsiteY1-154" fmla="*/ 168160 h 845635"/>
                  <a:gd name="connsiteX2-155" fmla="*/ 1875885 w 2107709"/>
                  <a:gd name="connsiteY2-156" fmla="*/ 740363 h 845635"/>
                  <a:gd name="connsiteX3-157" fmla="*/ 328437 w 2107709"/>
                  <a:gd name="connsiteY3-158" fmla="*/ 787988 h 845635"/>
                  <a:gd name="connsiteX4-159" fmla="*/ 163275 w 2107709"/>
                  <a:gd name="connsiteY4-160" fmla="*/ 120535 h 845635"/>
                  <a:gd name="connsiteX0-161" fmla="*/ 163275 w 2186152"/>
                  <a:gd name="connsiteY0-162" fmla="*/ 187705 h 912805"/>
                  <a:gd name="connsiteX1-163" fmla="*/ 1922021 w 2186152"/>
                  <a:gd name="connsiteY1-164" fmla="*/ 235330 h 912805"/>
                  <a:gd name="connsiteX2-165" fmla="*/ 1875885 w 2186152"/>
                  <a:gd name="connsiteY2-166" fmla="*/ 807533 h 912805"/>
                  <a:gd name="connsiteX3-167" fmla="*/ 328437 w 2186152"/>
                  <a:gd name="connsiteY3-168" fmla="*/ 855158 h 912805"/>
                  <a:gd name="connsiteX4-169" fmla="*/ 163275 w 2186152"/>
                  <a:gd name="connsiteY4-170" fmla="*/ 187705 h 912805"/>
                  <a:gd name="connsiteX0-171" fmla="*/ 163275 w 2137129"/>
                  <a:gd name="connsiteY0-172" fmla="*/ 189457 h 914557"/>
                  <a:gd name="connsiteX1-173" fmla="*/ 1922021 w 2137129"/>
                  <a:gd name="connsiteY1-174" fmla="*/ 237082 h 914557"/>
                  <a:gd name="connsiteX2-175" fmla="*/ 1875885 w 2137129"/>
                  <a:gd name="connsiteY2-176" fmla="*/ 809285 h 914557"/>
                  <a:gd name="connsiteX3-177" fmla="*/ 328437 w 2137129"/>
                  <a:gd name="connsiteY3-178" fmla="*/ 856910 h 914557"/>
                  <a:gd name="connsiteX4-179" fmla="*/ 163275 w 2137129"/>
                  <a:gd name="connsiteY4-180" fmla="*/ 189457 h 914557"/>
                  <a:gd name="connsiteX0-181" fmla="*/ 186821 w 2685834"/>
                  <a:gd name="connsiteY0-182" fmla="*/ 142129 h 867451"/>
                  <a:gd name="connsiteX1-183" fmla="*/ 2584491 w 2685834"/>
                  <a:gd name="connsiteY1-184" fmla="*/ 184991 h 867451"/>
                  <a:gd name="connsiteX2-185" fmla="*/ 1899431 w 2685834"/>
                  <a:gd name="connsiteY2-186" fmla="*/ 761957 h 867451"/>
                  <a:gd name="connsiteX3-187" fmla="*/ 351983 w 2685834"/>
                  <a:gd name="connsiteY3-188" fmla="*/ 809582 h 867451"/>
                  <a:gd name="connsiteX4-189" fmla="*/ 186821 w 2685834"/>
                  <a:gd name="connsiteY4-190" fmla="*/ 142129 h 867451"/>
                  <a:gd name="connsiteX0-191" fmla="*/ 186821 w 2756339"/>
                  <a:gd name="connsiteY0-192" fmla="*/ 201141 h 926463"/>
                  <a:gd name="connsiteX1-193" fmla="*/ 2584491 w 2756339"/>
                  <a:gd name="connsiteY1-194" fmla="*/ 244003 h 926463"/>
                  <a:gd name="connsiteX2-195" fmla="*/ 1899431 w 2756339"/>
                  <a:gd name="connsiteY2-196" fmla="*/ 820969 h 926463"/>
                  <a:gd name="connsiteX3-197" fmla="*/ 351983 w 2756339"/>
                  <a:gd name="connsiteY3-198" fmla="*/ 868594 h 926463"/>
                  <a:gd name="connsiteX4-199" fmla="*/ 186821 w 2756339"/>
                  <a:gd name="connsiteY4-200" fmla="*/ 201141 h 926463"/>
                  <a:gd name="connsiteX0-201" fmla="*/ 198603 w 2768122"/>
                  <a:gd name="connsiteY0-202" fmla="*/ 284982 h 1010304"/>
                  <a:gd name="connsiteX1-203" fmla="*/ 2596273 w 2768122"/>
                  <a:gd name="connsiteY1-204" fmla="*/ 327844 h 1010304"/>
                  <a:gd name="connsiteX2-205" fmla="*/ 1911213 w 2768122"/>
                  <a:gd name="connsiteY2-206" fmla="*/ 904810 h 1010304"/>
                  <a:gd name="connsiteX3-207" fmla="*/ 363765 w 2768122"/>
                  <a:gd name="connsiteY3-208" fmla="*/ 952435 h 1010304"/>
                  <a:gd name="connsiteX4-209" fmla="*/ 198603 w 2768122"/>
                  <a:gd name="connsiteY4-210" fmla="*/ 284982 h 1010304"/>
                  <a:gd name="connsiteX0-211" fmla="*/ 229193 w 2627166"/>
                  <a:gd name="connsiteY0-212" fmla="*/ 172727 h 840252"/>
                  <a:gd name="connsiteX1-213" fmla="*/ 2626863 w 2627166"/>
                  <a:gd name="connsiteY1-214" fmla="*/ 215589 h 840252"/>
                  <a:gd name="connsiteX2-215" fmla="*/ 394355 w 2627166"/>
                  <a:gd name="connsiteY2-216" fmla="*/ 840180 h 840252"/>
                  <a:gd name="connsiteX3-217" fmla="*/ 229193 w 2627166"/>
                  <a:gd name="connsiteY3-218" fmla="*/ 172727 h 840252"/>
                  <a:gd name="connsiteX0-219" fmla="*/ 0 w 2397670"/>
                  <a:gd name="connsiteY0-220" fmla="*/ 172727 h 215589"/>
                  <a:gd name="connsiteX1-221" fmla="*/ 2397670 w 2397670"/>
                  <a:gd name="connsiteY1-222" fmla="*/ 215589 h 215589"/>
                  <a:gd name="connsiteX2-223" fmla="*/ 0 w 2397670"/>
                  <a:gd name="connsiteY2-224" fmla="*/ 172727 h 215589"/>
                  <a:gd name="connsiteX0-225" fmla="*/ 0 w 2388797"/>
                  <a:gd name="connsiteY0-226" fmla="*/ 176263 h 176263"/>
                  <a:gd name="connsiteX1-227" fmla="*/ 2388797 w 2388797"/>
                  <a:gd name="connsiteY1-228" fmla="*/ 114350 h 176263"/>
                  <a:gd name="connsiteX2-229" fmla="*/ 0 w 2388797"/>
                  <a:gd name="connsiteY2-230" fmla="*/ 176263 h 176263"/>
                  <a:gd name="connsiteX0-231" fmla="*/ 0 w 2388797"/>
                  <a:gd name="connsiteY0-232" fmla="*/ 168967 h 168967"/>
                  <a:gd name="connsiteX1-233" fmla="*/ 2388797 w 2388797"/>
                  <a:gd name="connsiteY1-234" fmla="*/ 130867 h 168967"/>
                  <a:gd name="connsiteX2-235" fmla="*/ 0 w 2388797"/>
                  <a:gd name="connsiteY2-236" fmla="*/ 168967 h 168967"/>
                  <a:gd name="connsiteX0-237" fmla="*/ 98544 w 2487341"/>
                  <a:gd name="connsiteY0-238" fmla="*/ 287217 h 557332"/>
                  <a:gd name="connsiteX1-239" fmla="*/ 2487341 w 2487341"/>
                  <a:gd name="connsiteY1-240" fmla="*/ 249117 h 557332"/>
                  <a:gd name="connsiteX2-241" fmla="*/ 98544 w 2487341"/>
                  <a:gd name="connsiteY2-242" fmla="*/ 287217 h 557332"/>
                  <a:gd name="connsiteX0-243" fmla="*/ 65757 w 2513543"/>
                  <a:gd name="connsiteY0-244" fmla="*/ 436393 h 838087"/>
                  <a:gd name="connsiteX1-245" fmla="*/ 2454554 w 2513543"/>
                  <a:gd name="connsiteY1-246" fmla="*/ 398293 h 838087"/>
                  <a:gd name="connsiteX2-247" fmla="*/ 65757 w 2513543"/>
                  <a:gd name="connsiteY2-248" fmla="*/ 436393 h 838087"/>
                  <a:gd name="connsiteX0-249" fmla="*/ 72144 w 2469823"/>
                  <a:gd name="connsiteY0-250" fmla="*/ 383166 h 736189"/>
                  <a:gd name="connsiteX1-251" fmla="*/ 2460941 w 2469823"/>
                  <a:gd name="connsiteY1-252" fmla="*/ 345066 h 736189"/>
                  <a:gd name="connsiteX2-253" fmla="*/ 72144 w 2469823"/>
                  <a:gd name="connsiteY2-254" fmla="*/ 383166 h 736189"/>
                  <a:gd name="connsiteX0-255" fmla="*/ 85 w 2399588"/>
                  <a:gd name="connsiteY0-256" fmla="*/ 322200 h 610927"/>
                  <a:gd name="connsiteX1-257" fmla="*/ 2388882 w 2399588"/>
                  <a:gd name="connsiteY1-258" fmla="*/ 284100 h 610927"/>
                  <a:gd name="connsiteX2-259" fmla="*/ 85 w 2399588"/>
                  <a:gd name="connsiteY2-260" fmla="*/ 322200 h 610927"/>
                  <a:gd name="connsiteX0-261" fmla="*/ 247 w 2399925"/>
                  <a:gd name="connsiteY0-262" fmla="*/ 272591 h 507119"/>
                  <a:gd name="connsiteX1-263" fmla="*/ 2389044 w 2399925"/>
                  <a:gd name="connsiteY1-264" fmla="*/ 234491 h 507119"/>
                  <a:gd name="connsiteX2-265" fmla="*/ 247 w 2399925"/>
                  <a:gd name="connsiteY2-266" fmla="*/ 272591 h 507119"/>
                  <a:gd name="connsiteX0-267" fmla="*/ 234 w 2389703"/>
                  <a:gd name="connsiteY0-268" fmla="*/ 276359 h 514260"/>
                  <a:gd name="connsiteX1-269" fmla="*/ 2389031 w 2389703"/>
                  <a:gd name="connsiteY1-270" fmla="*/ 238259 h 514260"/>
                  <a:gd name="connsiteX2-271" fmla="*/ 234 w 2389703"/>
                  <a:gd name="connsiteY2-272" fmla="*/ 276359 h 514260"/>
                </a:gdLst>
                <a:ahLst/>
                <a:cxnLst>
                  <a:cxn ang="0">
                    <a:pos x="connsiteX0-1" y="connsiteY0-2"/>
                  </a:cxn>
                  <a:cxn ang="0">
                    <a:pos x="connsiteX1-3" y="connsiteY1-4"/>
                  </a:cxn>
                  <a:cxn ang="0">
                    <a:pos x="connsiteX2-5" y="connsiteY2-6"/>
                  </a:cxn>
                </a:cxnLst>
                <a:rect l="l" t="t" r="r" b="b"/>
                <a:pathLst>
                  <a:path w="2389703" h="514260">
                    <a:moveTo>
                      <a:pt x="234" y="276359"/>
                    </a:moveTo>
                    <a:cubicBezTo>
                      <a:pt x="-27012" y="-61101"/>
                      <a:pt x="2342275" y="-107816"/>
                      <a:pt x="2389031" y="238259"/>
                    </a:cubicBezTo>
                    <a:cubicBezTo>
                      <a:pt x="2435787" y="584334"/>
                      <a:pt x="27480" y="613819"/>
                      <a:pt x="234" y="276359"/>
                    </a:cubicBezTo>
                    <a:close/>
                  </a:path>
                </a:pathLst>
              </a:custGeom>
            </p:spPr>
            <p:txBody>
              <a:bodyPr wrap="none">
                <a:prstTxWarp prst="textArchUp">
                  <a:avLst/>
                </a:prstTxWarp>
                <a:spAutoFit/>
              </a:bodyPr>
              <a:lstStyle/>
              <a:p>
                <a:pPr algn="ctr">
                  <a:lnSpc>
                    <a:spcPct val="150000"/>
                  </a:lnSpc>
                </a:pPr>
                <a:r>
                  <a:rPr lang="en-US" altLang="zh-CN" sz="1065" dirty="0">
                    <a:solidFill>
                      <a:schemeClr val="bg1"/>
                    </a:solidFill>
                    <a:latin typeface="微软雅黑" panose="020B0503020204020204" pitchFamily="34" charset="-122"/>
                    <a:ea typeface="微软雅黑" panose="020B0503020204020204" pitchFamily="34" charset="-122"/>
                  </a:rPr>
                  <a:t>ENTER YOUR TITLE HERE</a:t>
                </a:r>
                <a:endParaRPr lang="en-US" altLang="zh-CN" sz="1065" dirty="0">
                  <a:solidFill>
                    <a:schemeClr val="bg1"/>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6699674" y="3665720"/>
              <a:ext cx="2112857" cy="1298221"/>
              <a:chOff x="5053330" y="2629492"/>
              <a:chExt cx="1584643" cy="973666"/>
            </a:xfrm>
          </p:grpSpPr>
          <p:sp>
            <p:nvSpPr>
              <p:cNvPr id="16" name="Freeform 8"/>
              <p:cNvSpPr/>
              <p:nvPr/>
            </p:nvSpPr>
            <p:spPr bwMode="auto">
              <a:xfrm>
                <a:off x="5053330" y="2629492"/>
                <a:ext cx="1584643" cy="973666"/>
              </a:xfrm>
              <a:custGeom>
                <a:avLst/>
                <a:gdLst>
                  <a:gd name="T0" fmla="*/ 946 w 1302"/>
                  <a:gd name="T1" fmla="*/ 178 h 800"/>
                  <a:gd name="T2" fmla="*/ 1016 w 1302"/>
                  <a:gd name="T3" fmla="*/ 178 h 800"/>
                  <a:gd name="T4" fmla="*/ 1008 w 1302"/>
                  <a:gd name="T5" fmla="*/ 260 h 800"/>
                  <a:gd name="T6" fmla="*/ 984 w 1302"/>
                  <a:gd name="T7" fmla="*/ 336 h 800"/>
                  <a:gd name="T8" fmla="*/ 946 w 1302"/>
                  <a:gd name="T9" fmla="*/ 404 h 800"/>
                  <a:gd name="T10" fmla="*/ 898 w 1302"/>
                  <a:gd name="T11" fmla="*/ 464 h 800"/>
                  <a:gd name="T12" fmla="*/ 838 w 1302"/>
                  <a:gd name="T13" fmla="*/ 512 h 800"/>
                  <a:gd name="T14" fmla="*/ 770 w 1302"/>
                  <a:gd name="T15" fmla="*/ 550 h 800"/>
                  <a:gd name="T16" fmla="*/ 694 w 1302"/>
                  <a:gd name="T17" fmla="*/ 574 h 800"/>
                  <a:gd name="T18" fmla="*/ 612 w 1302"/>
                  <a:gd name="T19" fmla="*/ 582 h 800"/>
                  <a:gd name="T20" fmla="*/ 576 w 1302"/>
                  <a:gd name="T21" fmla="*/ 580 h 800"/>
                  <a:gd name="T22" fmla="*/ 508 w 1302"/>
                  <a:gd name="T23" fmla="*/ 568 h 800"/>
                  <a:gd name="T24" fmla="*/ 444 w 1302"/>
                  <a:gd name="T25" fmla="*/ 544 h 800"/>
                  <a:gd name="T26" fmla="*/ 386 w 1302"/>
                  <a:gd name="T27" fmla="*/ 510 h 800"/>
                  <a:gd name="T28" fmla="*/ 334 w 1302"/>
                  <a:gd name="T29" fmla="*/ 468 h 800"/>
                  <a:gd name="T30" fmla="*/ 288 w 1302"/>
                  <a:gd name="T31" fmla="*/ 418 h 800"/>
                  <a:gd name="T32" fmla="*/ 254 w 1302"/>
                  <a:gd name="T33" fmla="*/ 360 h 800"/>
                  <a:gd name="T34" fmla="*/ 228 w 1302"/>
                  <a:gd name="T35" fmla="*/ 298 h 800"/>
                  <a:gd name="T36" fmla="*/ 100 w 1302"/>
                  <a:gd name="T37" fmla="*/ 384 h 800"/>
                  <a:gd name="T38" fmla="*/ 0 w 1302"/>
                  <a:gd name="T39" fmla="*/ 284 h 800"/>
                  <a:gd name="T40" fmla="*/ 12 w 1302"/>
                  <a:gd name="T41" fmla="*/ 338 h 800"/>
                  <a:gd name="T42" fmla="*/ 28 w 1302"/>
                  <a:gd name="T43" fmla="*/ 390 h 800"/>
                  <a:gd name="T44" fmla="*/ 74 w 1302"/>
                  <a:gd name="T45" fmla="*/ 488 h 800"/>
                  <a:gd name="T46" fmla="*/ 134 w 1302"/>
                  <a:gd name="T47" fmla="*/ 576 h 800"/>
                  <a:gd name="T48" fmla="*/ 210 w 1302"/>
                  <a:gd name="T49" fmla="*/ 652 h 800"/>
                  <a:gd name="T50" fmla="*/ 296 w 1302"/>
                  <a:gd name="T51" fmla="*/ 714 h 800"/>
                  <a:gd name="T52" fmla="*/ 394 w 1302"/>
                  <a:gd name="T53" fmla="*/ 760 h 800"/>
                  <a:gd name="T54" fmla="*/ 446 w 1302"/>
                  <a:gd name="T55" fmla="*/ 778 h 800"/>
                  <a:gd name="T56" fmla="*/ 500 w 1302"/>
                  <a:gd name="T57" fmla="*/ 790 h 800"/>
                  <a:gd name="T58" fmla="*/ 556 w 1302"/>
                  <a:gd name="T59" fmla="*/ 798 h 800"/>
                  <a:gd name="T60" fmla="*/ 612 w 1302"/>
                  <a:gd name="T61" fmla="*/ 800 h 800"/>
                  <a:gd name="T62" fmla="*/ 644 w 1302"/>
                  <a:gd name="T63" fmla="*/ 800 h 800"/>
                  <a:gd name="T64" fmla="*/ 708 w 1302"/>
                  <a:gd name="T65" fmla="*/ 794 h 800"/>
                  <a:gd name="T66" fmla="*/ 768 w 1302"/>
                  <a:gd name="T67" fmla="*/ 780 h 800"/>
                  <a:gd name="T68" fmla="*/ 826 w 1302"/>
                  <a:gd name="T69" fmla="*/ 762 h 800"/>
                  <a:gd name="T70" fmla="*/ 882 w 1302"/>
                  <a:gd name="T71" fmla="*/ 738 h 800"/>
                  <a:gd name="T72" fmla="*/ 934 w 1302"/>
                  <a:gd name="T73" fmla="*/ 710 h 800"/>
                  <a:gd name="T74" fmla="*/ 984 w 1302"/>
                  <a:gd name="T75" fmla="*/ 676 h 800"/>
                  <a:gd name="T76" fmla="*/ 1030 w 1302"/>
                  <a:gd name="T77" fmla="*/ 638 h 800"/>
                  <a:gd name="T78" fmla="*/ 1072 w 1302"/>
                  <a:gd name="T79" fmla="*/ 596 h 800"/>
                  <a:gd name="T80" fmla="*/ 1110 w 1302"/>
                  <a:gd name="T81" fmla="*/ 550 h 800"/>
                  <a:gd name="T82" fmla="*/ 1144 w 1302"/>
                  <a:gd name="T83" fmla="*/ 500 h 800"/>
                  <a:gd name="T84" fmla="*/ 1174 w 1302"/>
                  <a:gd name="T85" fmla="*/ 448 h 800"/>
                  <a:gd name="T86" fmla="*/ 1196 w 1302"/>
                  <a:gd name="T87" fmla="*/ 392 h 800"/>
                  <a:gd name="T88" fmla="*/ 1214 w 1302"/>
                  <a:gd name="T89" fmla="*/ 334 h 800"/>
                  <a:gd name="T90" fmla="*/ 1228 w 1302"/>
                  <a:gd name="T91" fmla="*/ 274 h 800"/>
                  <a:gd name="T92" fmla="*/ 1234 w 1302"/>
                  <a:gd name="T93" fmla="*/ 210 h 800"/>
                  <a:gd name="T94" fmla="*/ 1302 w 1302"/>
                  <a:gd name="T95" fmla="*/ 17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02" h="800">
                    <a:moveTo>
                      <a:pt x="1124" y="0"/>
                    </a:moveTo>
                    <a:lnTo>
                      <a:pt x="946" y="178"/>
                    </a:lnTo>
                    <a:lnTo>
                      <a:pt x="1016" y="178"/>
                    </a:lnTo>
                    <a:lnTo>
                      <a:pt x="1016" y="178"/>
                    </a:lnTo>
                    <a:lnTo>
                      <a:pt x="1014" y="220"/>
                    </a:lnTo>
                    <a:lnTo>
                      <a:pt x="1008" y="260"/>
                    </a:lnTo>
                    <a:lnTo>
                      <a:pt x="998" y="298"/>
                    </a:lnTo>
                    <a:lnTo>
                      <a:pt x="984" y="336"/>
                    </a:lnTo>
                    <a:lnTo>
                      <a:pt x="966" y="370"/>
                    </a:lnTo>
                    <a:lnTo>
                      <a:pt x="946" y="404"/>
                    </a:lnTo>
                    <a:lnTo>
                      <a:pt x="924" y="434"/>
                    </a:lnTo>
                    <a:lnTo>
                      <a:pt x="898" y="464"/>
                    </a:lnTo>
                    <a:lnTo>
                      <a:pt x="868" y="490"/>
                    </a:lnTo>
                    <a:lnTo>
                      <a:pt x="838" y="512"/>
                    </a:lnTo>
                    <a:lnTo>
                      <a:pt x="804" y="532"/>
                    </a:lnTo>
                    <a:lnTo>
                      <a:pt x="770" y="550"/>
                    </a:lnTo>
                    <a:lnTo>
                      <a:pt x="732" y="564"/>
                    </a:lnTo>
                    <a:lnTo>
                      <a:pt x="694" y="574"/>
                    </a:lnTo>
                    <a:lnTo>
                      <a:pt x="654" y="580"/>
                    </a:lnTo>
                    <a:lnTo>
                      <a:pt x="612" y="582"/>
                    </a:lnTo>
                    <a:lnTo>
                      <a:pt x="612" y="582"/>
                    </a:lnTo>
                    <a:lnTo>
                      <a:pt x="576" y="580"/>
                    </a:lnTo>
                    <a:lnTo>
                      <a:pt x="542" y="576"/>
                    </a:lnTo>
                    <a:lnTo>
                      <a:pt x="508" y="568"/>
                    </a:lnTo>
                    <a:lnTo>
                      <a:pt x="476" y="558"/>
                    </a:lnTo>
                    <a:lnTo>
                      <a:pt x="444" y="544"/>
                    </a:lnTo>
                    <a:lnTo>
                      <a:pt x="414" y="528"/>
                    </a:lnTo>
                    <a:lnTo>
                      <a:pt x="386" y="510"/>
                    </a:lnTo>
                    <a:lnTo>
                      <a:pt x="358" y="490"/>
                    </a:lnTo>
                    <a:lnTo>
                      <a:pt x="334" y="468"/>
                    </a:lnTo>
                    <a:lnTo>
                      <a:pt x="310" y="444"/>
                    </a:lnTo>
                    <a:lnTo>
                      <a:pt x="288" y="418"/>
                    </a:lnTo>
                    <a:lnTo>
                      <a:pt x="270" y="390"/>
                    </a:lnTo>
                    <a:lnTo>
                      <a:pt x="254" y="360"/>
                    </a:lnTo>
                    <a:lnTo>
                      <a:pt x="240" y="330"/>
                    </a:lnTo>
                    <a:lnTo>
                      <a:pt x="228" y="298"/>
                    </a:lnTo>
                    <a:lnTo>
                      <a:pt x="218" y="264"/>
                    </a:lnTo>
                    <a:lnTo>
                      <a:pt x="100" y="384"/>
                    </a:lnTo>
                    <a:lnTo>
                      <a:pt x="0" y="284"/>
                    </a:lnTo>
                    <a:lnTo>
                      <a:pt x="0" y="284"/>
                    </a:lnTo>
                    <a:lnTo>
                      <a:pt x="4" y="310"/>
                    </a:lnTo>
                    <a:lnTo>
                      <a:pt x="12" y="338"/>
                    </a:lnTo>
                    <a:lnTo>
                      <a:pt x="18" y="364"/>
                    </a:lnTo>
                    <a:lnTo>
                      <a:pt x="28" y="390"/>
                    </a:lnTo>
                    <a:lnTo>
                      <a:pt x="48" y="440"/>
                    </a:lnTo>
                    <a:lnTo>
                      <a:pt x="74" y="488"/>
                    </a:lnTo>
                    <a:lnTo>
                      <a:pt x="102" y="534"/>
                    </a:lnTo>
                    <a:lnTo>
                      <a:pt x="134" y="576"/>
                    </a:lnTo>
                    <a:lnTo>
                      <a:pt x="170" y="616"/>
                    </a:lnTo>
                    <a:lnTo>
                      <a:pt x="210" y="652"/>
                    </a:lnTo>
                    <a:lnTo>
                      <a:pt x="252" y="684"/>
                    </a:lnTo>
                    <a:lnTo>
                      <a:pt x="296" y="714"/>
                    </a:lnTo>
                    <a:lnTo>
                      <a:pt x="344" y="740"/>
                    </a:lnTo>
                    <a:lnTo>
                      <a:pt x="394" y="760"/>
                    </a:lnTo>
                    <a:lnTo>
                      <a:pt x="420" y="770"/>
                    </a:lnTo>
                    <a:lnTo>
                      <a:pt x="446" y="778"/>
                    </a:lnTo>
                    <a:lnTo>
                      <a:pt x="472" y="784"/>
                    </a:lnTo>
                    <a:lnTo>
                      <a:pt x="500" y="790"/>
                    </a:lnTo>
                    <a:lnTo>
                      <a:pt x="528" y="794"/>
                    </a:lnTo>
                    <a:lnTo>
                      <a:pt x="556" y="798"/>
                    </a:lnTo>
                    <a:lnTo>
                      <a:pt x="584" y="800"/>
                    </a:lnTo>
                    <a:lnTo>
                      <a:pt x="612" y="800"/>
                    </a:lnTo>
                    <a:lnTo>
                      <a:pt x="612" y="800"/>
                    </a:lnTo>
                    <a:lnTo>
                      <a:pt x="644" y="800"/>
                    </a:lnTo>
                    <a:lnTo>
                      <a:pt x="676" y="798"/>
                    </a:lnTo>
                    <a:lnTo>
                      <a:pt x="708" y="794"/>
                    </a:lnTo>
                    <a:lnTo>
                      <a:pt x="738" y="788"/>
                    </a:lnTo>
                    <a:lnTo>
                      <a:pt x="768" y="780"/>
                    </a:lnTo>
                    <a:lnTo>
                      <a:pt x="798" y="772"/>
                    </a:lnTo>
                    <a:lnTo>
                      <a:pt x="826" y="762"/>
                    </a:lnTo>
                    <a:lnTo>
                      <a:pt x="854" y="752"/>
                    </a:lnTo>
                    <a:lnTo>
                      <a:pt x="882" y="738"/>
                    </a:lnTo>
                    <a:lnTo>
                      <a:pt x="908" y="726"/>
                    </a:lnTo>
                    <a:lnTo>
                      <a:pt x="934" y="710"/>
                    </a:lnTo>
                    <a:lnTo>
                      <a:pt x="960" y="694"/>
                    </a:lnTo>
                    <a:lnTo>
                      <a:pt x="984" y="676"/>
                    </a:lnTo>
                    <a:lnTo>
                      <a:pt x="1008" y="658"/>
                    </a:lnTo>
                    <a:lnTo>
                      <a:pt x="1030" y="638"/>
                    </a:lnTo>
                    <a:lnTo>
                      <a:pt x="1052" y="618"/>
                    </a:lnTo>
                    <a:lnTo>
                      <a:pt x="1072" y="596"/>
                    </a:lnTo>
                    <a:lnTo>
                      <a:pt x="1092" y="574"/>
                    </a:lnTo>
                    <a:lnTo>
                      <a:pt x="1110" y="550"/>
                    </a:lnTo>
                    <a:lnTo>
                      <a:pt x="1128" y="526"/>
                    </a:lnTo>
                    <a:lnTo>
                      <a:pt x="1144" y="500"/>
                    </a:lnTo>
                    <a:lnTo>
                      <a:pt x="1160" y="474"/>
                    </a:lnTo>
                    <a:lnTo>
                      <a:pt x="1174" y="448"/>
                    </a:lnTo>
                    <a:lnTo>
                      <a:pt x="1186" y="420"/>
                    </a:lnTo>
                    <a:lnTo>
                      <a:pt x="1196" y="392"/>
                    </a:lnTo>
                    <a:lnTo>
                      <a:pt x="1206" y="364"/>
                    </a:lnTo>
                    <a:lnTo>
                      <a:pt x="1214" y="334"/>
                    </a:lnTo>
                    <a:lnTo>
                      <a:pt x="1222" y="304"/>
                    </a:lnTo>
                    <a:lnTo>
                      <a:pt x="1228" y="274"/>
                    </a:lnTo>
                    <a:lnTo>
                      <a:pt x="1232" y="242"/>
                    </a:lnTo>
                    <a:lnTo>
                      <a:pt x="1234" y="210"/>
                    </a:lnTo>
                    <a:lnTo>
                      <a:pt x="1234" y="178"/>
                    </a:lnTo>
                    <a:lnTo>
                      <a:pt x="1302" y="178"/>
                    </a:lnTo>
                    <a:lnTo>
                      <a:pt x="1124" y="0"/>
                    </a:lnTo>
                    <a:close/>
                  </a:path>
                </a:pathLst>
              </a:custGeom>
              <a:solidFill>
                <a:schemeClr val="accent2"/>
              </a:solidFill>
              <a:ln>
                <a:noFill/>
              </a:ln>
            </p:spPr>
            <p:txBody>
              <a:bodyPr vert="horz" wrap="square" lIns="121920" tIns="60960" rIns="121920" bIns="60960" numCol="1" anchor="t" anchorCtr="0" compatLnSpc="1"/>
              <a:lstStyle/>
              <a:p>
                <a:endParaRPr lang="zh-CN" altLang="en-US" sz="2400">
                  <a:solidFill>
                    <a:schemeClr val="bg1"/>
                  </a:solidFill>
                </a:endParaRPr>
              </a:p>
            </p:txBody>
          </p:sp>
          <p:sp>
            <p:nvSpPr>
              <p:cNvPr id="17" name="矩形 45"/>
              <p:cNvSpPr/>
              <p:nvPr/>
            </p:nvSpPr>
            <p:spPr>
              <a:xfrm rot="10800000">
                <a:off x="5287402" y="2666484"/>
                <a:ext cx="1039480" cy="782232"/>
              </a:xfrm>
              <a:custGeom>
                <a:avLst/>
                <a:gdLst>
                  <a:gd name="connsiteX0" fmla="*/ 0 w 1511952"/>
                  <a:gd name="connsiteY0" fmla="*/ 0 h 295978"/>
                  <a:gd name="connsiteX1" fmla="*/ 1511952 w 1511952"/>
                  <a:gd name="connsiteY1" fmla="*/ 0 h 295978"/>
                  <a:gd name="connsiteX2" fmla="*/ 1511952 w 1511952"/>
                  <a:gd name="connsiteY2" fmla="*/ 295978 h 295978"/>
                  <a:gd name="connsiteX3" fmla="*/ 0 w 1511952"/>
                  <a:gd name="connsiteY3" fmla="*/ 295978 h 295978"/>
                  <a:gd name="connsiteX4" fmla="*/ 0 w 1511952"/>
                  <a:gd name="connsiteY4" fmla="*/ 0 h 295978"/>
                  <a:gd name="connsiteX0-1" fmla="*/ 0 w 1511952"/>
                  <a:gd name="connsiteY0-2" fmla="*/ 105833 h 401811"/>
                  <a:gd name="connsiteX1-3" fmla="*/ 1511952 w 1511952"/>
                  <a:gd name="connsiteY1-4" fmla="*/ 105833 h 401811"/>
                  <a:gd name="connsiteX2-5" fmla="*/ 1511952 w 1511952"/>
                  <a:gd name="connsiteY2-6" fmla="*/ 401811 h 401811"/>
                  <a:gd name="connsiteX3-7" fmla="*/ 0 w 1511952"/>
                  <a:gd name="connsiteY3-8" fmla="*/ 401811 h 401811"/>
                  <a:gd name="connsiteX4-9" fmla="*/ 0 w 1511952"/>
                  <a:gd name="connsiteY4-10" fmla="*/ 105833 h 401811"/>
                  <a:gd name="connsiteX0-11" fmla="*/ 0 w 1511952"/>
                  <a:gd name="connsiteY0-12" fmla="*/ 171524 h 467502"/>
                  <a:gd name="connsiteX1-13" fmla="*/ 1511952 w 1511952"/>
                  <a:gd name="connsiteY1-14" fmla="*/ 171524 h 467502"/>
                  <a:gd name="connsiteX2-15" fmla="*/ 1511952 w 1511952"/>
                  <a:gd name="connsiteY2-16" fmla="*/ 467502 h 467502"/>
                  <a:gd name="connsiteX3-17" fmla="*/ 0 w 1511952"/>
                  <a:gd name="connsiteY3-18" fmla="*/ 467502 h 467502"/>
                  <a:gd name="connsiteX4-19" fmla="*/ 0 w 1511952"/>
                  <a:gd name="connsiteY4-20" fmla="*/ 171524 h 467502"/>
                  <a:gd name="connsiteX0-21" fmla="*/ 0 w 1623871"/>
                  <a:gd name="connsiteY0-22" fmla="*/ 216069 h 431085"/>
                  <a:gd name="connsiteX1-23" fmla="*/ 1623871 w 1623871"/>
                  <a:gd name="connsiteY1-24" fmla="*/ 135107 h 431085"/>
                  <a:gd name="connsiteX2-25" fmla="*/ 1623871 w 1623871"/>
                  <a:gd name="connsiteY2-26" fmla="*/ 431085 h 431085"/>
                  <a:gd name="connsiteX3-27" fmla="*/ 111919 w 1623871"/>
                  <a:gd name="connsiteY3-28" fmla="*/ 431085 h 431085"/>
                  <a:gd name="connsiteX4-29" fmla="*/ 0 w 1623871"/>
                  <a:gd name="connsiteY4-30" fmla="*/ 216069 h 431085"/>
                  <a:gd name="connsiteX0-31" fmla="*/ 0 w 1811990"/>
                  <a:gd name="connsiteY0-32" fmla="*/ 178613 h 393629"/>
                  <a:gd name="connsiteX1-33" fmla="*/ 1811990 w 1811990"/>
                  <a:gd name="connsiteY1-34" fmla="*/ 164326 h 393629"/>
                  <a:gd name="connsiteX2-35" fmla="*/ 1623871 w 1811990"/>
                  <a:gd name="connsiteY2-36" fmla="*/ 393629 h 393629"/>
                  <a:gd name="connsiteX3-37" fmla="*/ 111919 w 1811990"/>
                  <a:gd name="connsiteY3-38" fmla="*/ 393629 h 393629"/>
                  <a:gd name="connsiteX4-39" fmla="*/ 0 w 1811990"/>
                  <a:gd name="connsiteY4-40" fmla="*/ 178613 h 393629"/>
                  <a:gd name="connsiteX0-41" fmla="*/ 0 w 1811990"/>
                  <a:gd name="connsiteY0-42" fmla="*/ 313434 h 528450"/>
                  <a:gd name="connsiteX1-43" fmla="*/ 1811990 w 1811990"/>
                  <a:gd name="connsiteY1-44" fmla="*/ 299147 h 528450"/>
                  <a:gd name="connsiteX2-45" fmla="*/ 1623871 w 1811990"/>
                  <a:gd name="connsiteY2-46" fmla="*/ 528450 h 528450"/>
                  <a:gd name="connsiteX3-47" fmla="*/ 111919 w 1811990"/>
                  <a:gd name="connsiteY3-48" fmla="*/ 528450 h 528450"/>
                  <a:gd name="connsiteX4-49" fmla="*/ 0 w 1811990"/>
                  <a:gd name="connsiteY4-50" fmla="*/ 313434 h 528450"/>
                  <a:gd name="connsiteX0-51" fmla="*/ 0 w 1811990"/>
                  <a:gd name="connsiteY0-52" fmla="*/ 416193 h 631209"/>
                  <a:gd name="connsiteX1-53" fmla="*/ 1811990 w 1811990"/>
                  <a:gd name="connsiteY1-54" fmla="*/ 401906 h 631209"/>
                  <a:gd name="connsiteX2-55" fmla="*/ 1623871 w 1811990"/>
                  <a:gd name="connsiteY2-56" fmla="*/ 631209 h 631209"/>
                  <a:gd name="connsiteX3-57" fmla="*/ 111919 w 1811990"/>
                  <a:gd name="connsiteY3-58" fmla="*/ 631209 h 631209"/>
                  <a:gd name="connsiteX4-59" fmla="*/ 0 w 1811990"/>
                  <a:gd name="connsiteY4-60" fmla="*/ 416193 h 631209"/>
                  <a:gd name="connsiteX0-61" fmla="*/ 160959 w 1972949"/>
                  <a:gd name="connsiteY0-62" fmla="*/ 35768 h 250784"/>
                  <a:gd name="connsiteX1-63" fmla="*/ 1972949 w 1972949"/>
                  <a:gd name="connsiteY1-64" fmla="*/ 21481 h 250784"/>
                  <a:gd name="connsiteX2-65" fmla="*/ 1784830 w 1972949"/>
                  <a:gd name="connsiteY2-66" fmla="*/ 250784 h 250784"/>
                  <a:gd name="connsiteX3-67" fmla="*/ 272878 w 1972949"/>
                  <a:gd name="connsiteY3-68" fmla="*/ 250784 h 250784"/>
                  <a:gd name="connsiteX4-69" fmla="*/ 160959 w 1972949"/>
                  <a:gd name="connsiteY4-70" fmla="*/ 35768 h 250784"/>
                  <a:gd name="connsiteX0-71" fmla="*/ 160959 w 1974753"/>
                  <a:gd name="connsiteY0-72" fmla="*/ 53432 h 268448"/>
                  <a:gd name="connsiteX1-73" fmla="*/ 1972949 w 1974753"/>
                  <a:gd name="connsiteY1-74" fmla="*/ 39145 h 268448"/>
                  <a:gd name="connsiteX2-75" fmla="*/ 1784830 w 1974753"/>
                  <a:gd name="connsiteY2-76" fmla="*/ 268448 h 268448"/>
                  <a:gd name="connsiteX3-77" fmla="*/ 272878 w 1974753"/>
                  <a:gd name="connsiteY3-78" fmla="*/ 268448 h 268448"/>
                  <a:gd name="connsiteX4-79" fmla="*/ 160959 w 1974753"/>
                  <a:gd name="connsiteY4-80" fmla="*/ 53432 h 268448"/>
                  <a:gd name="connsiteX0-81" fmla="*/ 160959 w 1974751"/>
                  <a:gd name="connsiteY0-82" fmla="*/ 53432 h 311846"/>
                  <a:gd name="connsiteX1-83" fmla="*/ 1972949 w 1974751"/>
                  <a:gd name="connsiteY1-84" fmla="*/ 39145 h 311846"/>
                  <a:gd name="connsiteX2-85" fmla="*/ 1784830 w 1974751"/>
                  <a:gd name="connsiteY2-86" fmla="*/ 268448 h 311846"/>
                  <a:gd name="connsiteX3-87" fmla="*/ 272878 w 1974751"/>
                  <a:gd name="connsiteY3-88" fmla="*/ 268448 h 311846"/>
                  <a:gd name="connsiteX4-89" fmla="*/ 160959 w 1974751"/>
                  <a:gd name="connsiteY4-90" fmla="*/ 53432 h 311846"/>
                  <a:gd name="connsiteX0-91" fmla="*/ 160959 w 1974753"/>
                  <a:gd name="connsiteY0-92" fmla="*/ 53432 h 296225"/>
                  <a:gd name="connsiteX1-93" fmla="*/ 1972949 w 1974753"/>
                  <a:gd name="connsiteY1-94" fmla="*/ 39145 h 296225"/>
                  <a:gd name="connsiteX2-95" fmla="*/ 1784830 w 1974753"/>
                  <a:gd name="connsiteY2-96" fmla="*/ 268448 h 296225"/>
                  <a:gd name="connsiteX3-97" fmla="*/ 272878 w 1974753"/>
                  <a:gd name="connsiteY3-98" fmla="*/ 268448 h 296225"/>
                  <a:gd name="connsiteX4-99" fmla="*/ 160959 w 1974753"/>
                  <a:gd name="connsiteY4-100" fmla="*/ 53432 h 296225"/>
                  <a:gd name="connsiteX0-101" fmla="*/ 122914 w 1936615"/>
                  <a:gd name="connsiteY0-102" fmla="*/ 119803 h 362596"/>
                  <a:gd name="connsiteX1-103" fmla="*/ 1934904 w 1936615"/>
                  <a:gd name="connsiteY1-104" fmla="*/ 105516 h 362596"/>
                  <a:gd name="connsiteX2-105" fmla="*/ 1746785 w 1936615"/>
                  <a:gd name="connsiteY2-106" fmla="*/ 334819 h 362596"/>
                  <a:gd name="connsiteX3-107" fmla="*/ 234833 w 1936615"/>
                  <a:gd name="connsiteY3-108" fmla="*/ 334819 h 362596"/>
                  <a:gd name="connsiteX4-109" fmla="*/ 122914 w 1936615"/>
                  <a:gd name="connsiteY4-110" fmla="*/ 119803 h 362596"/>
                  <a:gd name="connsiteX0-111" fmla="*/ 122914 w 2121812"/>
                  <a:gd name="connsiteY0-112" fmla="*/ 177507 h 420300"/>
                  <a:gd name="connsiteX1-113" fmla="*/ 1934904 w 2121812"/>
                  <a:gd name="connsiteY1-114" fmla="*/ 163220 h 420300"/>
                  <a:gd name="connsiteX2-115" fmla="*/ 1746785 w 2121812"/>
                  <a:gd name="connsiteY2-116" fmla="*/ 392523 h 420300"/>
                  <a:gd name="connsiteX3-117" fmla="*/ 234833 w 2121812"/>
                  <a:gd name="connsiteY3-118" fmla="*/ 392523 h 420300"/>
                  <a:gd name="connsiteX4-119" fmla="*/ 122914 w 2121812"/>
                  <a:gd name="connsiteY4-120" fmla="*/ 177507 h 420300"/>
                  <a:gd name="connsiteX0-121" fmla="*/ 121667 w 2160596"/>
                  <a:gd name="connsiteY0-122" fmla="*/ 142002 h 750303"/>
                  <a:gd name="connsiteX1-123" fmla="*/ 1933657 w 2160596"/>
                  <a:gd name="connsiteY1-124" fmla="*/ 127715 h 750303"/>
                  <a:gd name="connsiteX2-125" fmla="*/ 1745538 w 2160596"/>
                  <a:gd name="connsiteY2-126" fmla="*/ 357018 h 750303"/>
                  <a:gd name="connsiteX3-127" fmla="*/ 340073 w 2160596"/>
                  <a:gd name="connsiteY3-128" fmla="*/ 747543 h 750303"/>
                  <a:gd name="connsiteX4-129" fmla="*/ 121667 w 2160596"/>
                  <a:gd name="connsiteY4-130" fmla="*/ 142002 h 750303"/>
                  <a:gd name="connsiteX0-131" fmla="*/ 126823 w 2128132"/>
                  <a:gd name="connsiteY0-132" fmla="*/ 80912 h 739617"/>
                  <a:gd name="connsiteX1-133" fmla="*/ 1938813 w 2128132"/>
                  <a:gd name="connsiteY1-134" fmla="*/ 66625 h 739617"/>
                  <a:gd name="connsiteX2-135" fmla="*/ 1892677 w 2128132"/>
                  <a:gd name="connsiteY2-136" fmla="*/ 638828 h 739617"/>
                  <a:gd name="connsiteX3-137" fmla="*/ 345229 w 2128132"/>
                  <a:gd name="connsiteY3-138" fmla="*/ 686453 h 739617"/>
                  <a:gd name="connsiteX4-139" fmla="*/ 126823 w 2128132"/>
                  <a:gd name="connsiteY4-140" fmla="*/ 80912 h 739617"/>
                  <a:gd name="connsiteX0-141" fmla="*/ 150487 w 2151798"/>
                  <a:gd name="connsiteY0-142" fmla="*/ 138337 h 797042"/>
                  <a:gd name="connsiteX1-143" fmla="*/ 1962477 w 2151798"/>
                  <a:gd name="connsiteY1-144" fmla="*/ 124050 h 797042"/>
                  <a:gd name="connsiteX2-145" fmla="*/ 1916341 w 2151798"/>
                  <a:gd name="connsiteY2-146" fmla="*/ 696253 h 797042"/>
                  <a:gd name="connsiteX3-147" fmla="*/ 368893 w 2151798"/>
                  <a:gd name="connsiteY3-148" fmla="*/ 743878 h 797042"/>
                  <a:gd name="connsiteX4-149" fmla="*/ 150487 w 2151798"/>
                  <a:gd name="connsiteY4-150" fmla="*/ 138337 h 797042"/>
                  <a:gd name="connsiteX0-151" fmla="*/ 163275 w 2107709"/>
                  <a:gd name="connsiteY0-152" fmla="*/ 120535 h 845635"/>
                  <a:gd name="connsiteX1-153" fmla="*/ 1922021 w 2107709"/>
                  <a:gd name="connsiteY1-154" fmla="*/ 168160 h 845635"/>
                  <a:gd name="connsiteX2-155" fmla="*/ 1875885 w 2107709"/>
                  <a:gd name="connsiteY2-156" fmla="*/ 740363 h 845635"/>
                  <a:gd name="connsiteX3-157" fmla="*/ 328437 w 2107709"/>
                  <a:gd name="connsiteY3-158" fmla="*/ 787988 h 845635"/>
                  <a:gd name="connsiteX4-159" fmla="*/ 163275 w 2107709"/>
                  <a:gd name="connsiteY4-160" fmla="*/ 120535 h 845635"/>
                  <a:gd name="connsiteX0-161" fmla="*/ 163275 w 2186152"/>
                  <a:gd name="connsiteY0-162" fmla="*/ 187705 h 912805"/>
                  <a:gd name="connsiteX1-163" fmla="*/ 1922021 w 2186152"/>
                  <a:gd name="connsiteY1-164" fmla="*/ 235330 h 912805"/>
                  <a:gd name="connsiteX2-165" fmla="*/ 1875885 w 2186152"/>
                  <a:gd name="connsiteY2-166" fmla="*/ 807533 h 912805"/>
                  <a:gd name="connsiteX3-167" fmla="*/ 328437 w 2186152"/>
                  <a:gd name="connsiteY3-168" fmla="*/ 855158 h 912805"/>
                  <a:gd name="connsiteX4-169" fmla="*/ 163275 w 2186152"/>
                  <a:gd name="connsiteY4-170" fmla="*/ 187705 h 912805"/>
                  <a:gd name="connsiteX0-171" fmla="*/ 163275 w 2137129"/>
                  <a:gd name="connsiteY0-172" fmla="*/ 189457 h 914557"/>
                  <a:gd name="connsiteX1-173" fmla="*/ 1922021 w 2137129"/>
                  <a:gd name="connsiteY1-174" fmla="*/ 237082 h 914557"/>
                  <a:gd name="connsiteX2-175" fmla="*/ 1875885 w 2137129"/>
                  <a:gd name="connsiteY2-176" fmla="*/ 809285 h 914557"/>
                  <a:gd name="connsiteX3-177" fmla="*/ 328437 w 2137129"/>
                  <a:gd name="connsiteY3-178" fmla="*/ 856910 h 914557"/>
                  <a:gd name="connsiteX4-179" fmla="*/ 163275 w 2137129"/>
                  <a:gd name="connsiteY4-180" fmla="*/ 189457 h 914557"/>
                  <a:gd name="connsiteX0-181" fmla="*/ 186821 w 2685834"/>
                  <a:gd name="connsiteY0-182" fmla="*/ 142129 h 867451"/>
                  <a:gd name="connsiteX1-183" fmla="*/ 2584491 w 2685834"/>
                  <a:gd name="connsiteY1-184" fmla="*/ 184991 h 867451"/>
                  <a:gd name="connsiteX2-185" fmla="*/ 1899431 w 2685834"/>
                  <a:gd name="connsiteY2-186" fmla="*/ 761957 h 867451"/>
                  <a:gd name="connsiteX3-187" fmla="*/ 351983 w 2685834"/>
                  <a:gd name="connsiteY3-188" fmla="*/ 809582 h 867451"/>
                  <a:gd name="connsiteX4-189" fmla="*/ 186821 w 2685834"/>
                  <a:gd name="connsiteY4-190" fmla="*/ 142129 h 867451"/>
                  <a:gd name="connsiteX0-191" fmla="*/ 186821 w 2756339"/>
                  <a:gd name="connsiteY0-192" fmla="*/ 201141 h 926463"/>
                  <a:gd name="connsiteX1-193" fmla="*/ 2584491 w 2756339"/>
                  <a:gd name="connsiteY1-194" fmla="*/ 244003 h 926463"/>
                  <a:gd name="connsiteX2-195" fmla="*/ 1899431 w 2756339"/>
                  <a:gd name="connsiteY2-196" fmla="*/ 820969 h 926463"/>
                  <a:gd name="connsiteX3-197" fmla="*/ 351983 w 2756339"/>
                  <a:gd name="connsiteY3-198" fmla="*/ 868594 h 926463"/>
                  <a:gd name="connsiteX4-199" fmla="*/ 186821 w 2756339"/>
                  <a:gd name="connsiteY4-200" fmla="*/ 201141 h 926463"/>
                  <a:gd name="connsiteX0-201" fmla="*/ 198603 w 2768122"/>
                  <a:gd name="connsiteY0-202" fmla="*/ 284982 h 1010304"/>
                  <a:gd name="connsiteX1-203" fmla="*/ 2596273 w 2768122"/>
                  <a:gd name="connsiteY1-204" fmla="*/ 327844 h 1010304"/>
                  <a:gd name="connsiteX2-205" fmla="*/ 1911213 w 2768122"/>
                  <a:gd name="connsiteY2-206" fmla="*/ 904810 h 1010304"/>
                  <a:gd name="connsiteX3-207" fmla="*/ 363765 w 2768122"/>
                  <a:gd name="connsiteY3-208" fmla="*/ 952435 h 1010304"/>
                  <a:gd name="connsiteX4-209" fmla="*/ 198603 w 2768122"/>
                  <a:gd name="connsiteY4-210" fmla="*/ 284982 h 1010304"/>
                  <a:gd name="connsiteX0-211" fmla="*/ 229193 w 2627166"/>
                  <a:gd name="connsiteY0-212" fmla="*/ 172727 h 840252"/>
                  <a:gd name="connsiteX1-213" fmla="*/ 2626863 w 2627166"/>
                  <a:gd name="connsiteY1-214" fmla="*/ 215589 h 840252"/>
                  <a:gd name="connsiteX2-215" fmla="*/ 394355 w 2627166"/>
                  <a:gd name="connsiteY2-216" fmla="*/ 840180 h 840252"/>
                  <a:gd name="connsiteX3-217" fmla="*/ 229193 w 2627166"/>
                  <a:gd name="connsiteY3-218" fmla="*/ 172727 h 840252"/>
                  <a:gd name="connsiteX0-219" fmla="*/ 0 w 2397670"/>
                  <a:gd name="connsiteY0-220" fmla="*/ 172727 h 215589"/>
                  <a:gd name="connsiteX1-221" fmla="*/ 2397670 w 2397670"/>
                  <a:gd name="connsiteY1-222" fmla="*/ 215589 h 215589"/>
                  <a:gd name="connsiteX2-223" fmla="*/ 0 w 2397670"/>
                  <a:gd name="connsiteY2-224" fmla="*/ 172727 h 215589"/>
                  <a:gd name="connsiteX0-225" fmla="*/ 0 w 2388797"/>
                  <a:gd name="connsiteY0-226" fmla="*/ 176263 h 176263"/>
                  <a:gd name="connsiteX1-227" fmla="*/ 2388797 w 2388797"/>
                  <a:gd name="connsiteY1-228" fmla="*/ 114350 h 176263"/>
                  <a:gd name="connsiteX2-229" fmla="*/ 0 w 2388797"/>
                  <a:gd name="connsiteY2-230" fmla="*/ 176263 h 176263"/>
                  <a:gd name="connsiteX0-231" fmla="*/ 0 w 2388797"/>
                  <a:gd name="connsiteY0-232" fmla="*/ 168967 h 168967"/>
                  <a:gd name="connsiteX1-233" fmla="*/ 2388797 w 2388797"/>
                  <a:gd name="connsiteY1-234" fmla="*/ 130867 h 168967"/>
                  <a:gd name="connsiteX2-235" fmla="*/ 0 w 2388797"/>
                  <a:gd name="connsiteY2-236" fmla="*/ 168967 h 168967"/>
                  <a:gd name="connsiteX0-237" fmla="*/ 98544 w 2487341"/>
                  <a:gd name="connsiteY0-238" fmla="*/ 287217 h 557332"/>
                  <a:gd name="connsiteX1-239" fmla="*/ 2487341 w 2487341"/>
                  <a:gd name="connsiteY1-240" fmla="*/ 249117 h 557332"/>
                  <a:gd name="connsiteX2-241" fmla="*/ 98544 w 2487341"/>
                  <a:gd name="connsiteY2-242" fmla="*/ 287217 h 557332"/>
                  <a:gd name="connsiteX0-243" fmla="*/ 65757 w 2513543"/>
                  <a:gd name="connsiteY0-244" fmla="*/ 436393 h 838087"/>
                  <a:gd name="connsiteX1-245" fmla="*/ 2454554 w 2513543"/>
                  <a:gd name="connsiteY1-246" fmla="*/ 398293 h 838087"/>
                  <a:gd name="connsiteX2-247" fmla="*/ 65757 w 2513543"/>
                  <a:gd name="connsiteY2-248" fmla="*/ 436393 h 838087"/>
                  <a:gd name="connsiteX0-249" fmla="*/ 72144 w 2469823"/>
                  <a:gd name="connsiteY0-250" fmla="*/ 383166 h 736189"/>
                  <a:gd name="connsiteX1-251" fmla="*/ 2460941 w 2469823"/>
                  <a:gd name="connsiteY1-252" fmla="*/ 345066 h 736189"/>
                  <a:gd name="connsiteX2-253" fmla="*/ 72144 w 2469823"/>
                  <a:gd name="connsiteY2-254" fmla="*/ 383166 h 736189"/>
                  <a:gd name="connsiteX0-255" fmla="*/ 85 w 2399588"/>
                  <a:gd name="connsiteY0-256" fmla="*/ 322200 h 610927"/>
                  <a:gd name="connsiteX1-257" fmla="*/ 2388882 w 2399588"/>
                  <a:gd name="connsiteY1-258" fmla="*/ 284100 h 610927"/>
                  <a:gd name="connsiteX2-259" fmla="*/ 85 w 2399588"/>
                  <a:gd name="connsiteY2-260" fmla="*/ 322200 h 610927"/>
                  <a:gd name="connsiteX0-261" fmla="*/ 247 w 2399925"/>
                  <a:gd name="connsiteY0-262" fmla="*/ 272591 h 507119"/>
                  <a:gd name="connsiteX1-263" fmla="*/ 2389044 w 2399925"/>
                  <a:gd name="connsiteY1-264" fmla="*/ 234491 h 507119"/>
                  <a:gd name="connsiteX2-265" fmla="*/ 247 w 2399925"/>
                  <a:gd name="connsiteY2-266" fmla="*/ 272591 h 507119"/>
                  <a:gd name="connsiteX0-267" fmla="*/ 234 w 2389703"/>
                  <a:gd name="connsiteY0-268" fmla="*/ 276359 h 514260"/>
                  <a:gd name="connsiteX1-269" fmla="*/ 2389031 w 2389703"/>
                  <a:gd name="connsiteY1-270" fmla="*/ 238259 h 514260"/>
                  <a:gd name="connsiteX2-271" fmla="*/ 234 w 2389703"/>
                  <a:gd name="connsiteY2-272" fmla="*/ 276359 h 514260"/>
                </a:gdLst>
                <a:ahLst/>
                <a:cxnLst>
                  <a:cxn ang="0">
                    <a:pos x="connsiteX0-1" y="connsiteY0-2"/>
                  </a:cxn>
                  <a:cxn ang="0">
                    <a:pos x="connsiteX1-3" y="connsiteY1-4"/>
                  </a:cxn>
                  <a:cxn ang="0">
                    <a:pos x="connsiteX2-5" y="connsiteY2-6"/>
                  </a:cxn>
                </a:cxnLst>
                <a:rect l="l" t="t" r="r" b="b"/>
                <a:pathLst>
                  <a:path w="2389703" h="514260">
                    <a:moveTo>
                      <a:pt x="234" y="276359"/>
                    </a:moveTo>
                    <a:cubicBezTo>
                      <a:pt x="-27012" y="-61101"/>
                      <a:pt x="2342275" y="-107816"/>
                      <a:pt x="2389031" y="238259"/>
                    </a:cubicBezTo>
                    <a:cubicBezTo>
                      <a:pt x="2435787" y="584334"/>
                      <a:pt x="27480" y="613819"/>
                      <a:pt x="234" y="276359"/>
                    </a:cubicBezTo>
                    <a:close/>
                  </a:path>
                </a:pathLst>
              </a:custGeom>
            </p:spPr>
            <p:txBody>
              <a:bodyPr wrap="none">
                <a:prstTxWarp prst="textArchUp">
                  <a:avLst/>
                </a:prstTxWarp>
                <a:spAutoFit/>
              </a:bodyPr>
              <a:lstStyle/>
              <a:p>
                <a:pPr algn="ctr">
                  <a:lnSpc>
                    <a:spcPct val="150000"/>
                  </a:lnSpc>
                </a:pPr>
                <a:r>
                  <a:rPr lang="en-US" altLang="zh-CN" sz="1065" dirty="0">
                    <a:solidFill>
                      <a:schemeClr val="bg1"/>
                    </a:solidFill>
                    <a:latin typeface="微软雅黑" panose="020B0503020204020204" pitchFamily="34" charset="-122"/>
                    <a:ea typeface="微软雅黑" panose="020B0503020204020204" pitchFamily="34" charset="-122"/>
                  </a:rPr>
                  <a:t>ENTER YOUR TITLE HERE</a:t>
                </a:r>
                <a:endParaRPr lang="en-US" altLang="zh-CN" sz="1065" dirty="0">
                  <a:solidFill>
                    <a:schemeClr val="bg1"/>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3372980" y="3665720"/>
              <a:ext cx="2112857" cy="1298221"/>
              <a:chOff x="2558309" y="2629492"/>
              <a:chExt cx="1584643" cy="973666"/>
            </a:xfrm>
          </p:grpSpPr>
          <p:sp>
            <p:nvSpPr>
              <p:cNvPr id="14" name="Freeform 6"/>
              <p:cNvSpPr/>
              <p:nvPr/>
            </p:nvSpPr>
            <p:spPr bwMode="auto">
              <a:xfrm>
                <a:off x="2558309" y="2629492"/>
                <a:ext cx="1584643" cy="973666"/>
              </a:xfrm>
              <a:custGeom>
                <a:avLst/>
                <a:gdLst>
                  <a:gd name="T0" fmla="*/ 946 w 1302"/>
                  <a:gd name="T1" fmla="*/ 178 h 800"/>
                  <a:gd name="T2" fmla="*/ 1016 w 1302"/>
                  <a:gd name="T3" fmla="*/ 178 h 800"/>
                  <a:gd name="T4" fmla="*/ 1008 w 1302"/>
                  <a:gd name="T5" fmla="*/ 260 h 800"/>
                  <a:gd name="T6" fmla="*/ 984 w 1302"/>
                  <a:gd name="T7" fmla="*/ 336 h 800"/>
                  <a:gd name="T8" fmla="*/ 948 w 1302"/>
                  <a:gd name="T9" fmla="*/ 404 h 800"/>
                  <a:gd name="T10" fmla="*/ 898 w 1302"/>
                  <a:gd name="T11" fmla="*/ 464 h 800"/>
                  <a:gd name="T12" fmla="*/ 838 w 1302"/>
                  <a:gd name="T13" fmla="*/ 512 h 800"/>
                  <a:gd name="T14" fmla="*/ 770 w 1302"/>
                  <a:gd name="T15" fmla="*/ 550 h 800"/>
                  <a:gd name="T16" fmla="*/ 694 w 1302"/>
                  <a:gd name="T17" fmla="*/ 574 h 800"/>
                  <a:gd name="T18" fmla="*/ 614 w 1302"/>
                  <a:gd name="T19" fmla="*/ 582 h 800"/>
                  <a:gd name="T20" fmla="*/ 578 w 1302"/>
                  <a:gd name="T21" fmla="*/ 580 h 800"/>
                  <a:gd name="T22" fmla="*/ 508 w 1302"/>
                  <a:gd name="T23" fmla="*/ 568 h 800"/>
                  <a:gd name="T24" fmla="*/ 444 w 1302"/>
                  <a:gd name="T25" fmla="*/ 544 h 800"/>
                  <a:gd name="T26" fmla="*/ 386 w 1302"/>
                  <a:gd name="T27" fmla="*/ 510 h 800"/>
                  <a:gd name="T28" fmla="*/ 334 w 1302"/>
                  <a:gd name="T29" fmla="*/ 468 h 800"/>
                  <a:gd name="T30" fmla="*/ 290 w 1302"/>
                  <a:gd name="T31" fmla="*/ 418 h 800"/>
                  <a:gd name="T32" fmla="*/ 254 w 1302"/>
                  <a:gd name="T33" fmla="*/ 360 h 800"/>
                  <a:gd name="T34" fmla="*/ 228 w 1302"/>
                  <a:gd name="T35" fmla="*/ 296 h 800"/>
                  <a:gd name="T36" fmla="*/ 100 w 1302"/>
                  <a:gd name="T37" fmla="*/ 384 h 800"/>
                  <a:gd name="T38" fmla="*/ 0 w 1302"/>
                  <a:gd name="T39" fmla="*/ 284 h 800"/>
                  <a:gd name="T40" fmla="*/ 12 w 1302"/>
                  <a:gd name="T41" fmla="*/ 338 h 800"/>
                  <a:gd name="T42" fmla="*/ 28 w 1302"/>
                  <a:gd name="T43" fmla="*/ 390 h 800"/>
                  <a:gd name="T44" fmla="*/ 74 w 1302"/>
                  <a:gd name="T45" fmla="*/ 488 h 800"/>
                  <a:gd name="T46" fmla="*/ 136 w 1302"/>
                  <a:gd name="T47" fmla="*/ 576 h 800"/>
                  <a:gd name="T48" fmla="*/ 210 w 1302"/>
                  <a:gd name="T49" fmla="*/ 652 h 800"/>
                  <a:gd name="T50" fmla="*/ 298 w 1302"/>
                  <a:gd name="T51" fmla="*/ 714 h 800"/>
                  <a:gd name="T52" fmla="*/ 394 w 1302"/>
                  <a:gd name="T53" fmla="*/ 760 h 800"/>
                  <a:gd name="T54" fmla="*/ 446 w 1302"/>
                  <a:gd name="T55" fmla="*/ 778 h 800"/>
                  <a:gd name="T56" fmla="*/ 500 w 1302"/>
                  <a:gd name="T57" fmla="*/ 790 h 800"/>
                  <a:gd name="T58" fmla="*/ 556 w 1302"/>
                  <a:gd name="T59" fmla="*/ 798 h 800"/>
                  <a:gd name="T60" fmla="*/ 614 w 1302"/>
                  <a:gd name="T61" fmla="*/ 800 h 800"/>
                  <a:gd name="T62" fmla="*/ 646 w 1302"/>
                  <a:gd name="T63" fmla="*/ 800 h 800"/>
                  <a:gd name="T64" fmla="*/ 708 w 1302"/>
                  <a:gd name="T65" fmla="*/ 794 h 800"/>
                  <a:gd name="T66" fmla="*/ 768 w 1302"/>
                  <a:gd name="T67" fmla="*/ 780 h 800"/>
                  <a:gd name="T68" fmla="*/ 826 w 1302"/>
                  <a:gd name="T69" fmla="*/ 762 h 800"/>
                  <a:gd name="T70" fmla="*/ 882 w 1302"/>
                  <a:gd name="T71" fmla="*/ 738 h 800"/>
                  <a:gd name="T72" fmla="*/ 936 w 1302"/>
                  <a:gd name="T73" fmla="*/ 710 h 800"/>
                  <a:gd name="T74" fmla="*/ 984 w 1302"/>
                  <a:gd name="T75" fmla="*/ 676 h 800"/>
                  <a:gd name="T76" fmla="*/ 1032 w 1302"/>
                  <a:gd name="T77" fmla="*/ 638 h 800"/>
                  <a:gd name="T78" fmla="*/ 1074 w 1302"/>
                  <a:gd name="T79" fmla="*/ 596 h 800"/>
                  <a:gd name="T80" fmla="*/ 1112 w 1302"/>
                  <a:gd name="T81" fmla="*/ 550 h 800"/>
                  <a:gd name="T82" fmla="*/ 1144 w 1302"/>
                  <a:gd name="T83" fmla="*/ 500 h 800"/>
                  <a:gd name="T84" fmla="*/ 1174 w 1302"/>
                  <a:gd name="T85" fmla="*/ 448 h 800"/>
                  <a:gd name="T86" fmla="*/ 1198 w 1302"/>
                  <a:gd name="T87" fmla="*/ 392 h 800"/>
                  <a:gd name="T88" fmla="*/ 1216 w 1302"/>
                  <a:gd name="T89" fmla="*/ 334 h 800"/>
                  <a:gd name="T90" fmla="*/ 1228 w 1302"/>
                  <a:gd name="T91" fmla="*/ 274 h 800"/>
                  <a:gd name="T92" fmla="*/ 1234 w 1302"/>
                  <a:gd name="T93" fmla="*/ 210 h 800"/>
                  <a:gd name="T94" fmla="*/ 1302 w 1302"/>
                  <a:gd name="T95" fmla="*/ 17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02" h="800">
                    <a:moveTo>
                      <a:pt x="1124" y="0"/>
                    </a:moveTo>
                    <a:lnTo>
                      <a:pt x="946" y="178"/>
                    </a:lnTo>
                    <a:lnTo>
                      <a:pt x="1016" y="178"/>
                    </a:lnTo>
                    <a:lnTo>
                      <a:pt x="1016" y="178"/>
                    </a:lnTo>
                    <a:lnTo>
                      <a:pt x="1014" y="220"/>
                    </a:lnTo>
                    <a:lnTo>
                      <a:pt x="1008" y="260"/>
                    </a:lnTo>
                    <a:lnTo>
                      <a:pt x="998" y="298"/>
                    </a:lnTo>
                    <a:lnTo>
                      <a:pt x="984" y="336"/>
                    </a:lnTo>
                    <a:lnTo>
                      <a:pt x="968" y="370"/>
                    </a:lnTo>
                    <a:lnTo>
                      <a:pt x="948" y="404"/>
                    </a:lnTo>
                    <a:lnTo>
                      <a:pt x="924" y="434"/>
                    </a:lnTo>
                    <a:lnTo>
                      <a:pt x="898" y="464"/>
                    </a:lnTo>
                    <a:lnTo>
                      <a:pt x="870" y="490"/>
                    </a:lnTo>
                    <a:lnTo>
                      <a:pt x="838" y="512"/>
                    </a:lnTo>
                    <a:lnTo>
                      <a:pt x="806" y="532"/>
                    </a:lnTo>
                    <a:lnTo>
                      <a:pt x="770" y="550"/>
                    </a:lnTo>
                    <a:lnTo>
                      <a:pt x="732" y="564"/>
                    </a:lnTo>
                    <a:lnTo>
                      <a:pt x="694" y="574"/>
                    </a:lnTo>
                    <a:lnTo>
                      <a:pt x="654" y="580"/>
                    </a:lnTo>
                    <a:lnTo>
                      <a:pt x="614" y="582"/>
                    </a:lnTo>
                    <a:lnTo>
                      <a:pt x="614" y="582"/>
                    </a:lnTo>
                    <a:lnTo>
                      <a:pt x="578" y="580"/>
                    </a:lnTo>
                    <a:lnTo>
                      <a:pt x="542" y="576"/>
                    </a:lnTo>
                    <a:lnTo>
                      <a:pt x="508" y="568"/>
                    </a:lnTo>
                    <a:lnTo>
                      <a:pt x="476" y="558"/>
                    </a:lnTo>
                    <a:lnTo>
                      <a:pt x="444" y="544"/>
                    </a:lnTo>
                    <a:lnTo>
                      <a:pt x="414" y="528"/>
                    </a:lnTo>
                    <a:lnTo>
                      <a:pt x="386" y="510"/>
                    </a:lnTo>
                    <a:lnTo>
                      <a:pt x="358" y="490"/>
                    </a:lnTo>
                    <a:lnTo>
                      <a:pt x="334" y="468"/>
                    </a:lnTo>
                    <a:lnTo>
                      <a:pt x="310" y="444"/>
                    </a:lnTo>
                    <a:lnTo>
                      <a:pt x="290" y="418"/>
                    </a:lnTo>
                    <a:lnTo>
                      <a:pt x="270" y="390"/>
                    </a:lnTo>
                    <a:lnTo>
                      <a:pt x="254" y="360"/>
                    </a:lnTo>
                    <a:lnTo>
                      <a:pt x="240" y="330"/>
                    </a:lnTo>
                    <a:lnTo>
                      <a:pt x="228" y="296"/>
                    </a:lnTo>
                    <a:lnTo>
                      <a:pt x="220" y="264"/>
                    </a:lnTo>
                    <a:lnTo>
                      <a:pt x="100" y="384"/>
                    </a:lnTo>
                    <a:lnTo>
                      <a:pt x="0" y="284"/>
                    </a:lnTo>
                    <a:lnTo>
                      <a:pt x="0" y="284"/>
                    </a:lnTo>
                    <a:lnTo>
                      <a:pt x="6" y="312"/>
                    </a:lnTo>
                    <a:lnTo>
                      <a:pt x="12" y="338"/>
                    </a:lnTo>
                    <a:lnTo>
                      <a:pt x="20" y="364"/>
                    </a:lnTo>
                    <a:lnTo>
                      <a:pt x="28" y="390"/>
                    </a:lnTo>
                    <a:lnTo>
                      <a:pt x="50" y="440"/>
                    </a:lnTo>
                    <a:lnTo>
                      <a:pt x="74" y="488"/>
                    </a:lnTo>
                    <a:lnTo>
                      <a:pt x="102" y="534"/>
                    </a:lnTo>
                    <a:lnTo>
                      <a:pt x="136" y="576"/>
                    </a:lnTo>
                    <a:lnTo>
                      <a:pt x="172" y="616"/>
                    </a:lnTo>
                    <a:lnTo>
                      <a:pt x="210" y="652"/>
                    </a:lnTo>
                    <a:lnTo>
                      <a:pt x="252" y="684"/>
                    </a:lnTo>
                    <a:lnTo>
                      <a:pt x="298" y="714"/>
                    </a:lnTo>
                    <a:lnTo>
                      <a:pt x="346" y="740"/>
                    </a:lnTo>
                    <a:lnTo>
                      <a:pt x="394" y="760"/>
                    </a:lnTo>
                    <a:lnTo>
                      <a:pt x="420" y="770"/>
                    </a:lnTo>
                    <a:lnTo>
                      <a:pt x="446" y="778"/>
                    </a:lnTo>
                    <a:lnTo>
                      <a:pt x="474" y="784"/>
                    </a:lnTo>
                    <a:lnTo>
                      <a:pt x="500" y="790"/>
                    </a:lnTo>
                    <a:lnTo>
                      <a:pt x="528" y="794"/>
                    </a:lnTo>
                    <a:lnTo>
                      <a:pt x="556" y="798"/>
                    </a:lnTo>
                    <a:lnTo>
                      <a:pt x="584" y="800"/>
                    </a:lnTo>
                    <a:lnTo>
                      <a:pt x="614" y="800"/>
                    </a:lnTo>
                    <a:lnTo>
                      <a:pt x="614" y="800"/>
                    </a:lnTo>
                    <a:lnTo>
                      <a:pt x="646" y="800"/>
                    </a:lnTo>
                    <a:lnTo>
                      <a:pt x="676" y="798"/>
                    </a:lnTo>
                    <a:lnTo>
                      <a:pt x="708" y="794"/>
                    </a:lnTo>
                    <a:lnTo>
                      <a:pt x="738" y="788"/>
                    </a:lnTo>
                    <a:lnTo>
                      <a:pt x="768" y="780"/>
                    </a:lnTo>
                    <a:lnTo>
                      <a:pt x="798" y="772"/>
                    </a:lnTo>
                    <a:lnTo>
                      <a:pt x="826" y="762"/>
                    </a:lnTo>
                    <a:lnTo>
                      <a:pt x="854" y="752"/>
                    </a:lnTo>
                    <a:lnTo>
                      <a:pt x="882" y="738"/>
                    </a:lnTo>
                    <a:lnTo>
                      <a:pt x="910" y="726"/>
                    </a:lnTo>
                    <a:lnTo>
                      <a:pt x="936" y="710"/>
                    </a:lnTo>
                    <a:lnTo>
                      <a:pt x="960" y="694"/>
                    </a:lnTo>
                    <a:lnTo>
                      <a:pt x="984" y="676"/>
                    </a:lnTo>
                    <a:lnTo>
                      <a:pt x="1008" y="658"/>
                    </a:lnTo>
                    <a:lnTo>
                      <a:pt x="1032" y="638"/>
                    </a:lnTo>
                    <a:lnTo>
                      <a:pt x="1052" y="618"/>
                    </a:lnTo>
                    <a:lnTo>
                      <a:pt x="1074" y="596"/>
                    </a:lnTo>
                    <a:lnTo>
                      <a:pt x="1092" y="574"/>
                    </a:lnTo>
                    <a:lnTo>
                      <a:pt x="1112" y="550"/>
                    </a:lnTo>
                    <a:lnTo>
                      <a:pt x="1128" y="526"/>
                    </a:lnTo>
                    <a:lnTo>
                      <a:pt x="1144" y="500"/>
                    </a:lnTo>
                    <a:lnTo>
                      <a:pt x="1160" y="474"/>
                    </a:lnTo>
                    <a:lnTo>
                      <a:pt x="1174" y="448"/>
                    </a:lnTo>
                    <a:lnTo>
                      <a:pt x="1186" y="420"/>
                    </a:lnTo>
                    <a:lnTo>
                      <a:pt x="1198" y="392"/>
                    </a:lnTo>
                    <a:lnTo>
                      <a:pt x="1206" y="364"/>
                    </a:lnTo>
                    <a:lnTo>
                      <a:pt x="1216" y="334"/>
                    </a:lnTo>
                    <a:lnTo>
                      <a:pt x="1222" y="304"/>
                    </a:lnTo>
                    <a:lnTo>
                      <a:pt x="1228" y="274"/>
                    </a:lnTo>
                    <a:lnTo>
                      <a:pt x="1232" y="242"/>
                    </a:lnTo>
                    <a:lnTo>
                      <a:pt x="1234" y="210"/>
                    </a:lnTo>
                    <a:lnTo>
                      <a:pt x="1236" y="178"/>
                    </a:lnTo>
                    <a:lnTo>
                      <a:pt x="1302" y="178"/>
                    </a:lnTo>
                    <a:lnTo>
                      <a:pt x="1124" y="0"/>
                    </a:lnTo>
                    <a:close/>
                  </a:path>
                </a:pathLst>
              </a:custGeom>
              <a:solidFill>
                <a:schemeClr val="accent1"/>
              </a:solidFill>
              <a:ln>
                <a:noFill/>
              </a:ln>
            </p:spPr>
            <p:txBody>
              <a:bodyPr vert="horz" wrap="square" lIns="121920" tIns="60960" rIns="121920" bIns="60960" numCol="1" anchor="t" anchorCtr="0" compatLnSpc="1"/>
              <a:lstStyle/>
              <a:p>
                <a:endParaRPr lang="zh-CN" altLang="en-US" sz="2400">
                  <a:solidFill>
                    <a:schemeClr val="bg1"/>
                  </a:solidFill>
                </a:endParaRPr>
              </a:p>
            </p:txBody>
          </p:sp>
          <p:sp>
            <p:nvSpPr>
              <p:cNvPr id="15" name="矩形 45"/>
              <p:cNvSpPr/>
              <p:nvPr/>
            </p:nvSpPr>
            <p:spPr>
              <a:xfrm rot="10800000">
                <a:off x="2795500" y="2666484"/>
                <a:ext cx="1039480" cy="782232"/>
              </a:xfrm>
              <a:custGeom>
                <a:avLst/>
                <a:gdLst>
                  <a:gd name="connsiteX0" fmla="*/ 0 w 1511952"/>
                  <a:gd name="connsiteY0" fmla="*/ 0 h 295978"/>
                  <a:gd name="connsiteX1" fmla="*/ 1511952 w 1511952"/>
                  <a:gd name="connsiteY1" fmla="*/ 0 h 295978"/>
                  <a:gd name="connsiteX2" fmla="*/ 1511952 w 1511952"/>
                  <a:gd name="connsiteY2" fmla="*/ 295978 h 295978"/>
                  <a:gd name="connsiteX3" fmla="*/ 0 w 1511952"/>
                  <a:gd name="connsiteY3" fmla="*/ 295978 h 295978"/>
                  <a:gd name="connsiteX4" fmla="*/ 0 w 1511952"/>
                  <a:gd name="connsiteY4" fmla="*/ 0 h 295978"/>
                  <a:gd name="connsiteX0-1" fmla="*/ 0 w 1511952"/>
                  <a:gd name="connsiteY0-2" fmla="*/ 105833 h 401811"/>
                  <a:gd name="connsiteX1-3" fmla="*/ 1511952 w 1511952"/>
                  <a:gd name="connsiteY1-4" fmla="*/ 105833 h 401811"/>
                  <a:gd name="connsiteX2-5" fmla="*/ 1511952 w 1511952"/>
                  <a:gd name="connsiteY2-6" fmla="*/ 401811 h 401811"/>
                  <a:gd name="connsiteX3-7" fmla="*/ 0 w 1511952"/>
                  <a:gd name="connsiteY3-8" fmla="*/ 401811 h 401811"/>
                  <a:gd name="connsiteX4-9" fmla="*/ 0 w 1511952"/>
                  <a:gd name="connsiteY4-10" fmla="*/ 105833 h 401811"/>
                  <a:gd name="connsiteX0-11" fmla="*/ 0 w 1511952"/>
                  <a:gd name="connsiteY0-12" fmla="*/ 171524 h 467502"/>
                  <a:gd name="connsiteX1-13" fmla="*/ 1511952 w 1511952"/>
                  <a:gd name="connsiteY1-14" fmla="*/ 171524 h 467502"/>
                  <a:gd name="connsiteX2-15" fmla="*/ 1511952 w 1511952"/>
                  <a:gd name="connsiteY2-16" fmla="*/ 467502 h 467502"/>
                  <a:gd name="connsiteX3-17" fmla="*/ 0 w 1511952"/>
                  <a:gd name="connsiteY3-18" fmla="*/ 467502 h 467502"/>
                  <a:gd name="connsiteX4-19" fmla="*/ 0 w 1511952"/>
                  <a:gd name="connsiteY4-20" fmla="*/ 171524 h 467502"/>
                  <a:gd name="connsiteX0-21" fmla="*/ 0 w 1623871"/>
                  <a:gd name="connsiteY0-22" fmla="*/ 216069 h 431085"/>
                  <a:gd name="connsiteX1-23" fmla="*/ 1623871 w 1623871"/>
                  <a:gd name="connsiteY1-24" fmla="*/ 135107 h 431085"/>
                  <a:gd name="connsiteX2-25" fmla="*/ 1623871 w 1623871"/>
                  <a:gd name="connsiteY2-26" fmla="*/ 431085 h 431085"/>
                  <a:gd name="connsiteX3-27" fmla="*/ 111919 w 1623871"/>
                  <a:gd name="connsiteY3-28" fmla="*/ 431085 h 431085"/>
                  <a:gd name="connsiteX4-29" fmla="*/ 0 w 1623871"/>
                  <a:gd name="connsiteY4-30" fmla="*/ 216069 h 431085"/>
                  <a:gd name="connsiteX0-31" fmla="*/ 0 w 1811990"/>
                  <a:gd name="connsiteY0-32" fmla="*/ 178613 h 393629"/>
                  <a:gd name="connsiteX1-33" fmla="*/ 1811990 w 1811990"/>
                  <a:gd name="connsiteY1-34" fmla="*/ 164326 h 393629"/>
                  <a:gd name="connsiteX2-35" fmla="*/ 1623871 w 1811990"/>
                  <a:gd name="connsiteY2-36" fmla="*/ 393629 h 393629"/>
                  <a:gd name="connsiteX3-37" fmla="*/ 111919 w 1811990"/>
                  <a:gd name="connsiteY3-38" fmla="*/ 393629 h 393629"/>
                  <a:gd name="connsiteX4-39" fmla="*/ 0 w 1811990"/>
                  <a:gd name="connsiteY4-40" fmla="*/ 178613 h 393629"/>
                  <a:gd name="connsiteX0-41" fmla="*/ 0 w 1811990"/>
                  <a:gd name="connsiteY0-42" fmla="*/ 313434 h 528450"/>
                  <a:gd name="connsiteX1-43" fmla="*/ 1811990 w 1811990"/>
                  <a:gd name="connsiteY1-44" fmla="*/ 299147 h 528450"/>
                  <a:gd name="connsiteX2-45" fmla="*/ 1623871 w 1811990"/>
                  <a:gd name="connsiteY2-46" fmla="*/ 528450 h 528450"/>
                  <a:gd name="connsiteX3-47" fmla="*/ 111919 w 1811990"/>
                  <a:gd name="connsiteY3-48" fmla="*/ 528450 h 528450"/>
                  <a:gd name="connsiteX4-49" fmla="*/ 0 w 1811990"/>
                  <a:gd name="connsiteY4-50" fmla="*/ 313434 h 528450"/>
                  <a:gd name="connsiteX0-51" fmla="*/ 0 w 1811990"/>
                  <a:gd name="connsiteY0-52" fmla="*/ 416193 h 631209"/>
                  <a:gd name="connsiteX1-53" fmla="*/ 1811990 w 1811990"/>
                  <a:gd name="connsiteY1-54" fmla="*/ 401906 h 631209"/>
                  <a:gd name="connsiteX2-55" fmla="*/ 1623871 w 1811990"/>
                  <a:gd name="connsiteY2-56" fmla="*/ 631209 h 631209"/>
                  <a:gd name="connsiteX3-57" fmla="*/ 111919 w 1811990"/>
                  <a:gd name="connsiteY3-58" fmla="*/ 631209 h 631209"/>
                  <a:gd name="connsiteX4-59" fmla="*/ 0 w 1811990"/>
                  <a:gd name="connsiteY4-60" fmla="*/ 416193 h 631209"/>
                  <a:gd name="connsiteX0-61" fmla="*/ 160959 w 1972949"/>
                  <a:gd name="connsiteY0-62" fmla="*/ 35768 h 250784"/>
                  <a:gd name="connsiteX1-63" fmla="*/ 1972949 w 1972949"/>
                  <a:gd name="connsiteY1-64" fmla="*/ 21481 h 250784"/>
                  <a:gd name="connsiteX2-65" fmla="*/ 1784830 w 1972949"/>
                  <a:gd name="connsiteY2-66" fmla="*/ 250784 h 250784"/>
                  <a:gd name="connsiteX3-67" fmla="*/ 272878 w 1972949"/>
                  <a:gd name="connsiteY3-68" fmla="*/ 250784 h 250784"/>
                  <a:gd name="connsiteX4-69" fmla="*/ 160959 w 1972949"/>
                  <a:gd name="connsiteY4-70" fmla="*/ 35768 h 250784"/>
                  <a:gd name="connsiteX0-71" fmla="*/ 160959 w 1974753"/>
                  <a:gd name="connsiteY0-72" fmla="*/ 53432 h 268448"/>
                  <a:gd name="connsiteX1-73" fmla="*/ 1972949 w 1974753"/>
                  <a:gd name="connsiteY1-74" fmla="*/ 39145 h 268448"/>
                  <a:gd name="connsiteX2-75" fmla="*/ 1784830 w 1974753"/>
                  <a:gd name="connsiteY2-76" fmla="*/ 268448 h 268448"/>
                  <a:gd name="connsiteX3-77" fmla="*/ 272878 w 1974753"/>
                  <a:gd name="connsiteY3-78" fmla="*/ 268448 h 268448"/>
                  <a:gd name="connsiteX4-79" fmla="*/ 160959 w 1974753"/>
                  <a:gd name="connsiteY4-80" fmla="*/ 53432 h 268448"/>
                  <a:gd name="connsiteX0-81" fmla="*/ 160959 w 1974751"/>
                  <a:gd name="connsiteY0-82" fmla="*/ 53432 h 311846"/>
                  <a:gd name="connsiteX1-83" fmla="*/ 1972949 w 1974751"/>
                  <a:gd name="connsiteY1-84" fmla="*/ 39145 h 311846"/>
                  <a:gd name="connsiteX2-85" fmla="*/ 1784830 w 1974751"/>
                  <a:gd name="connsiteY2-86" fmla="*/ 268448 h 311846"/>
                  <a:gd name="connsiteX3-87" fmla="*/ 272878 w 1974751"/>
                  <a:gd name="connsiteY3-88" fmla="*/ 268448 h 311846"/>
                  <a:gd name="connsiteX4-89" fmla="*/ 160959 w 1974751"/>
                  <a:gd name="connsiteY4-90" fmla="*/ 53432 h 311846"/>
                  <a:gd name="connsiteX0-91" fmla="*/ 160959 w 1974753"/>
                  <a:gd name="connsiteY0-92" fmla="*/ 53432 h 296225"/>
                  <a:gd name="connsiteX1-93" fmla="*/ 1972949 w 1974753"/>
                  <a:gd name="connsiteY1-94" fmla="*/ 39145 h 296225"/>
                  <a:gd name="connsiteX2-95" fmla="*/ 1784830 w 1974753"/>
                  <a:gd name="connsiteY2-96" fmla="*/ 268448 h 296225"/>
                  <a:gd name="connsiteX3-97" fmla="*/ 272878 w 1974753"/>
                  <a:gd name="connsiteY3-98" fmla="*/ 268448 h 296225"/>
                  <a:gd name="connsiteX4-99" fmla="*/ 160959 w 1974753"/>
                  <a:gd name="connsiteY4-100" fmla="*/ 53432 h 296225"/>
                  <a:gd name="connsiteX0-101" fmla="*/ 122914 w 1936615"/>
                  <a:gd name="connsiteY0-102" fmla="*/ 119803 h 362596"/>
                  <a:gd name="connsiteX1-103" fmla="*/ 1934904 w 1936615"/>
                  <a:gd name="connsiteY1-104" fmla="*/ 105516 h 362596"/>
                  <a:gd name="connsiteX2-105" fmla="*/ 1746785 w 1936615"/>
                  <a:gd name="connsiteY2-106" fmla="*/ 334819 h 362596"/>
                  <a:gd name="connsiteX3-107" fmla="*/ 234833 w 1936615"/>
                  <a:gd name="connsiteY3-108" fmla="*/ 334819 h 362596"/>
                  <a:gd name="connsiteX4-109" fmla="*/ 122914 w 1936615"/>
                  <a:gd name="connsiteY4-110" fmla="*/ 119803 h 362596"/>
                  <a:gd name="connsiteX0-111" fmla="*/ 122914 w 2121812"/>
                  <a:gd name="connsiteY0-112" fmla="*/ 177507 h 420300"/>
                  <a:gd name="connsiteX1-113" fmla="*/ 1934904 w 2121812"/>
                  <a:gd name="connsiteY1-114" fmla="*/ 163220 h 420300"/>
                  <a:gd name="connsiteX2-115" fmla="*/ 1746785 w 2121812"/>
                  <a:gd name="connsiteY2-116" fmla="*/ 392523 h 420300"/>
                  <a:gd name="connsiteX3-117" fmla="*/ 234833 w 2121812"/>
                  <a:gd name="connsiteY3-118" fmla="*/ 392523 h 420300"/>
                  <a:gd name="connsiteX4-119" fmla="*/ 122914 w 2121812"/>
                  <a:gd name="connsiteY4-120" fmla="*/ 177507 h 420300"/>
                  <a:gd name="connsiteX0-121" fmla="*/ 121667 w 2160596"/>
                  <a:gd name="connsiteY0-122" fmla="*/ 142002 h 750303"/>
                  <a:gd name="connsiteX1-123" fmla="*/ 1933657 w 2160596"/>
                  <a:gd name="connsiteY1-124" fmla="*/ 127715 h 750303"/>
                  <a:gd name="connsiteX2-125" fmla="*/ 1745538 w 2160596"/>
                  <a:gd name="connsiteY2-126" fmla="*/ 357018 h 750303"/>
                  <a:gd name="connsiteX3-127" fmla="*/ 340073 w 2160596"/>
                  <a:gd name="connsiteY3-128" fmla="*/ 747543 h 750303"/>
                  <a:gd name="connsiteX4-129" fmla="*/ 121667 w 2160596"/>
                  <a:gd name="connsiteY4-130" fmla="*/ 142002 h 750303"/>
                  <a:gd name="connsiteX0-131" fmla="*/ 126823 w 2128132"/>
                  <a:gd name="connsiteY0-132" fmla="*/ 80912 h 739617"/>
                  <a:gd name="connsiteX1-133" fmla="*/ 1938813 w 2128132"/>
                  <a:gd name="connsiteY1-134" fmla="*/ 66625 h 739617"/>
                  <a:gd name="connsiteX2-135" fmla="*/ 1892677 w 2128132"/>
                  <a:gd name="connsiteY2-136" fmla="*/ 638828 h 739617"/>
                  <a:gd name="connsiteX3-137" fmla="*/ 345229 w 2128132"/>
                  <a:gd name="connsiteY3-138" fmla="*/ 686453 h 739617"/>
                  <a:gd name="connsiteX4-139" fmla="*/ 126823 w 2128132"/>
                  <a:gd name="connsiteY4-140" fmla="*/ 80912 h 739617"/>
                  <a:gd name="connsiteX0-141" fmla="*/ 150487 w 2151798"/>
                  <a:gd name="connsiteY0-142" fmla="*/ 138337 h 797042"/>
                  <a:gd name="connsiteX1-143" fmla="*/ 1962477 w 2151798"/>
                  <a:gd name="connsiteY1-144" fmla="*/ 124050 h 797042"/>
                  <a:gd name="connsiteX2-145" fmla="*/ 1916341 w 2151798"/>
                  <a:gd name="connsiteY2-146" fmla="*/ 696253 h 797042"/>
                  <a:gd name="connsiteX3-147" fmla="*/ 368893 w 2151798"/>
                  <a:gd name="connsiteY3-148" fmla="*/ 743878 h 797042"/>
                  <a:gd name="connsiteX4-149" fmla="*/ 150487 w 2151798"/>
                  <a:gd name="connsiteY4-150" fmla="*/ 138337 h 797042"/>
                  <a:gd name="connsiteX0-151" fmla="*/ 163275 w 2107709"/>
                  <a:gd name="connsiteY0-152" fmla="*/ 120535 h 845635"/>
                  <a:gd name="connsiteX1-153" fmla="*/ 1922021 w 2107709"/>
                  <a:gd name="connsiteY1-154" fmla="*/ 168160 h 845635"/>
                  <a:gd name="connsiteX2-155" fmla="*/ 1875885 w 2107709"/>
                  <a:gd name="connsiteY2-156" fmla="*/ 740363 h 845635"/>
                  <a:gd name="connsiteX3-157" fmla="*/ 328437 w 2107709"/>
                  <a:gd name="connsiteY3-158" fmla="*/ 787988 h 845635"/>
                  <a:gd name="connsiteX4-159" fmla="*/ 163275 w 2107709"/>
                  <a:gd name="connsiteY4-160" fmla="*/ 120535 h 845635"/>
                  <a:gd name="connsiteX0-161" fmla="*/ 163275 w 2186152"/>
                  <a:gd name="connsiteY0-162" fmla="*/ 187705 h 912805"/>
                  <a:gd name="connsiteX1-163" fmla="*/ 1922021 w 2186152"/>
                  <a:gd name="connsiteY1-164" fmla="*/ 235330 h 912805"/>
                  <a:gd name="connsiteX2-165" fmla="*/ 1875885 w 2186152"/>
                  <a:gd name="connsiteY2-166" fmla="*/ 807533 h 912805"/>
                  <a:gd name="connsiteX3-167" fmla="*/ 328437 w 2186152"/>
                  <a:gd name="connsiteY3-168" fmla="*/ 855158 h 912805"/>
                  <a:gd name="connsiteX4-169" fmla="*/ 163275 w 2186152"/>
                  <a:gd name="connsiteY4-170" fmla="*/ 187705 h 912805"/>
                  <a:gd name="connsiteX0-171" fmla="*/ 163275 w 2137129"/>
                  <a:gd name="connsiteY0-172" fmla="*/ 189457 h 914557"/>
                  <a:gd name="connsiteX1-173" fmla="*/ 1922021 w 2137129"/>
                  <a:gd name="connsiteY1-174" fmla="*/ 237082 h 914557"/>
                  <a:gd name="connsiteX2-175" fmla="*/ 1875885 w 2137129"/>
                  <a:gd name="connsiteY2-176" fmla="*/ 809285 h 914557"/>
                  <a:gd name="connsiteX3-177" fmla="*/ 328437 w 2137129"/>
                  <a:gd name="connsiteY3-178" fmla="*/ 856910 h 914557"/>
                  <a:gd name="connsiteX4-179" fmla="*/ 163275 w 2137129"/>
                  <a:gd name="connsiteY4-180" fmla="*/ 189457 h 914557"/>
                  <a:gd name="connsiteX0-181" fmla="*/ 186821 w 2685834"/>
                  <a:gd name="connsiteY0-182" fmla="*/ 142129 h 867451"/>
                  <a:gd name="connsiteX1-183" fmla="*/ 2584491 w 2685834"/>
                  <a:gd name="connsiteY1-184" fmla="*/ 184991 h 867451"/>
                  <a:gd name="connsiteX2-185" fmla="*/ 1899431 w 2685834"/>
                  <a:gd name="connsiteY2-186" fmla="*/ 761957 h 867451"/>
                  <a:gd name="connsiteX3-187" fmla="*/ 351983 w 2685834"/>
                  <a:gd name="connsiteY3-188" fmla="*/ 809582 h 867451"/>
                  <a:gd name="connsiteX4-189" fmla="*/ 186821 w 2685834"/>
                  <a:gd name="connsiteY4-190" fmla="*/ 142129 h 867451"/>
                  <a:gd name="connsiteX0-191" fmla="*/ 186821 w 2756339"/>
                  <a:gd name="connsiteY0-192" fmla="*/ 201141 h 926463"/>
                  <a:gd name="connsiteX1-193" fmla="*/ 2584491 w 2756339"/>
                  <a:gd name="connsiteY1-194" fmla="*/ 244003 h 926463"/>
                  <a:gd name="connsiteX2-195" fmla="*/ 1899431 w 2756339"/>
                  <a:gd name="connsiteY2-196" fmla="*/ 820969 h 926463"/>
                  <a:gd name="connsiteX3-197" fmla="*/ 351983 w 2756339"/>
                  <a:gd name="connsiteY3-198" fmla="*/ 868594 h 926463"/>
                  <a:gd name="connsiteX4-199" fmla="*/ 186821 w 2756339"/>
                  <a:gd name="connsiteY4-200" fmla="*/ 201141 h 926463"/>
                  <a:gd name="connsiteX0-201" fmla="*/ 198603 w 2768122"/>
                  <a:gd name="connsiteY0-202" fmla="*/ 284982 h 1010304"/>
                  <a:gd name="connsiteX1-203" fmla="*/ 2596273 w 2768122"/>
                  <a:gd name="connsiteY1-204" fmla="*/ 327844 h 1010304"/>
                  <a:gd name="connsiteX2-205" fmla="*/ 1911213 w 2768122"/>
                  <a:gd name="connsiteY2-206" fmla="*/ 904810 h 1010304"/>
                  <a:gd name="connsiteX3-207" fmla="*/ 363765 w 2768122"/>
                  <a:gd name="connsiteY3-208" fmla="*/ 952435 h 1010304"/>
                  <a:gd name="connsiteX4-209" fmla="*/ 198603 w 2768122"/>
                  <a:gd name="connsiteY4-210" fmla="*/ 284982 h 1010304"/>
                  <a:gd name="connsiteX0-211" fmla="*/ 229193 w 2627166"/>
                  <a:gd name="connsiteY0-212" fmla="*/ 172727 h 840252"/>
                  <a:gd name="connsiteX1-213" fmla="*/ 2626863 w 2627166"/>
                  <a:gd name="connsiteY1-214" fmla="*/ 215589 h 840252"/>
                  <a:gd name="connsiteX2-215" fmla="*/ 394355 w 2627166"/>
                  <a:gd name="connsiteY2-216" fmla="*/ 840180 h 840252"/>
                  <a:gd name="connsiteX3-217" fmla="*/ 229193 w 2627166"/>
                  <a:gd name="connsiteY3-218" fmla="*/ 172727 h 840252"/>
                  <a:gd name="connsiteX0-219" fmla="*/ 0 w 2397670"/>
                  <a:gd name="connsiteY0-220" fmla="*/ 172727 h 215589"/>
                  <a:gd name="connsiteX1-221" fmla="*/ 2397670 w 2397670"/>
                  <a:gd name="connsiteY1-222" fmla="*/ 215589 h 215589"/>
                  <a:gd name="connsiteX2-223" fmla="*/ 0 w 2397670"/>
                  <a:gd name="connsiteY2-224" fmla="*/ 172727 h 215589"/>
                  <a:gd name="connsiteX0-225" fmla="*/ 0 w 2388797"/>
                  <a:gd name="connsiteY0-226" fmla="*/ 176263 h 176263"/>
                  <a:gd name="connsiteX1-227" fmla="*/ 2388797 w 2388797"/>
                  <a:gd name="connsiteY1-228" fmla="*/ 114350 h 176263"/>
                  <a:gd name="connsiteX2-229" fmla="*/ 0 w 2388797"/>
                  <a:gd name="connsiteY2-230" fmla="*/ 176263 h 176263"/>
                  <a:gd name="connsiteX0-231" fmla="*/ 0 w 2388797"/>
                  <a:gd name="connsiteY0-232" fmla="*/ 168967 h 168967"/>
                  <a:gd name="connsiteX1-233" fmla="*/ 2388797 w 2388797"/>
                  <a:gd name="connsiteY1-234" fmla="*/ 130867 h 168967"/>
                  <a:gd name="connsiteX2-235" fmla="*/ 0 w 2388797"/>
                  <a:gd name="connsiteY2-236" fmla="*/ 168967 h 168967"/>
                  <a:gd name="connsiteX0-237" fmla="*/ 98544 w 2487341"/>
                  <a:gd name="connsiteY0-238" fmla="*/ 287217 h 557332"/>
                  <a:gd name="connsiteX1-239" fmla="*/ 2487341 w 2487341"/>
                  <a:gd name="connsiteY1-240" fmla="*/ 249117 h 557332"/>
                  <a:gd name="connsiteX2-241" fmla="*/ 98544 w 2487341"/>
                  <a:gd name="connsiteY2-242" fmla="*/ 287217 h 557332"/>
                  <a:gd name="connsiteX0-243" fmla="*/ 65757 w 2513543"/>
                  <a:gd name="connsiteY0-244" fmla="*/ 436393 h 838087"/>
                  <a:gd name="connsiteX1-245" fmla="*/ 2454554 w 2513543"/>
                  <a:gd name="connsiteY1-246" fmla="*/ 398293 h 838087"/>
                  <a:gd name="connsiteX2-247" fmla="*/ 65757 w 2513543"/>
                  <a:gd name="connsiteY2-248" fmla="*/ 436393 h 838087"/>
                  <a:gd name="connsiteX0-249" fmla="*/ 72144 w 2469823"/>
                  <a:gd name="connsiteY0-250" fmla="*/ 383166 h 736189"/>
                  <a:gd name="connsiteX1-251" fmla="*/ 2460941 w 2469823"/>
                  <a:gd name="connsiteY1-252" fmla="*/ 345066 h 736189"/>
                  <a:gd name="connsiteX2-253" fmla="*/ 72144 w 2469823"/>
                  <a:gd name="connsiteY2-254" fmla="*/ 383166 h 736189"/>
                  <a:gd name="connsiteX0-255" fmla="*/ 85 w 2399588"/>
                  <a:gd name="connsiteY0-256" fmla="*/ 322200 h 610927"/>
                  <a:gd name="connsiteX1-257" fmla="*/ 2388882 w 2399588"/>
                  <a:gd name="connsiteY1-258" fmla="*/ 284100 h 610927"/>
                  <a:gd name="connsiteX2-259" fmla="*/ 85 w 2399588"/>
                  <a:gd name="connsiteY2-260" fmla="*/ 322200 h 610927"/>
                  <a:gd name="connsiteX0-261" fmla="*/ 247 w 2399925"/>
                  <a:gd name="connsiteY0-262" fmla="*/ 272591 h 507119"/>
                  <a:gd name="connsiteX1-263" fmla="*/ 2389044 w 2399925"/>
                  <a:gd name="connsiteY1-264" fmla="*/ 234491 h 507119"/>
                  <a:gd name="connsiteX2-265" fmla="*/ 247 w 2399925"/>
                  <a:gd name="connsiteY2-266" fmla="*/ 272591 h 507119"/>
                  <a:gd name="connsiteX0-267" fmla="*/ 234 w 2389703"/>
                  <a:gd name="connsiteY0-268" fmla="*/ 276359 h 514260"/>
                  <a:gd name="connsiteX1-269" fmla="*/ 2389031 w 2389703"/>
                  <a:gd name="connsiteY1-270" fmla="*/ 238259 h 514260"/>
                  <a:gd name="connsiteX2-271" fmla="*/ 234 w 2389703"/>
                  <a:gd name="connsiteY2-272" fmla="*/ 276359 h 514260"/>
                </a:gdLst>
                <a:ahLst/>
                <a:cxnLst>
                  <a:cxn ang="0">
                    <a:pos x="connsiteX0-1" y="connsiteY0-2"/>
                  </a:cxn>
                  <a:cxn ang="0">
                    <a:pos x="connsiteX1-3" y="connsiteY1-4"/>
                  </a:cxn>
                  <a:cxn ang="0">
                    <a:pos x="connsiteX2-5" y="connsiteY2-6"/>
                  </a:cxn>
                </a:cxnLst>
                <a:rect l="l" t="t" r="r" b="b"/>
                <a:pathLst>
                  <a:path w="2389703" h="514260">
                    <a:moveTo>
                      <a:pt x="234" y="276359"/>
                    </a:moveTo>
                    <a:cubicBezTo>
                      <a:pt x="-27012" y="-61101"/>
                      <a:pt x="2342275" y="-107816"/>
                      <a:pt x="2389031" y="238259"/>
                    </a:cubicBezTo>
                    <a:cubicBezTo>
                      <a:pt x="2435787" y="584334"/>
                      <a:pt x="27480" y="613819"/>
                      <a:pt x="234" y="276359"/>
                    </a:cubicBezTo>
                    <a:close/>
                  </a:path>
                </a:pathLst>
              </a:custGeom>
            </p:spPr>
            <p:txBody>
              <a:bodyPr wrap="none">
                <a:prstTxWarp prst="textArchUp">
                  <a:avLst/>
                </a:prstTxWarp>
                <a:spAutoFit/>
              </a:bodyPr>
              <a:lstStyle/>
              <a:p>
                <a:pPr algn="ctr">
                  <a:lnSpc>
                    <a:spcPct val="150000"/>
                  </a:lnSpc>
                </a:pPr>
                <a:r>
                  <a:rPr lang="en-US" altLang="zh-CN" sz="1065" dirty="0">
                    <a:solidFill>
                      <a:schemeClr val="bg1"/>
                    </a:solidFill>
                    <a:latin typeface="微软雅黑" panose="020B0503020204020204" pitchFamily="34" charset="-122"/>
                    <a:ea typeface="微软雅黑" panose="020B0503020204020204" pitchFamily="34" charset="-122"/>
                  </a:rPr>
                  <a:t>ENTER YOUR TITLE HERE</a:t>
                </a:r>
                <a:endParaRPr lang="en-US" altLang="zh-CN" sz="1065" dirty="0">
                  <a:solidFill>
                    <a:schemeClr val="bg1"/>
                  </a:solidFill>
                  <a:latin typeface="微软雅黑" panose="020B0503020204020204" pitchFamily="34" charset="-122"/>
                  <a:ea typeface="微软雅黑" panose="020B0503020204020204" pitchFamily="34" charset="-122"/>
                </a:endParaRPr>
              </a:p>
            </p:txBody>
          </p:sp>
        </p:grpSp>
      </p:grpSp>
      <p:grpSp>
        <p:nvGrpSpPr>
          <p:cNvPr id="24" name="组合 23"/>
          <p:cNvGrpSpPr/>
          <p:nvPr/>
        </p:nvGrpSpPr>
        <p:grpSpPr>
          <a:xfrm>
            <a:off x="4071133" y="3666573"/>
            <a:ext cx="576000" cy="576000"/>
            <a:chOff x="4071133" y="3666573"/>
            <a:chExt cx="576000" cy="576000"/>
          </a:xfrm>
        </p:grpSpPr>
        <p:sp>
          <p:nvSpPr>
            <p:cNvPr id="25" name="椭圆 24"/>
            <p:cNvSpPr/>
            <p:nvPr/>
          </p:nvSpPr>
          <p:spPr>
            <a:xfrm>
              <a:off x="4071133" y="3666573"/>
              <a:ext cx="576000" cy="576000"/>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26" name="Freeform 362"/>
            <p:cNvSpPr>
              <a:spLocks noEditPoints="1"/>
            </p:cNvSpPr>
            <p:nvPr/>
          </p:nvSpPr>
          <p:spPr bwMode="auto">
            <a:xfrm>
              <a:off x="4237673" y="3831638"/>
              <a:ext cx="242920" cy="245870"/>
            </a:xfrm>
            <a:custGeom>
              <a:avLst/>
              <a:gdLst>
                <a:gd name="T0" fmla="*/ 5461 w 14809"/>
                <a:gd name="T1" fmla="*/ 13217 h 14987"/>
                <a:gd name="T2" fmla="*/ 4621 w 14809"/>
                <a:gd name="T3" fmla="*/ 8668 h 14987"/>
                <a:gd name="T4" fmla="*/ 5384 w 14809"/>
                <a:gd name="T5" fmla="*/ 8485 h 14987"/>
                <a:gd name="T6" fmla="*/ 6578 w 14809"/>
                <a:gd name="T7" fmla="*/ 14397 h 14987"/>
                <a:gd name="T8" fmla="*/ 4996 w 14809"/>
                <a:gd name="T9" fmla="*/ 14978 h 14987"/>
                <a:gd name="T10" fmla="*/ 4435 w 14809"/>
                <a:gd name="T11" fmla="*/ 14747 h 14987"/>
                <a:gd name="T12" fmla="*/ 3252 w 14809"/>
                <a:gd name="T13" fmla="*/ 13178 h 14987"/>
                <a:gd name="T14" fmla="*/ 3053 w 14809"/>
                <a:gd name="T15" fmla="*/ 12766 h 14987"/>
                <a:gd name="T16" fmla="*/ 2569 w 14809"/>
                <a:gd name="T17" fmla="*/ 11215 h 14987"/>
                <a:gd name="T18" fmla="*/ 2105 w 14809"/>
                <a:gd name="T19" fmla="*/ 9698 h 14987"/>
                <a:gd name="T20" fmla="*/ 3532 w 14809"/>
                <a:gd name="T21" fmla="*/ 8933 h 14987"/>
                <a:gd name="T22" fmla="*/ 13016 w 14809"/>
                <a:gd name="T23" fmla="*/ 7477 h 14987"/>
                <a:gd name="T24" fmla="*/ 13197 w 14809"/>
                <a:gd name="T25" fmla="*/ 7245 h 14987"/>
                <a:gd name="T26" fmla="*/ 9692 w 14809"/>
                <a:gd name="T27" fmla="*/ 4012 h 14987"/>
                <a:gd name="T28" fmla="*/ 14709 w 14809"/>
                <a:gd name="T29" fmla="*/ 7308 h 14987"/>
                <a:gd name="T30" fmla="*/ 14770 w 14809"/>
                <a:gd name="T31" fmla="*/ 7905 h 14987"/>
                <a:gd name="T32" fmla="*/ 13752 w 14809"/>
                <a:gd name="T33" fmla="*/ 9222 h 14987"/>
                <a:gd name="T34" fmla="*/ 12587 w 14809"/>
                <a:gd name="T35" fmla="*/ 9156 h 14987"/>
                <a:gd name="T36" fmla="*/ 11179 w 14809"/>
                <a:gd name="T37" fmla="*/ 8853 h 14987"/>
                <a:gd name="T38" fmla="*/ 9782 w 14809"/>
                <a:gd name="T39" fmla="*/ 8051 h 14987"/>
                <a:gd name="T40" fmla="*/ 8416 w 14809"/>
                <a:gd name="T41" fmla="*/ 7249 h 14987"/>
                <a:gd name="T42" fmla="*/ 8299 w 14809"/>
                <a:gd name="T43" fmla="*/ 6160 h 14987"/>
                <a:gd name="T44" fmla="*/ 5649 w 14809"/>
                <a:gd name="T45" fmla="*/ 33 h 14987"/>
                <a:gd name="T46" fmla="*/ 7067 w 14809"/>
                <a:gd name="T47" fmla="*/ 145 h 14987"/>
                <a:gd name="T48" fmla="*/ 8267 w 14809"/>
                <a:gd name="T49" fmla="*/ 831 h 14987"/>
                <a:gd name="T50" fmla="*/ 9078 w 14809"/>
                <a:gd name="T51" fmla="*/ 1973 h 14987"/>
                <a:gd name="T52" fmla="*/ 9327 w 14809"/>
                <a:gd name="T53" fmla="*/ 3327 h 14987"/>
                <a:gd name="T54" fmla="*/ 8978 w 14809"/>
                <a:gd name="T55" fmla="*/ 4680 h 14987"/>
                <a:gd name="T56" fmla="*/ 8100 w 14809"/>
                <a:gd name="T57" fmla="*/ 5749 h 14987"/>
                <a:gd name="T58" fmla="*/ 6812 w 14809"/>
                <a:gd name="T59" fmla="*/ 6361 h 14987"/>
                <a:gd name="T60" fmla="*/ 5452 w 14809"/>
                <a:gd name="T61" fmla="*/ 6372 h 14987"/>
                <a:gd name="T62" fmla="*/ 4189 w 14809"/>
                <a:gd name="T63" fmla="*/ 5805 h 14987"/>
                <a:gd name="T64" fmla="*/ 3276 w 14809"/>
                <a:gd name="T65" fmla="*/ 4754 h 14987"/>
                <a:gd name="T66" fmla="*/ 2894 w 14809"/>
                <a:gd name="T67" fmla="*/ 3435 h 14987"/>
                <a:gd name="T68" fmla="*/ 3111 w 14809"/>
                <a:gd name="T69" fmla="*/ 2042 h 14987"/>
                <a:gd name="T70" fmla="*/ 3880 w 14809"/>
                <a:gd name="T71" fmla="*/ 894 h 14987"/>
                <a:gd name="T72" fmla="*/ 5088 w 14809"/>
                <a:gd name="T73" fmla="*/ 166 h 14987"/>
                <a:gd name="T74" fmla="*/ 5159 w 14809"/>
                <a:gd name="T75" fmla="*/ 1292 h 14987"/>
                <a:gd name="T76" fmla="*/ 5868 w 14809"/>
                <a:gd name="T77" fmla="*/ 1937 h 14987"/>
                <a:gd name="T78" fmla="*/ 5845 w 14809"/>
                <a:gd name="T79" fmla="*/ 2867 h 14987"/>
                <a:gd name="T80" fmla="*/ 5097 w 14809"/>
                <a:gd name="T81" fmla="*/ 3479 h 14987"/>
                <a:gd name="T82" fmla="*/ 4188 w 14809"/>
                <a:gd name="T83" fmla="*/ 3320 h 14987"/>
                <a:gd name="T84" fmla="*/ 3697 w 14809"/>
                <a:gd name="T85" fmla="*/ 2538 h 14987"/>
                <a:gd name="T86" fmla="*/ 3977 w 14809"/>
                <a:gd name="T87" fmla="*/ 1615 h 14987"/>
                <a:gd name="T88" fmla="*/ 5946 w 14809"/>
                <a:gd name="T89" fmla="*/ 7016 h 14987"/>
                <a:gd name="T90" fmla="*/ 4999 w 14809"/>
                <a:gd name="T91" fmla="*/ 7985 h 14987"/>
                <a:gd name="T92" fmla="*/ 3707 w 14809"/>
                <a:gd name="T93" fmla="*/ 8483 h 14987"/>
                <a:gd name="T94" fmla="*/ 2316 w 14809"/>
                <a:gd name="T95" fmla="*/ 8391 h 14987"/>
                <a:gd name="T96" fmla="*/ 1110 w 14809"/>
                <a:gd name="T97" fmla="*/ 7732 h 14987"/>
                <a:gd name="T98" fmla="*/ 275 w 14809"/>
                <a:gd name="T99" fmla="*/ 6600 h 14987"/>
                <a:gd name="T100" fmla="*/ 0 w 14809"/>
                <a:gd name="T101" fmla="*/ 5247 h 14987"/>
                <a:gd name="T102" fmla="*/ 334 w 14809"/>
                <a:gd name="T103" fmla="*/ 3873 h 14987"/>
                <a:gd name="T104" fmla="*/ 1233 w 14809"/>
                <a:gd name="T105" fmla="*/ 2766 h 14987"/>
                <a:gd name="T106" fmla="*/ 2559 w 14809"/>
                <a:gd name="T107" fmla="*/ 2149 h 14987"/>
                <a:gd name="T108" fmla="*/ 2208 w 14809"/>
                <a:gd name="T109" fmla="*/ 2876 h 14987"/>
                <a:gd name="T110" fmla="*/ 1742 w 14809"/>
                <a:gd name="T111" fmla="*/ 3620 h 14987"/>
                <a:gd name="T112" fmla="*/ 1999 w 14809"/>
                <a:gd name="T113" fmla="*/ 4542 h 14987"/>
                <a:gd name="T114" fmla="*/ 2694 w 14809"/>
                <a:gd name="T115" fmla="*/ 4927 h 14987"/>
                <a:gd name="T116" fmla="*/ 3295 w 14809"/>
                <a:gd name="T117" fmla="*/ 5534 h 14987"/>
                <a:gd name="T118" fmla="*/ 4078 w 14809"/>
                <a:gd name="T119" fmla="*/ 6254 h 14987"/>
                <a:gd name="T120" fmla="*/ 5048 w 14809"/>
                <a:gd name="T121" fmla="*/ 6724 h 14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09" h="14987">
                  <a:moveTo>
                    <a:pt x="4135" y="8848"/>
                  </a:moveTo>
                  <a:lnTo>
                    <a:pt x="5183" y="12844"/>
                  </a:lnTo>
                  <a:lnTo>
                    <a:pt x="5183" y="12844"/>
                  </a:lnTo>
                  <a:lnTo>
                    <a:pt x="5198" y="12895"/>
                  </a:lnTo>
                  <a:lnTo>
                    <a:pt x="5213" y="12940"/>
                  </a:lnTo>
                  <a:lnTo>
                    <a:pt x="5229" y="12983"/>
                  </a:lnTo>
                  <a:lnTo>
                    <a:pt x="5247" y="13020"/>
                  </a:lnTo>
                  <a:lnTo>
                    <a:pt x="5264" y="13054"/>
                  </a:lnTo>
                  <a:lnTo>
                    <a:pt x="5283" y="13086"/>
                  </a:lnTo>
                  <a:lnTo>
                    <a:pt x="5302" y="13114"/>
                  </a:lnTo>
                  <a:lnTo>
                    <a:pt x="5322" y="13138"/>
                  </a:lnTo>
                  <a:lnTo>
                    <a:pt x="5342" y="13158"/>
                  </a:lnTo>
                  <a:lnTo>
                    <a:pt x="5361" y="13175"/>
                  </a:lnTo>
                  <a:lnTo>
                    <a:pt x="5383" y="13189"/>
                  </a:lnTo>
                  <a:lnTo>
                    <a:pt x="5402" y="13201"/>
                  </a:lnTo>
                  <a:lnTo>
                    <a:pt x="5422" y="13208"/>
                  </a:lnTo>
                  <a:lnTo>
                    <a:pt x="5442" y="13213"/>
                  </a:lnTo>
                  <a:lnTo>
                    <a:pt x="5461" y="13217"/>
                  </a:lnTo>
                  <a:lnTo>
                    <a:pt x="5480" y="13217"/>
                  </a:lnTo>
                  <a:lnTo>
                    <a:pt x="5497" y="13213"/>
                  </a:lnTo>
                  <a:lnTo>
                    <a:pt x="5515" y="13208"/>
                  </a:lnTo>
                  <a:lnTo>
                    <a:pt x="5531" y="13202"/>
                  </a:lnTo>
                  <a:lnTo>
                    <a:pt x="5548" y="13192"/>
                  </a:lnTo>
                  <a:lnTo>
                    <a:pt x="5562" y="13180"/>
                  </a:lnTo>
                  <a:lnTo>
                    <a:pt x="5574" y="13167"/>
                  </a:lnTo>
                  <a:lnTo>
                    <a:pt x="5587" y="13150"/>
                  </a:lnTo>
                  <a:lnTo>
                    <a:pt x="5597" y="13134"/>
                  </a:lnTo>
                  <a:lnTo>
                    <a:pt x="5606" y="13114"/>
                  </a:lnTo>
                  <a:lnTo>
                    <a:pt x="5613" y="13094"/>
                  </a:lnTo>
                  <a:lnTo>
                    <a:pt x="5618" y="13071"/>
                  </a:lnTo>
                  <a:lnTo>
                    <a:pt x="5622" y="13047"/>
                  </a:lnTo>
                  <a:lnTo>
                    <a:pt x="5623" y="13022"/>
                  </a:lnTo>
                  <a:lnTo>
                    <a:pt x="5622" y="12995"/>
                  </a:lnTo>
                  <a:lnTo>
                    <a:pt x="5620" y="12968"/>
                  </a:lnTo>
                  <a:lnTo>
                    <a:pt x="5613" y="12940"/>
                  </a:lnTo>
                  <a:lnTo>
                    <a:pt x="4621" y="8668"/>
                  </a:lnTo>
                  <a:lnTo>
                    <a:pt x="4621" y="8668"/>
                  </a:lnTo>
                  <a:lnTo>
                    <a:pt x="4707" y="8631"/>
                  </a:lnTo>
                  <a:lnTo>
                    <a:pt x="4790" y="8592"/>
                  </a:lnTo>
                  <a:lnTo>
                    <a:pt x="4872" y="8552"/>
                  </a:lnTo>
                  <a:lnTo>
                    <a:pt x="4952" y="8509"/>
                  </a:lnTo>
                  <a:lnTo>
                    <a:pt x="5031" y="8465"/>
                  </a:lnTo>
                  <a:lnTo>
                    <a:pt x="5110" y="8420"/>
                  </a:lnTo>
                  <a:lnTo>
                    <a:pt x="5186" y="8372"/>
                  </a:lnTo>
                  <a:lnTo>
                    <a:pt x="5262" y="8323"/>
                  </a:lnTo>
                  <a:lnTo>
                    <a:pt x="5262" y="8323"/>
                  </a:lnTo>
                  <a:lnTo>
                    <a:pt x="5283" y="8337"/>
                  </a:lnTo>
                  <a:lnTo>
                    <a:pt x="5303" y="8352"/>
                  </a:lnTo>
                  <a:lnTo>
                    <a:pt x="5322" y="8371"/>
                  </a:lnTo>
                  <a:lnTo>
                    <a:pt x="5339" y="8389"/>
                  </a:lnTo>
                  <a:lnTo>
                    <a:pt x="5354" y="8412"/>
                  </a:lnTo>
                  <a:lnTo>
                    <a:pt x="5366" y="8435"/>
                  </a:lnTo>
                  <a:lnTo>
                    <a:pt x="5376" y="8460"/>
                  </a:lnTo>
                  <a:lnTo>
                    <a:pt x="5384" y="8485"/>
                  </a:lnTo>
                  <a:lnTo>
                    <a:pt x="6667" y="13863"/>
                  </a:lnTo>
                  <a:lnTo>
                    <a:pt x="6667" y="13863"/>
                  </a:lnTo>
                  <a:lnTo>
                    <a:pt x="6675" y="13898"/>
                  </a:lnTo>
                  <a:lnTo>
                    <a:pt x="6680" y="13933"/>
                  </a:lnTo>
                  <a:lnTo>
                    <a:pt x="6684" y="13969"/>
                  </a:lnTo>
                  <a:lnTo>
                    <a:pt x="6686" y="14004"/>
                  </a:lnTo>
                  <a:lnTo>
                    <a:pt x="6686" y="14039"/>
                  </a:lnTo>
                  <a:lnTo>
                    <a:pt x="6684" y="14074"/>
                  </a:lnTo>
                  <a:lnTo>
                    <a:pt x="6681" y="14108"/>
                  </a:lnTo>
                  <a:lnTo>
                    <a:pt x="6675" y="14142"/>
                  </a:lnTo>
                  <a:lnTo>
                    <a:pt x="6669" y="14176"/>
                  </a:lnTo>
                  <a:lnTo>
                    <a:pt x="6660" y="14210"/>
                  </a:lnTo>
                  <a:lnTo>
                    <a:pt x="6651" y="14243"/>
                  </a:lnTo>
                  <a:lnTo>
                    <a:pt x="6638" y="14275"/>
                  </a:lnTo>
                  <a:lnTo>
                    <a:pt x="6626" y="14306"/>
                  </a:lnTo>
                  <a:lnTo>
                    <a:pt x="6611" y="14338"/>
                  </a:lnTo>
                  <a:lnTo>
                    <a:pt x="6596" y="14368"/>
                  </a:lnTo>
                  <a:lnTo>
                    <a:pt x="6578" y="14397"/>
                  </a:lnTo>
                  <a:lnTo>
                    <a:pt x="6559" y="14426"/>
                  </a:lnTo>
                  <a:lnTo>
                    <a:pt x="6539" y="14453"/>
                  </a:lnTo>
                  <a:lnTo>
                    <a:pt x="6517" y="14480"/>
                  </a:lnTo>
                  <a:lnTo>
                    <a:pt x="6495" y="14505"/>
                  </a:lnTo>
                  <a:lnTo>
                    <a:pt x="6471" y="14530"/>
                  </a:lnTo>
                  <a:lnTo>
                    <a:pt x="6446" y="14553"/>
                  </a:lnTo>
                  <a:lnTo>
                    <a:pt x="6419" y="14575"/>
                  </a:lnTo>
                  <a:lnTo>
                    <a:pt x="6392" y="14597"/>
                  </a:lnTo>
                  <a:lnTo>
                    <a:pt x="6364" y="14616"/>
                  </a:lnTo>
                  <a:lnTo>
                    <a:pt x="6334" y="14635"/>
                  </a:lnTo>
                  <a:lnTo>
                    <a:pt x="6303" y="14651"/>
                  </a:lnTo>
                  <a:lnTo>
                    <a:pt x="6272" y="14667"/>
                  </a:lnTo>
                  <a:lnTo>
                    <a:pt x="6239" y="14681"/>
                  </a:lnTo>
                  <a:lnTo>
                    <a:pt x="6206" y="14694"/>
                  </a:lnTo>
                  <a:lnTo>
                    <a:pt x="6171" y="14704"/>
                  </a:lnTo>
                  <a:lnTo>
                    <a:pt x="6136" y="14713"/>
                  </a:lnTo>
                  <a:lnTo>
                    <a:pt x="4996" y="14978"/>
                  </a:lnTo>
                  <a:lnTo>
                    <a:pt x="4996" y="14978"/>
                  </a:lnTo>
                  <a:lnTo>
                    <a:pt x="4966" y="14983"/>
                  </a:lnTo>
                  <a:lnTo>
                    <a:pt x="4937" y="14986"/>
                  </a:lnTo>
                  <a:lnTo>
                    <a:pt x="4907" y="14987"/>
                  </a:lnTo>
                  <a:lnTo>
                    <a:pt x="4877" y="14985"/>
                  </a:lnTo>
                  <a:lnTo>
                    <a:pt x="4846" y="14981"/>
                  </a:lnTo>
                  <a:lnTo>
                    <a:pt x="4816" y="14975"/>
                  </a:lnTo>
                  <a:lnTo>
                    <a:pt x="4785" y="14966"/>
                  </a:lnTo>
                  <a:lnTo>
                    <a:pt x="4753" y="14956"/>
                  </a:lnTo>
                  <a:lnTo>
                    <a:pt x="4723" y="14943"/>
                  </a:lnTo>
                  <a:lnTo>
                    <a:pt x="4691" y="14928"/>
                  </a:lnTo>
                  <a:lnTo>
                    <a:pt x="4660" y="14912"/>
                  </a:lnTo>
                  <a:lnTo>
                    <a:pt x="4627" y="14893"/>
                  </a:lnTo>
                  <a:lnTo>
                    <a:pt x="4596" y="14873"/>
                  </a:lnTo>
                  <a:lnTo>
                    <a:pt x="4563" y="14850"/>
                  </a:lnTo>
                  <a:lnTo>
                    <a:pt x="4531" y="14826"/>
                  </a:lnTo>
                  <a:lnTo>
                    <a:pt x="4499" y="14801"/>
                  </a:lnTo>
                  <a:lnTo>
                    <a:pt x="4467" y="14774"/>
                  </a:lnTo>
                  <a:lnTo>
                    <a:pt x="4435" y="14747"/>
                  </a:lnTo>
                  <a:lnTo>
                    <a:pt x="4402" y="14717"/>
                  </a:lnTo>
                  <a:lnTo>
                    <a:pt x="4369" y="14686"/>
                  </a:lnTo>
                  <a:lnTo>
                    <a:pt x="4338" y="14654"/>
                  </a:lnTo>
                  <a:lnTo>
                    <a:pt x="4305" y="14620"/>
                  </a:lnTo>
                  <a:lnTo>
                    <a:pt x="4239" y="14550"/>
                  </a:lnTo>
                  <a:lnTo>
                    <a:pt x="4175" y="14476"/>
                  </a:lnTo>
                  <a:lnTo>
                    <a:pt x="4111" y="14398"/>
                  </a:lnTo>
                  <a:lnTo>
                    <a:pt x="4047" y="14317"/>
                  </a:lnTo>
                  <a:lnTo>
                    <a:pt x="3982" y="14234"/>
                  </a:lnTo>
                  <a:lnTo>
                    <a:pt x="3919" y="14150"/>
                  </a:lnTo>
                  <a:lnTo>
                    <a:pt x="3857" y="14063"/>
                  </a:lnTo>
                  <a:lnTo>
                    <a:pt x="3796" y="13976"/>
                  </a:lnTo>
                  <a:lnTo>
                    <a:pt x="3736" y="13889"/>
                  </a:lnTo>
                  <a:lnTo>
                    <a:pt x="3617" y="13716"/>
                  </a:lnTo>
                  <a:lnTo>
                    <a:pt x="3505" y="13548"/>
                  </a:lnTo>
                  <a:lnTo>
                    <a:pt x="3398" y="13389"/>
                  </a:lnTo>
                  <a:lnTo>
                    <a:pt x="3299" y="13243"/>
                  </a:lnTo>
                  <a:lnTo>
                    <a:pt x="3252" y="13178"/>
                  </a:lnTo>
                  <a:lnTo>
                    <a:pt x="3208" y="13116"/>
                  </a:lnTo>
                  <a:lnTo>
                    <a:pt x="3165" y="13061"/>
                  </a:lnTo>
                  <a:lnTo>
                    <a:pt x="3125" y="13010"/>
                  </a:lnTo>
                  <a:lnTo>
                    <a:pt x="3125" y="13010"/>
                  </a:lnTo>
                  <a:lnTo>
                    <a:pt x="3102" y="12981"/>
                  </a:lnTo>
                  <a:lnTo>
                    <a:pt x="3080" y="12952"/>
                  </a:lnTo>
                  <a:lnTo>
                    <a:pt x="3071" y="12937"/>
                  </a:lnTo>
                  <a:lnTo>
                    <a:pt x="3062" y="12922"/>
                  </a:lnTo>
                  <a:lnTo>
                    <a:pt x="3054" y="12907"/>
                  </a:lnTo>
                  <a:lnTo>
                    <a:pt x="3047" y="12892"/>
                  </a:lnTo>
                  <a:lnTo>
                    <a:pt x="3042" y="12877"/>
                  </a:lnTo>
                  <a:lnTo>
                    <a:pt x="3038" y="12862"/>
                  </a:lnTo>
                  <a:lnTo>
                    <a:pt x="3035" y="12845"/>
                  </a:lnTo>
                  <a:lnTo>
                    <a:pt x="3035" y="12830"/>
                  </a:lnTo>
                  <a:lnTo>
                    <a:pt x="3037" y="12814"/>
                  </a:lnTo>
                  <a:lnTo>
                    <a:pt x="3039" y="12798"/>
                  </a:lnTo>
                  <a:lnTo>
                    <a:pt x="3044" y="12783"/>
                  </a:lnTo>
                  <a:lnTo>
                    <a:pt x="3053" y="12766"/>
                  </a:lnTo>
                  <a:lnTo>
                    <a:pt x="3474" y="11991"/>
                  </a:lnTo>
                  <a:lnTo>
                    <a:pt x="3431" y="11847"/>
                  </a:lnTo>
                  <a:lnTo>
                    <a:pt x="2656" y="11426"/>
                  </a:lnTo>
                  <a:lnTo>
                    <a:pt x="2656" y="11426"/>
                  </a:lnTo>
                  <a:lnTo>
                    <a:pt x="2641" y="11416"/>
                  </a:lnTo>
                  <a:lnTo>
                    <a:pt x="2626" y="11406"/>
                  </a:lnTo>
                  <a:lnTo>
                    <a:pt x="2614" y="11394"/>
                  </a:lnTo>
                  <a:lnTo>
                    <a:pt x="2602" y="11381"/>
                  </a:lnTo>
                  <a:lnTo>
                    <a:pt x="2592" y="11366"/>
                  </a:lnTo>
                  <a:lnTo>
                    <a:pt x="2583" y="11351"/>
                  </a:lnTo>
                  <a:lnTo>
                    <a:pt x="2576" y="11336"/>
                  </a:lnTo>
                  <a:lnTo>
                    <a:pt x="2569" y="11319"/>
                  </a:lnTo>
                  <a:lnTo>
                    <a:pt x="2566" y="11302"/>
                  </a:lnTo>
                  <a:lnTo>
                    <a:pt x="2563" y="11285"/>
                  </a:lnTo>
                  <a:lnTo>
                    <a:pt x="2562" y="11268"/>
                  </a:lnTo>
                  <a:lnTo>
                    <a:pt x="2563" y="11250"/>
                  </a:lnTo>
                  <a:lnTo>
                    <a:pt x="2566" y="11233"/>
                  </a:lnTo>
                  <a:lnTo>
                    <a:pt x="2569" y="11215"/>
                  </a:lnTo>
                  <a:lnTo>
                    <a:pt x="2576" y="11199"/>
                  </a:lnTo>
                  <a:lnTo>
                    <a:pt x="2585" y="11181"/>
                  </a:lnTo>
                  <a:lnTo>
                    <a:pt x="2999" y="10419"/>
                  </a:lnTo>
                  <a:lnTo>
                    <a:pt x="2960" y="10288"/>
                  </a:lnTo>
                  <a:lnTo>
                    <a:pt x="2198" y="9875"/>
                  </a:lnTo>
                  <a:lnTo>
                    <a:pt x="2198" y="9875"/>
                  </a:lnTo>
                  <a:lnTo>
                    <a:pt x="2182" y="9865"/>
                  </a:lnTo>
                  <a:lnTo>
                    <a:pt x="2168" y="9854"/>
                  </a:lnTo>
                  <a:lnTo>
                    <a:pt x="2155" y="9842"/>
                  </a:lnTo>
                  <a:lnTo>
                    <a:pt x="2143" y="9829"/>
                  </a:lnTo>
                  <a:lnTo>
                    <a:pt x="2132" y="9815"/>
                  </a:lnTo>
                  <a:lnTo>
                    <a:pt x="2124" y="9800"/>
                  </a:lnTo>
                  <a:lnTo>
                    <a:pt x="2117" y="9783"/>
                  </a:lnTo>
                  <a:lnTo>
                    <a:pt x="2111" y="9767"/>
                  </a:lnTo>
                  <a:lnTo>
                    <a:pt x="2107" y="9751"/>
                  </a:lnTo>
                  <a:lnTo>
                    <a:pt x="2105" y="9733"/>
                  </a:lnTo>
                  <a:lnTo>
                    <a:pt x="2104" y="9715"/>
                  </a:lnTo>
                  <a:lnTo>
                    <a:pt x="2105" y="9698"/>
                  </a:lnTo>
                  <a:lnTo>
                    <a:pt x="2107" y="9680"/>
                  </a:lnTo>
                  <a:lnTo>
                    <a:pt x="2111" y="9664"/>
                  </a:lnTo>
                  <a:lnTo>
                    <a:pt x="2117" y="9646"/>
                  </a:lnTo>
                  <a:lnTo>
                    <a:pt x="2125" y="9630"/>
                  </a:lnTo>
                  <a:lnTo>
                    <a:pt x="2517" y="8909"/>
                  </a:lnTo>
                  <a:lnTo>
                    <a:pt x="2517" y="8909"/>
                  </a:lnTo>
                  <a:lnTo>
                    <a:pt x="2561" y="8917"/>
                  </a:lnTo>
                  <a:lnTo>
                    <a:pt x="2606" y="8923"/>
                  </a:lnTo>
                  <a:lnTo>
                    <a:pt x="2651" y="8928"/>
                  </a:lnTo>
                  <a:lnTo>
                    <a:pt x="2699" y="8933"/>
                  </a:lnTo>
                  <a:lnTo>
                    <a:pt x="2796" y="8942"/>
                  </a:lnTo>
                  <a:lnTo>
                    <a:pt x="2896" y="8947"/>
                  </a:lnTo>
                  <a:lnTo>
                    <a:pt x="2999" y="8951"/>
                  </a:lnTo>
                  <a:lnTo>
                    <a:pt x="3103" y="8952"/>
                  </a:lnTo>
                  <a:lnTo>
                    <a:pt x="3210" y="8951"/>
                  </a:lnTo>
                  <a:lnTo>
                    <a:pt x="3318" y="8947"/>
                  </a:lnTo>
                  <a:lnTo>
                    <a:pt x="3425" y="8941"/>
                  </a:lnTo>
                  <a:lnTo>
                    <a:pt x="3532" y="8933"/>
                  </a:lnTo>
                  <a:lnTo>
                    <a:pt x="3637" y="8923"/>
                  </a:lnTo>
                  <a:lnTo>
                    <a:pt x="3743" y="8912"/>
                  </a:lnTo>
                  <a:lnTo>
                    <a:pt x="3845" y="8898"/>
                  </a:lnTo>
                  <a:lnTo>
                    <a:pt x="3945" y="8883"/>
                  </a:lnTo>
                  <a:lnTo>
                    <a:pt x="4042" y="8867"/>
                  </a:lnTo>
                  <a:lnTo>
                    <a:pt x="4135" y="8848"/>
                  </a:lnTo>
                  <a:lnTo>
                    <a:pt x="4135" y="8848"/>
                  </a:lnTo>
                  <a:close/>
                  <a:moveTo>
                    <a:pt x="9207" y="5172"/>
                  </a:moveTo>
                  <a:lnTo>
                    <a:pt x="12713" y="7358"/>
                  </a:lnTo>
                  <a:lnTo>
                    <a:pt x="12713" y="7358"/>
                  </a:lnTo>
                  <a:lnTo>
                    <a:pt x="12759" y="7385"/>
                  </a:lnTo>
                  <a:lnTo>
                    <a:pt x="12801" y="7409"/>
                  </a:lnTo>
                  <a:lnTo>
                    <a:pt x="12842" y="7428"/>
                  </a:lnTo>
                  <a:lnTo>
                    <a:pt x="12881" y="7444"/>
                  </a:lnTo>
                  <a:lnTo>
                    <a:pt x="12917" y="7456"/>
                  </a:lnTo>
                  <a:lnTo>
                    <a:pt x="12953" y="7465"/>
                  </a:lnTo>
                  <a:lnTo>
                    <a:pt x="12985" y="7473"/>
                  </a:lnTo>
                  <a:lnTo>
                    <a:pt x="13016" y="7477"/>
                  </a:lnTo>
                  <a:lnTo>
                    <a:pt x="13044" y="7478"/>
                  </a:lnTo>
                  <a:lnTo>
                    <a:pt x="13071" y="7477"/>
                  </a:lnTo>
                  <a:lnTo>
                    <a:pt x="13096" y="7473"/>
                  </a:lnTo>
                  <a:lnTo>
                    <a:pt x="13118" y="7468"/>
                  </a:lnTo>
                  <a:lnTo>
                    <a:pt x="13138" y="7459"/>
                  </a:lnTo>
                  <a:lnTo>
                    <a:pt x="13155" y="7450"/>
                  </a:lnTo>
                  <a:lnTo>
                    <a:pt x="13172" y="7439"/>
                  </a:lnTo>
                  <a:lnTo>
                    <a:pt x="13186" y="7426"/>
                  </a:lnTo>
                  <a:lnTo>
                    <a:pt x="13197" y="7411"/>
                  </a:lnTo>
                  <a:lnTo>
                    <a:pt x="13206" y="7396"/>
                  </a:lnTo>
                  <a:lnTo>
                    <a:pt x="13213" y="7380"/>
                  </a:lnTo>
                  <a:lnTo>
                    <a:pt x="13217" y="7362"/>
                  </a:lnTo>
                  <a:lnTo>
                    <a:pt x="13220" y="7343"/>
                  </a:lnTo>
                  <a:lnTo>
                    <a:pt x="13220" y="7324"/>
                  </a:lnTo>
                  <a:lnTo>
                    <a:pt x="13218" y="7304"/>
                  </a:lnTo>
                  <a:lnTo>
                    <a:pt x="13213" y="7285"/>
                  </a:lnTo>
                  <a:lnTo>
                    <a:pt x="13207" y="7265"/>
                  </a:lnTo>
                  <a:lnTo>
                    <a:pt x="13197" y="7245"/>
                  </a:lnTo>
                  <a:lnTo>
                    <a:pt x="13186" y="7225"/>
                  </a:lnTo>
                  <a:lnTo>
                    <a:pt x="13172" y="7206"/>
                  </a:lnTo>
                  <a:lnTo>
                    <a:pt x="13155" y="7186"/>
                  </a:lnTo>
                  <a:lnTo>
                    <a:pt x="13138" y="7168"/>
                  </a:lnTo>
                  <a:lnTo>
                    <a:pt x="13116" y="7149"/>
                  </a:lnTo>
                  <a:lnTo>
                    <a:pt x="13092" y="7133"/>
                  </a:lnTo>
                  <a:lnTo>
                    <a:pt x="9438" y="4707"/>
                  </a:lnTo>
                  <a:lnTo>
                    <a:pt x="9438" y="4707"/>
                  </a:lnTo>
                  <a:lnTo>
                    <a:pt x="9474" y="4622"/>
                  </a:lnTo>
                  <a:lnTo>
                    <a:pt x="9508" y="4537"/>
                  </a:lnTo>
                  <a:lnTo>
                    <a:pt x="9540" y="4451"/>
                  </a:lnTo>
                  <a:lnTo>
                    <a:pt x="9570" y="4365"/>
                  </a:lnTo>
                  <a:lnTo>
                    <a:pt x="9598" y="4278"/>
                  </a:lnTo>
                  <a:lnTo>
                    <a:pt x="9623" y="4192"/>
                  </a:lnTo>
                  <a:lnTo>
                    <a:pt x="9646" y="4105"/>
                  </a:lnTo>
                  <a:lnTo>
                    <a:pt x="9667" y="4017"/>
                  </a:lnTo>
                  <a:lnTo>
                    <a:pt x="9667" y="4017"/>
                  </a:lnTo>
                  <a:lnTo>
                    <a:pt x="9692" y="4012"/>
                  </a:lnTo>
                  <a:lnTo>
                    <a:pt x="9717" y="4009"/>
                  </a:lnTo>
                  <a:lnTo>
                    <a:pt x="9744" y="4010"/>
                  </a:lnTo>
                  <a:lnTo>
                    <a:pt x="9769" y="4013"/>
                  </a:lnTo>
                  <a:lnTo>
                    <a:pt x="9795" y="4018"/>
                  </a:lnTo>
                  <a:lnTo>
                    <a:pt x="9821" y="4027"/>
                  </a:lnTo>
                  <a:lnTo>
                    <a:pt x="9845" y="4038"/>
                  </a:lnTo>
                  <a:lnTo>
                    <a:pt x="9868" y="4052"/>
                  </a:lnTo>
                  <a:lnTo>
                    <a:pt x="14491" y="7081"/>
                  </a:lnTo>
                  <a:lnTo>
                    <a:pt x="14491" y="7081"/>
                  </a:lnTo>
                  <a:lnTo>
                    <a:pt x="14522" y="7101"/>
                  </a:lnTo>
                  <a:lnTo>
                    <a:pt x="14551" y="7124"/>
                  </a:lnTo>
                  <a:lnTo>
                    <a:pt x="14577" y="7147"/>
                  </a:lnTo>
                  <a:lnTo>
                    <a:pt x="14602" y="7171"/>
                  </a:lnTo>
                  <a:lnTo>
                    <a:pt x="14627" y="7197"/>
                  </a:lnTo>
                  <a:lnTo>
                    <a:pt x="14650" y="7224"/>
                  </a:lnTo>
                  <a:lnTo>
                    <a:pt x="14672" y="7250"/>
                  </a:lnTo>
                  <a:lnTo>
                    <a:pt x="14690" y="7279"/>
                  </a:lnTo>
                  <a:lnTo>
                    <a:pt x="14709" y="7308"/>
                  </a:lnTo>
                  <a:lnTo>
                    <a:pt x="14726" y="7338"/>
                  </a:lnTo>
                  <a:lnTo>
                    <a:pt x="14741" y="7368"/>
                  </a:lnTo>
                  <a:lnTo>
                    <a:pt x="14755" y="7400"/>
                  </a:lnTo>
                  <a:lnTo>
                    <a:pt x="14767" y="7433"/>
                  </a:lnTo>
                  <a:lnTo>
                    <a:pt x="14777" y="7464"/>
                  </a:lnTo>
                  <a:lnTo>
                    <a:pt x="14786" y="7498"/>
                  </a:lnTo>
                  <a:lnTo>
                    <a:pt x="14794" y="7531"/>
                  </a:lnTo>
                  <a:lnTo>
                    <a:pt x="14800" y="7565"/>
                  </a:lnTo>
                  <a:lnTo>
                    <a:pt x="14805" y="7599"/>
                  </a:lnTo>
                  <a:lnTo>
                    <a:pt x="14808" y="7633"/>
                  </a:lnTo>
                  <a:lnTo>
                    <a:pt x="14809" y="7667"/>
                  </a:lnTo>
                  <a:lnTo>
                    <a:pt x="14808" y="7701"/>
                  </a:lnTo>
                  <a:lnTo>
                    <a:pt x="14805" y="7735"/>
                  </a:lnTo>
                  <a:lnTo>
                    <a:pt x="14801" y="7770"/>
                  </a:lnTo>
                  <a:lnTo>
                    <a:pt x="14796" y="7804"/>
                  </a:lnTo>
                  <a:lnTo>
                    <a:pt x="14789" y="7838"/>
                  </a:lnTo>
                  <a:lnTo>
                    <a:pt x="14780" y="7871"/>
                  </a:lnTo>
                  <a:lnTo>
                    <a:pt x="14770" y="7905"/>
                  </a:lnTo>
                  <a:lnTo>
                    <a:pt x="14757" y="7937"/>
                  </a:lnTo>
                  <a:lnTo>
                    <a:pt x="14743" y="7970"/>
                  </a:lnTo>
                  <a:lnTo>
                    <a:pt x="14727" y="8002"/>
                  </a:lnTo>
                  <a:lnTo>
                    <a:pt x="14709" y="8033"/>
                  </a:lnTo>
                  <a:lnTo>
                    <a:pt x="14690" y="8063"/>
                  </a:lnTo>
                  <a:lnTo>
                    <a:pt x="14043" y="9039"/>
                  </a:lnTo>
                  <a:lnTo>
                    <a:pt x="14043" y="9039"/>
                  </a:lnTo>
                  <a:lnTo>
                    <a:pt x="14025" y="9063"/>
                  </a:lnTo>
                  <a:lnTo>
                    <a:pt x="14005" y="9086"/>
                  </a:lnTo>
                  <a:lnTo>
                    <a:pt x="13984" y="9107"/>
                  </a:lnTo>
                  <a:lnTo>
                    <a:pt x="13961" y="9126"/>
                  </a:lnTo>
                  <a:lnTo>
                    <a:pt x="13936" y="9144"/>
                  </a:lnTo>
                  <a:lnTo>
                    <a:pt x="13910" y="9160"/>
                  </a:lnTo>
                  <a:lnTo>
                    <a:pt x="13881" y="9175"/>
                  </a:lnTo>
                  <a:lnTo>
                    <a:pt x="13852" y="9189"/>
                  </a:lnTo>
                  <a:lnTo>
                    <a:pt x="13820" y="9200"/>
                  </a:lnTo>
                  <a:lnTo>
                    <a:pt x="13786" y="9212"/>
                  </a:lnTo>
                  <a:lnTo>
                    <a:pt x="13752" y="9222"/>
                  </a:lnTo>
                  <a:lnTo>
                    <a:pt x="13717" y="9229"/>
                  </a:lnTo>
                  <a:lnTo>
                    <a:pt x="13679" y="9237"/>
                  </a:lnTo>
                  <a:lnTo>
                    <a:pt x="13641" y="9243"/>
                  </a:lnTo>
                  <a:lnTo>
                    <a:pt x="13601" y="9248"/>
                  </a:lnTo>
                  <a:lnTo>
                    <a:pt x="13561" y="9252"/>
                  </a:lnTo>
                  <a:lnTo>
                    <a:pt x="13518" y="9254"/>
                  </a:lnTo>
                  <a:lnTo>
                    <a:pt x="13475" y="9256"/>
                  </a:lnTo>
                  <a:lnTo>
                    <a:pt x="13431" y="9257"/>
                  </a:lnTo>
                  <a:lnTo>
                    <a:pt x="13387" y="9256"/>
                  </a:lnTo>
                  <a:lnTo>
                    <a:pt x="13342" y="9256"/>
                  </a:lnTo>
                  <a:lnTo>
                    <a:pt x="13295" y="9253"/>
                  </a:lnTo>
                  <a:lnTo>
                    <a:pt x="13199" y="9247"/>
                  </a:lnTo>
                  <a:lnTo>
                    <a:pt x="13101" y="9237"/>
                  </a:lnTo>
                  <a:lnTo>
                    <a:pt x="13000" y="9226"/>
                  </a:lnTo>
                  <a:lnTo>
                    <a:pt x="12898" y="9210"/>
                  </a:lnTo>
                  <a:lnTo>
                    <a:pt x="12795" y="9194"/>
                  </a:lnTo>
                  <a:lnTo>
                    <a:pt x="12692" y="9175"/>
                  </a:lnTo>
                  <a:lnTo>
                    <a:pt x="12587" y="9156"/>
                  </a:lnTo>
                  <a:lnTo>
                    <a:pt x="12483" y="9135"/>
                  </a:lnTo>
                  <a:lnTo>
                    <a:pt x="12378" y="9112"/>
                  </a:lnTo>
                  <a:lnTo>
                    <a:pt x="12174" y="9067"/>
                  </a:lnTo>
                  <a:lnTo>
                    <a:pt x="11977" y="9023"/>
                  </a:lnTo>
                  <a:lnTo>
                    <a:pt x="11790" y="8980"/>
                  </a:lnTo>
                  <a:lnTo>
                    <a:pt x="11618" y="8942"/>
                  </a:lnTo>
                  <a:lnTo>
                    <a:pt x="11538" y="8927"/>
                  </a:lnTo>
                  <a:lnTo>
                    <a:pt x="11464" y="8912"/>
                  </a:lnTo>
                  <a:lnTo>
                    <a:pt x="11395" y="8901"/>
                  </a:lnTo>
                  <a:lnTo>
                    <a:pt x="11332" y="8893"/>
                  </a:lnTo>
                  <a:lnTo>
                    <a:pt x="11332" y="8893"/>
                  </a:lnTo>
                  <a:lnTo>
                    <a:pt x="11295" y="8888"/>
                  </a:lnTo>
                  <a:lnTo>
                    <a:pt x="11259" y="8881"/>
                  </a:lnTo>
                  <a:lnTo>
                    <a:pt x="11242" y="8877"/>
                  </a:lnTo>
                  <a:lnTo>
                    <a:pt x="11225" y="8872"/>
                  </a:lnTo>
                  <a:lnTo>
                    <a:pt x="11210" y="8867"/>
                  </a:lnTo>
                  <a:lnTo>
                    <a:pt x="11193" y="8860"/>
                  </a:lnTo>
                  <a:lnTo>
                    <a:pt x="11179" y="8853"/>
                  </a:lnTo>
                  <a:lnTo>
                    <a:pt x="11166" y="8844"/>
                  </a:lnTo>
                  <a:lnTo>
                    <a:pt x="11153" y="8834"/>
                  </a:lnTo>
                  <a:lnTo>
                    <a:pt x="11142" y="8823"/>
                  </a:lnTo>
                  <a:lnTo>
                    <a:pt x="11132" y="8810"/>
                  </a:lnTo>
                  <a:lnTo>
                    <a:pt x="11124" y="8796"/>
                  </a:lnTo>
                  <a:lnTo>
                    <a:pt x="11116" y="8781"/>
                  </a:lnTo>
                  <a:lnTo>
                    <a:pt x="11111" y="8765"/>
                  </a:lnTo>
                  <a:lnTo>
                    <a:pt x="10885" y="7911"/>
                  </a:lnTo>
                  <a:lnTo>
                    <a:pt x="10755" y="7837"/>
                  </a:lnTo>
                  <a:lnTo>
                    <a:pt x="9904" y="8062"/>
                  </a:lnTo>
                  <a:lnTo>
                    <a:pt x="9904" y="8062"/>
                  </a:lnTo>
                  <a:lnTo>
                    <a:pt x="9886" y="8066"/>
                  </a:lnTo>
                  <a:lnTo>
                    <a:pt x="9867" y="8067"/>
                  </a:lnTo>
                  <a:lnTo>
                    <a:pt x="9850" y="8068"/>
                  </a:lnTo>
                  <a:lnTo>
                    <a:pt x="9832" y="8066"/>
                  </a:lnTo>
                  <a:lnTo>
                    <a:pt x="9816" y="8063"/>
                  </a:lnTo>
                  <a:lnTo>
                    <a:pt x="9798" y="8058"/>
                  </a:lnTo>
                  <a:lnTo>
                    <a:pt x="9782" y="8051"/>
                  </a:lnTo>
                  <a:lnTo>
                    <a:pt x="9766" y="8043"/>
                  </a:lnTo>
                  <a:lnTo>
                    <a:pt x="9753" y="8034"/>
                  </a:lnTo>
                  <a:lnTo>
                    <a:pt x="9739" y="8023"/>
                  </a:lnTo>
                  <a:lnTo>
                    <a:pt x="9726" y="8010"/>
                  </a:lnTo>
                  <a:lnTo>
                    <a:pt x="9715" y="7998"/>
                  </a:lnTo>
                  <a:lnTo>
                    <a:pt x="9705" y="7983"/>
                  </a:lnTo>
                  <a:lnTo>
                    <a:pt x="9696" y="7968"/>
                  </a:lnTo>
                  <a:lnTo>
                    <a:pt x="9688" y="7951"/>
                  </a:lnTo>
                  <a:lnTo>
                    <a:pt x="9682" y="7934"/>
                  </a:lnTo>
                  <a:lnTo>
                    <a:pt x="9460" y="7095"/>
                  </a:lnTo>
                  <a:lnTo>
                    <a:pt x="9342" y="7027"/>
                  </a:lnTo>
                  <a:lnTo>
                    <a:pt x="8505" y="7249"/>
                  </a:lnTo>
                  <a:lnTo>
                    <a:pt x="8505" y="7249"/>
                  </a:lnTo>
                  <a:lnTo>
                    <a:pt x="8487" y="7253"/>
                  </a:lnTo>
                  <a:lnTo>
                    <a:pt x="8468" y="7254"/>
                  </a:lnTo>
                  <a:lnTo>
                    <a:pt x="8450" y="7254"/>
                  </a:lnTo>
                  <a:lnTo>
                    <a:pt x="8433" y="7253"/>
                  </a:lnTo>
                  <a:lnTo>
                    <a:pt x="8416" y="7249"/>
                  </a:lnTo>
                  <a:lnTo>
                    <a:pt x="8399" y="7244"/>
                  </a:lnTo>
                  <a:lnTo>
                    <a:pt x="8384" y="7237"/>
                  </a:lnTo>
                  <a:lnTo>
                    <a:pt x="8367" y="7230"/>
                  </a:lnTo>
                  <a:lnTo>
                    <a:pt x="8354" y="7220"/>
                  </a:lnTo>
                  <a:lnTo>
                    <a:pt x="8340" y="7210"/>
                  </a:lnTo>
                  <a:lnTo>
                    <a:pt x="8327" y="7197"/>
                  </a:lnTo>
                  <a:lnTo>
                    <a:pt x="8316" y="7185"/>
                  </a:lnTo>
                  <a:lnTo>
                    <a:pt x="8306" y="7169"/>
                  </a:lnTo>
                  <a:lnTo>
                    <a:pt x="8297" y="7154"/>
                  </a:lnTo>
                  <a:lnTo>
                    <a:pt x="8289" y="7138"/>
                  </a:lnTo>
                  <a:lnTo>
                    <a:pt x="8284" y="7120"/>
                  </a:lnTo>
                  <a:lnTo>
                    <a:pt x="8074" y="6328"/>
                  </a:lnTo>
                  <a:lnTo>
                    <a:pt x="8074" y="6328"/>
                  </a:lnTo>
                  <a:lnTo>
                    <a:pt x="8110" y="6303"/>
                  </a:lnTo>
                  <a:lnTo>
                    <a:pt x="8148" y="6277"/>
                  </a:lnTo>
                  <a:lnTo>
                    <a:pt x="8185" y="6249"/>
                  </a:lnTo>
                  <a:lnTo>
                    <a:pt x="8223" y="6220"/>
                  </a:lnTo>
                  <a:lnTo>
                    <a:pt x="8299" y="6160"/>
                  </a:lnTo>
                  <a:lnTo>
                    <a:pt x="8376" y="6095"/>
                  </a:lnTo>
                  <a:lnTo>
                    <a:pt x="8453" y="6027"/>
                  </a:lnTo>
                  <a:lnTo>
                    <a:pt x="8530" y="5956"/>
                  </a:lnTo>
                  <a:lnTo>
                    <a:pt x="8607" y="5881"/>
                  </a:lnTo>
                  <a:lnTo>
                    <a:pt x="8681" y="5806"/>
                  </a:lnTo>
                  <a:lnTo>
                    <a:pt x="8755" y="5728"/>
                  </a:lnTo>
                  <a:lnTo>
                    <a:pt x="8828" y="5648"/>
                  </a:lnTo>
                  <a:lnTo>
                    <a:pt x="8899" y="5568"/>
                  </a:lnTo>
                  <a:lnTo>
                    <a:pt x="8967" y="5488"/>
                  </a:lnTo>
                  <a:lnTo>
                    <a:pt x="9032" y="5408"/>
                  </a:lnTo>
                  <a:lnTo>
                    <a:pt x="9094" y="5327"/>
                  </a:lnTo>
                  <a:lnTo>
                    <a:pt x="9153" y="5249"/>
                  </a:lnTo>
                  <a:lnTo>
                    <a:pt x="9207" y="5172"/>
                  </a:lnTo>
                  <a:lnTo>
                    <a:pt x="9207" y="5172"/>
                  </a:lnTo>
                  <a:close/>
                  <a:moveTo>
                    <a:pt x="5485" y="60"/>
                  </a:moveTo>
                  <a:lnTo>
                    <a:pt x="5485" y="60"/>
                  </a:lnTo>
                  <a:lnTo>
                    <a:pt x="5567" y="47"/>
                  </a:lnTo>
                  <a:lnTo>
                    <a:pt x="5649" y="33"/>
                  </a:lnTo>
                  <a:lnTo>
                    <a:pt x="5730" y="23"/>
                  </a:lnTo>
                  <a:lnTo>
                    <a:pt x="5811" y="14"/>
                  </a:lnTo>
                  <a:lnTo>
                    <a:pt x="5893" y="8"/>
                  </a:lnTo>
                  <a:lnTo>
                    <a:pt x="5973" y="3"/>
                  </a:lnTo>
                  <a:lnTo>
                    <a:pt x="6054" y="0"/>
                  </a:lnTo>
                  <a:lnTo>
                    <a:pt x="6135" y="0"/>
                  </a:lnTo>
                  <a:lnTo>
                    <a:pt x="6214" y="1"/>
                  </a:lnTo>
                  <a:lnTo>
                    <a:pt x="6295" y="5"/>
                  </a:lnTo>
                  <a:lnTo>
                    <a:pt x="6374" y="10"/>
                  </a:lnTo>
                  <a:lnTo>
                    <a:pt x="6452" y="18"/>
                  </a:lnTo>
                  <a:lnTo>
                    <a:pt x="6531" y="28"/>
                  </a:lnTo>
                  <a:lnTo>
                    <a:pt x="6609" y="39"/>
                  </a:lnTo>
                  <a:lnTo>
                    <a:pt x="6686" y="52"/>
                  </a:lnTo>
                  <a:lnTo>
                    <a:pt x="6764" y="67"/>
                  </a:lnTo>
                  <a:lnTo>
                    <a:pt x="6840" y="83"/>
                  </a:lnTo>
                  <a:lnTo>
                    <a:pt x="6917" y="102"/>
                  </a:lnTo>
                  <a:lnTo>
                    <a:pt x="6991" y="123"/>
                  </a:lnTo>
                  <a:lnTo>
                    <a:pt x="7067" y="145"/>
                  </a:lnTo>
                  <a:lnTo>
                    <a:pt x="7140" y="170"/>
                  </a:lnTo>
                  <a:lnTo>
                    <a:pt x="7214" y="195"/>
                  </a:lnTo>
                  <a:lnTo>
                    <a:pt x="7286" y="223"/>
                  </a:lnTo>
                  <a:lnTo>
                    <a:pt x="7357" y="252"/>
                  </a:lnTo>
                  <a:lnTo>
                    <a:pt x="7429" y="283"/>
                  </a:lnTo>
                  <a:lnTo>
                    <a:pt x="7498" y="316"/>
                  </a:lnTo>
                  <a:lnTo>
                    <a:pt x="7569" y="350"/>
                  </a:lnTo>
                  <a:lnTo>
                    <a:pt x="7637" y="387"/>
                  </a:lnTo>
                  <a:lnTo>
                    <a:pt x="7705" y="423"/>
                  </a:lnTo>
                  <a:lnTo>
                    <a:pt x="7772" y="463"/>
                  </a:lnTo>
                  <a:lnTo>
                    <a:pt x="7837" y="504"/>
                  </a:lnTo>
                  <a:lnTo>
                    <a:pt x="7901" y="545"/>
                  </a:lnTo>
                  <a:lnTo>
                    <a:pt x="7966" y="589"/>
                  </a:lnTo>
                  <a:lnTo>
                    <a:pt x="8027" y="635"/>
                  </a:lnTo>
                  <a:lnTo>
                    <a:pt x="8089" y="681"/>
                  </a:lnTo>
                  <a:lnTo>
                    <a:pt x="8150" y="730"/>
                  </a:lnTo>
                  <a:lnTo>
                    <a:pt x="8209" y="779"/>
                  </a:lnTo>
                  <a:lnTo>
                    <a:pt x="8267" y="831"/>
                  </a:lnTo>
                  <a:lnTo>
                    <a:pt x="8323" y="883"/>
                  </a:lnTo>
                  <a:lnTo>
                    <a:pt x="8380" y="937"/>
                  </a:lnTo>
                  <a:lnTo>
                    <a:pt x="8434" y="992"/>
                  </a:lnTo>
                  <a:lnTo>
                    <a:pt x="8487" y="1049"/>
                  </a:lnTo>
                  <a:lnTo>
                    <a:pt x="8539" y="1107"/>
                  </a:lnTo>
                  <a:lnTo>
                    <a:pt x="8589" y="1166"/>
                  </a:lnTo>
                  <a:lnTo>
                    <a:pt x="8638" y="1228"/>
                  </a:lnTo>
                  <a:lnTo>
                    <a:pt x="8686" y="1289"/>
                  </a:lnTo>
                  <a:lnTo>
                    <a:pt x="8731" y="1352"/>
                  </a:lnTo>
                  <a:lnTo>
                    <a:pt x="8777" y="1417"/>
                  </a:lnTo>
                  <a:lnTo>
                    <a:pt x="8819" y="1482"/>
                  </a:lnTo>
                  <a:lnTo>
                    <a:pt x="8861" y="1549"/>
                  </a:lnTo>
                  <a:lnTo>
                    <a:pt x="8901" y="1617"/>
                  </a:lnTo>
                  <a:lnTo>
                    <a:pt x="8940" y="1686"/>
                  </a:lnTo>
                  <a:lnTo>
                    <a:pt x="8977" y="1755"/>
                  </a:lnTo>
                  <a:lnTo>
                    <a:pt x="9012" y="1827"/>
                  </a:lnTo>
                  <a:lnTo>
                    <a:pt x="9046" y="1900"/>
                  </a:lnTo>
                  <a:lnTo>
                    <a:pt x="9078" y="1973"/>
                  </a:lnTo>
                  <a:lnTo>
                    <a:pt x="9108" y="2047"/>
                  </a:lnTo>
                  <a:lnTo>
                    <a:pt x="9136" y="2123"/>
                  </a:lnTo>
                  <a:lnTo>
                    <a:pt x="9162" y="2200"/>
                  </a:lnTo>
                  <a:lnTo>
                    <a:pt x="9187" y="2278"/>
                  </a:lnTo>
                  <a:lnTo>
                    <a:pt x="9210" y="2356"/>
                  </a:lnTo>
                  <a:lnTo>
                    <a:pt x="9231" y="2435"/>
                  </a:lnTo>
                  <a:lnTo>
                    <a:pt x="9250" y="2516"/>
                  </a:lnTo>
                  <a:lnTo>
                    <a:pt x="9268" y="2598"/>
                  </a:lnTo>
                  <a:lnTo>
                    <a:pt x="9268" y="2598"/>
                  </a:lnTo>
                  <a:lnTo>
                    <a:pt x="9283" y="2678"/>
                  </a:lnTo>
                  <a:lnTo>
                    <a:pt x="9295" y="2760"/>
                  </a:lnTo>
                  <a:lnTo>
                    <a:pt x="9306" y="2842"/>
                  </a:lnTo>
                  <a:lnTo>
                    <a:pt x="9314" y="2924"/>
                  </a:lnTo>
                  <a:lnTo>
                    <a:pt x="9321" y="3004"/>
                  </a:lnTo>
                  <a:lnTo>
                    <a:pt x="9326" y="3085"/>
                  </a:lnTo>
                  <a:lnTo>
                    <a:pt x="9328" y="3165"/>
                  </a:lnTo>
                  <a:lnTo>
                    <a:pt x="9328" y="3246"/>
                  </a:lnTo>
                  <a:lnTo>
                    <a:pt x="9327" y="3327"/>
                  </a:lnTo>
                  <a:lnTo>
                    <a:pt x="9323" y="3406"/>
                  </a:lnTo>
                  <a:lnTo>
                    <a:pt x="9318" y="3485"/>
                  </a:lnTo>
                  <a:lnTo>
                    <a:pt x="9311" y="3565"/>
                  </a:lnTo>
                  <a:lnTo>
                    <a:pt x="9301" y="3643"/>
                  </a:lnTo>
                  <a:lnTo>
                    <a:pt x="9289" y="3721"/>
                  </a:lnTo>
                  <a:lnTo>
                    <a:pt x="9277" y="3799"/>
                  </a:lnTo>
                  <a:lnTo>
                    <a:pt x="9261" y="3876"/>
                  </a:lnTo>
                  <a:lnTo>
                    <a:pt x="9245" y="3952"/>
                  </a:lnTo>
                  <a:lnTo>
                    <a:pt x="9226" y="4028"/>
                  </a:lnTo>
                  <a:lnTo>
                    <a:pt x="9205" y="4103"/>
                  </a:lnTo>
                  <a:lnTo>
                    <a:pt x="9183" y="4178"/>
                  </a:lnTo>
                  <a:lnTo>
                    <a:pt x="9158" y="4252"/>
                  </a:lnTo>
                  <a:lnTo>
                    <a:pt x="9133" y="4325"/>
                  </a:lnTo>
                  <a:lnTo>
                    <a:pt x="9105" y="4398"/>
                  </a:lnTo>
                  <a:lnTo>
                    <a:pt x="9076" y="4470"/>
                  </a:lnTo>
                  <a:lnTo>
                    <a:pt x="9045" y="4540"/>
                  </a:lnTo>
                  <a:lnTo>
                    <a:pt x="9012" y="4611"/>
                  </a:lnTo>
                  <a:lnTo>
                    <a:pt x="8978" y="4680"/>
                  </a:lnTo>
                  <a:lnTo>
                    <a:pt x="8942" y="4748"/>
                  </a:lnTo>
                  <a:lnTo>
                    <a:pt x="8905" y="4816"/>
                  </a:lnTo>
                  <a:lnTo>
                    <a:pt x="8865" y="4883"/>
                  </a:lnTo>
                  <a:lnTo>
                    <a:pt x="8825" y="4948"/>
                  </a:lnTo>
                  <a:lnTo>
                    <a:pt x="8783" y="5013"/>
                  </a:lnTo>
                  <a:lnTo>
                    <a:pt x="8739" y="5077"/>
                  </a:lnTo>
                  <a:lnTo>
                    <a:pt x="8694" y="5138"/>
                  </a:lnTo>
                  <a:lnTo>
                    <a:pt x="8647" y="5200"/>
                  </a:lnTo>
                  <a:lnTo>
                    <a:pt x="8598" y="5261"/>
                  </a:lnTo>
                  <a:lnTo>
                    <a:pt x="8549" y="5320"/>
                  </a:lnTo>
                  <a:lnTo>
                    <a:pt x="8497" y="5378"/>
                  </a:lnTo>
                  <a:lnTo>
                    <a:pt x="8445" y="5436"/>
                  </a:lnTo>
                  <a:lnTo>
                    <a:pt x="8391" y="5491"/>
                  </a:lnTo>
                  <a:lnTo>
                    <a:pt x="8336" y="5545"/>
                  </a:lnTo>
                  <a:lnTo>
                    <a:pt x="8279" y="5598"/>
                  </a:lnTo>
                  <a:lnTo>
                    <a:pt x="8221" y="5650"/>
                  </a:lnTo>
                  <a:lnTo>
                    <a:pt x="8162" y="5700"/>
                  </a:lnTo>
                  <a:lnTo>
                    <a:pt x="8100" y="5749"/>
                  </a:lnTo>
                  <a:lnTo>
                    <a:pt x="8039" y="5797"/>
                  </a:lnTo>
                  <a:lnTo>
                    <a:pt x="7976" y="5844"/>
                  </a:lnTo>
                  <a:lnTo>
                    <a:pt x="7912" y="5888"/>
                  </a:lnTo>
                  <a:lnTo>
                    <a:pt x="7846" y="5930"/>
                  </a:lnTo>
                  <a:lnTo>
                    <a:pt x="7779" y="5972"/>
                  </a:lnTo>
                  <a:lnTo>
                    <a:pt x="7711" y="6012"/>
                  </a:lnTo>
                  <a:lnTo>
                    <a:pt x="7642" y="6051"/>
                  </a:lnTo>
                  <a:lnTo>
                    <a:pt x="7573" y="6088"/>
                  </a:lnTo>
                  <a:lnTo>
                    <a:pt x="7501" y="6123"/>
                  </a:lnTo>
                  <a:lnTo>
                    <a:pt x="7428" y="6157"/>
                  </a:lnTo>
                  <a:lnTo>
                    <a:pt x="7355" y="6189"/>
                  </a:lnTo>
                  <a:lnTo>
                    <a:pt x="7281" y="6219"/>
                  </a:lnTo>
                  <a:lnTo>
                    <a:pt x="7205" y="6248"/>
                  </a:lnTo>
                  <a:lnTo>
                    <a:pt x="7128" y="6274"/>
                  </a:lnTo>
                  <a:lnTo>
                    <a:pt x="7050" y="6298"/>
                  </a:lnTo>
                  <a:lnTo>
                    <a:pt x="6972" y="6321"/>
                  </a:lnTo>
                  <a:lnTo>
                    <a:pt x="6893" y="6342"/>
                  </a:lnTo>
                  <a:lnTo>
                    <a:pt x="6812" y="6361"/>
                  </a:lnTo>
                  <a:lnTo>
                    <a:pt x="6730" y="6379"/>
                  </a:lnTo>
                  <a:lnTo>
                    <a:pt x="6730" y="6379"/>
                  </a:lnTo>
                  <a:lnTo>
                    <a:pt x="6650" y="6394"/>
                  </a:lnTo>
                  <a:lnTo>
                    <a:pt x="6568" y="6406"/>
                  </a:lnTo>
                  <a:lnTo>
                    <a:pt x="6486" y="6418"/>
                  </a:lnTo>
                  <a:lnTo>
                    <a:pt x="6404" y="6425"/>
                  </a:lnTo>
                  <a:lnTo>
                    <a:pt x="6324" y="6433"/>
                  </a:lnTo>
                  <a:lnTo>
                    <a:pt x="6243" y="6437"/>
                  </a:lnTo>
                  <a:lnTo>
                    <a:pt x="6162" y="6439"/>
                  </a:lnTo>
                  <a:lnTo>
                    <a:pt x="6082" y="6440"/>
                  </a:lnTo>
                  <a:lnTo>
                    <a:pt x="6001" y="6438"/>
                  </a:lnTo>
                  <a:lnTo>
                    <a:pt x="5922" y="6434"/>
                  </a:lnTo>
                  <a:lnTo>
                    <a:pt x="5842" y="6429"/>
                  </a:lnTo>
                  <a:lnTo>
                    <a:pt x="5763" y="6421"/>
                  </a:lnTo>
                  <a:lnTo>
                    <a:pt x="5685" y="6413"/>
                  </a:lnTo>
                  <a:lnTo>
                    <a:pt x="5607" y="6401"/>
                  </a:lnTo>
                  <a:lnTo>
                    <a:pt x="5529" y="6388"/>
                  </a:lnTo>
                  <a:lnTo>
                    <a:pt x="5452" y="6372"/>
                  </a:lnTo>
                  <a:lnTo>
                    <a:pt x="5375" y="6356"/>
                  </a:lnTo>
                  <a:lnTo>
                    <a:pt x="5300" y="6337"/>
                  </a:lnTo>
                  <a:lnTo>
                    <a:pt x="5224" y="6317"/>
                  </a:lnTo>
                  <a:lnTo>
                    <a:pt x="5150" y="6294"/>
                  </a:lnTo>
                  <a:lnTo>
                    <a:pt x="5076" y="6270"/>
                  </a:lnTo>
                  <a:lnTo>
                    <a:pt x="5002" y="6244"/>
                  </a:lnTo>
                  <a:lnTo>
                    <a:pt x="4929" y="6216"/>
                  </a:lnTo>
                  <a:lnTo>
                    <a:pt x="4858" y="6187"/>
                  </a:lnTo>
                  <a:lnTo>
                    <a:pt x="4787" y="6156"/>
                  </a:lnTo>
                  <a:lnTo>
                    <a:pt x="4717" y="6123"/>
                  </a:lnTo>
                  <a:lnTo>
                    <a:pt x="4647" y="6089"/>
                  </a:lnTo>
                  <a:lnTo>
                    <a:pt x="4579" y="6054"/>
                  </a:lnTo>
                  <a:lnTo>
                    <a:pt x="4511" y="6016"/>
                  </a:lnTo>
                  <a:lnTo>
                    <a:pt x="4445" y="5977"/>
                  </a:lnTo>
                  <a:lnTo>
                    <a:pt x="4379" y="5935"/>
                  </a:lnTo>
                  <a:lnTo>
                    <a:pt x="4315" y="5894"/>
                  </a:lnTo>
                  <a:lnTo>
                    <a:pt x="4251" y="5850"/>
                  </a:lnTo>
                  <a:lnTo>
                    <a:pt x="4189" y="5805"/>
                  </a:lnTo>
                  <a:lnTo>
                    <a:pt x="4127" y="5758"/>
                  </a:lnTo>
                  <a:lnTo>
                    <a:pt x="4067" y="5710"/>
                  </a:lnTo>
                  <a:lnTo>
                    <a:pt x="4008" y="5660"/>
                  </a:lnTo>
                  <a:lnTo>
                    <a:pt x="3950" y="5609"/>
                  </a:lnTo>
                  <a:lnTo>
                    <a:pt x="3892" y="5556"/>
                  </a:lnTo>
                  <a:lnTo>
                    <a:pt x="3836" y="5502"/>
                  </a:lnTo>
                  <a:lnTo>
                    <a:pt x="3782" y="5447"/>
                  </a:lnTo>
                  <a:lnTo>
                    <a:pt x="3729" y="5390"/>
                  </a:lnTo>
                  <a:lnTo>
                    <a:pt x="3678" y="5332"/>
                  </a:lnTo>
                  <a:lnTo>
                    <a:pt x="3627" y="5273"/>
                  </a:lnTo>
                  <a:lnTo>
                    <a:pt x="3578" y="5213"/>
                  </a:lnTo>
                  <a:lnTo>
                    <a:pt x="3530" y="5151"/>
                  </a:lnTo>
                  <a:lnTo>
                    <a:pt x="3484" y="5088"/>
                  </a:lnTo>
                  <a:lnTo>
                    <a:pt x="3440" y="5023"/>
                  </a:lnTo>
                  <a:lnTo>
                    <a:pt x="3397" y="4957"/>
                  </a:lnTo>
                  <a:lnTo>
                    <a:pt x="3355" y="4890"/>
                  </a:lnTo>
                  <a:lnTo>
                    <a:pt x="3315" y="4822"/>
                  </a:lnTo>
                  <a:lnTo>
                    <a:pt x="3276" y="4754"/>
                  </a:lnTo>
                  <a:lnTo>
                    <a:pt x="3239" y="4684"/>
                  </a:lnTo>
                  <a:lnTo>
                    <a:pt x="3204" y="4612"/>
                  </a:lnTo>
                  <a:lnTo>
                    <a:pt x="3170" y="4540"/>
                  </a:lnTo>
                  <a:lnTo>
                    <a:pt x="3139" y="4466"/>
                  </a:lnTo>
                  <a:lnTo>
                    <a:pt x="3108" y="4392"/>
                  </a:lnTo>
                  <a:lnTo>
                    <a:pt x="3080" y="4316"/>
                  </a:lnTo>
                  <a:lnTo>
                    <a:pt x="3053" y="4239"/>
                  </a:lnTo>
                  <a:lnTo>
                    <a:pt x="3029" y="4163"/>
                  </a:lnTo>
                  <a:lnTo>
                    <a:pt x="3006" y="4083"/>
                  </a:lnTo>
                  <a:lnTo>
                    <a:pt x="2985" y="4004"/>
                  </a:lnTo>
                  <a:lnTo>
                    <a:pt x="2966" y="3923"/>
                  </a:lnTo>
                  <a:lnTo>
                    <a:pt x="2949" y="3843"/>
                  </a:lnTo>
                  <a:lnTo>
                    <a:pt x="2949" y="3843"/>
                  </a:lnTo>
                  <a:lnTo>
                    <a:pt x="2933" y="3761"/>
                  </a:lnTo>
                  <a:lnTo>
                    <a:pt x="2921" y="3679"/>
                  </a:lnTo>
                  <a:lnTo>
                    <a:pt x="2909" y="3597"/>
                  </a:lnTo>
                  <a:lnTo>
                    <a:pt x="2902" y="3517"/>
                  </a:lnTo>
                  <a:lnTo>
                    <a:pt x="2894" y="3435"/>
                  </a:lnTo>
                  <a:lnTo>
                    <a:pt x="2891" y="3354"/>
                  </a:lnTo>
                  <a:lnTo>
                    <a:pt x="2888" y="3274"/>
                  </a:lnTo>
                  <a:lnTo>
                    <a:pt x="2887" y="3193"/>
                  </a:lnTo>
                  <a:lnTo>
                    <a:pt x="2889" y="3114"/>
                  </a:lnTo>
                  <a:lnTo>
                    <a:pt x="2893" y="3033"/>
                  </a:lnTo>
                  <a:lnTo>
                    <a:pt x="2898" y="2954"/>
                  </a:lnTo>
                  <a:lnTo>
                    <a:pt x="2906" y="2876"/>
                  </a:lnTo>
                  <a:lnTo>
                    <a:pt x="2915" y="2797"/>
                  </a:lnTo>
                  <a:lnTo>
                    <a:pt x="2926" y="2718"/>
                  </a:lnTo>
                  <a:lnTo>
                    <a:pt x="2940" y="2642"/>
                  </a:lnTo>
                  <a:lnTo>
                    <a:pt x="2955" y="2564"/>
                  </a:lnTo>
                  <a:lnTo>
                    <a:pt x="2971" y="2488"/>
                  </a:lnTo>
                  <a:lnTo>
                    <a:pt x="2990" y="2411"/>
                  </a:lnTo>
                  <a:lnTo>
                    <a:pt x="3010" y="2337"/>
                  </a:lnTo>
                  <a:lnTo>
                    <a:pt x="3033" y="2261"/>
                  </a:lnTo>
                  <a:lnTo>
                    <a:pt x="3057" y="2187"/>
                  </a:lnTo>
                  <a:lnTo>
                    <a:pt x="3083" y="2114"/>
                  </a:lnTo>
                  <a:lnTo>
                    <a:pt x="3111" y="2042"/>
                  </a:lnTo>
                  <a:lnTo>
                    <a:pt x="3140" y="1971"/>
                  </a:lnTo>
                  <a:lnTo>
                    <a:pt x="3171" y="1899"/>
                  </a:lnTo>
                  <a:lnTo>
                    <a:pt x="3204" y="1828"/>
                  </a:lnTo>
                  <a:lnTo>
                    <a:pt x="3238" y="1759"/>
                  </a:lnTo>
                  <a:lnTo>
                    <a:pt x="3273" y="1691"/>
                  </a:lnTo>
                  <a:lnTo>
                    <a:pt x="3311" y="1623"/>
                  </a:lnTo>
                  <a:lnTo>
                    <a:pt x="3350" y="1556"/>
                  </a:lnTo>
                  <a:lnTo>
                    <a:pt x="3392" y="1491"/>
                  </a:lnTo>
                  <a:lnTo>
                    <a:pt x="3433" y="1427"/>
                  </a:lnTo>
                  <a:lnTo>
                    <a:pt x="3477" y="1362"/>
                  </a:lnTo>
                  <a:lnTo>
                    <a:pt x="3523" y="1301"/>
                  </a:lnTo>
                  <a:lnTo>
                    <a:pt x="3569" y="1239"/>
                  </a:lnTo>
                  <a:lnTo>
                    <a:pt x="3617" y="1179"/>
                  </a:lnTo>
                  <a:lnTo>
                    <a:pt x="3668" y="1119"/>
                  </a:lnTo>
                  <a:lnTo>
                    <a:pt x="3719" y="1061"/>
                  </a:lnTo>
                  <a:lnTo>
                    <a:pt x="3771" y="1005"/>
                  </a:lnTo>
                  <a:lnTo>
                    <a:pt x="3825" y="948"/>
                  </a:lnTo>
                  <a:lnTo>
                    <a:pt x="3880" y="894"/>
                  </a:lnTo>
                  <a:lnTo>
                    <a:pt x="3937" y="841"/>
                  </a:lnTo>
                  <a:lnTo>
                    <a:pt x="3995" y="790"/>
                  </a:lnTo>
                  <a:lnTo>
                    <a:pt x="4054" y="739"/>
                  </a:lnTo>
                  <a:lnTo>
                    <a:pt x="4115" y="690"/>
                  </a:lnTo>
                  <a:lnTo>
                    <a:pt x="4176" y="642"/>
                  </a:lnTo>
                  <a:lnTo>
                    <a:pt x="4241" y="597"/>
                  </a:lnTo>
                  <a:lnTo>
                    <a:pt x="4305" y="552"/>
                  </a:lnTo>
                  <a:lnTo>
                    <a:pt x="4370" y="509"/>
                  </a:lnTo>
                  <a:lnTo>
                    <a:pt x="4437" y="467"/>
                  </a:lnTo>
                  <a:lnTo>
                    <a:pt x="4505" y="427"/>
                  </a:lnTo>
                  <a:lnTo>
                    <a:pt x="4573" y="388"/>
                  </a:lnTo>
                  <a:lnTo>
                    <a:pt x="4644" y="351"/>
                  </a:lnTo>
                  <a:lnTo>
                    <a:pt x="4715" y="316"/>
                  </a:lnTo>
                  <a:lnTo>
                    <a:pt x="4787" y="282"/>
                  </a:lnTo>
                  <a:lnTo>
                    <a:pt x="4861" y="251"/>
                  </a:lnTo>
                  <a:lnTo>
                    <a:pt x="4936" y="220"/>
                  </a:lnTo>
                  <a:lnTo>
                    <a:pt x="5011" y="193"/>
                  </a:lnTo>
                  <a:lnTo>
                    <a:pt x="5088" y="166"/>
                  </a:lnTo>
                  <a:lnTo>
                    <a:pt x="5165" y="141"/>
                  </a:lnTo>
                  <a:lnTo>
                    <a:pt x="5244" y="118"/>
                  </a:lnTo>
                  <a:lnTo>
                    <a:pt x="5324" y="97"/>
                  </a:lnTo>
                  <a:lnTo>
                    <a:pt x="5404" y="78"/>
                  </a:lnTo>
                  <a:lnTo>
                    <a:pt x="5485" y="60"/>
                  </a:lnTo>
                  <a:lnTo>
                    <a:pt x="5485" y="60"/>
                  </a:lnTo>
                  <a:close/>
                  <a:moveTo>
                    <a:pt x="4601" y="1263"/>
                  </a:moveTo>
                  <a:lnTo>
                    <a:pt x="4601" y="1263"/>
                  </a:lnTo>
                  <a:lnTo>
                    <a:pt x="4659" y="1253"/>
                  </a:lnTo>
                  <a:lnTo>
                    <a:pt x="4715" y="1245"/>
                  </a:lnTo>
                  <a:lnTo>
                    <a:pt x="4773" y="1242"/>
                  </a:lnTo>
                  <a:lnTo>
                    <a:pt x="4830" y="1240"/>
                  </a:lnTo>
                  <a:lnTo>
                    <a:pt x="4887" y="1243"/>
                  </a:lnTo>
                  <a:lnTo>
                    <a:pt x="4942" y="1247"/>
                  </a:lnTo>
                  <a:lnTo>
                    <a:pt x="4997" y="1254"/>
                  </a:lnTo>
                  <a:lnTo>
                    <a:pt x="5052" y="1264"/>
                  </a:lnTo>
                  <a:lnTo>
                    <a:pt x="5106" y="1277"/>
                  </a:lnTo>
                  <a:lnTo>
                    <a:pt x="5159" y="1292"/>
                  </a:lnTo>
                  <a:lnTo>
                    <a:pt x="5210" y="1310"/>
                  </a:lnTo>
                  <a:lnTo>
                    <a:pt x="5262" y="1330"/>
                  </a:lnTo>
                  <a:lnTo>
                    <a:pt x="5311" y="1352"/>
                  </a:lnTo>
                  <a:lnTo>
                    <a:pt x="5360" y="1378"/>
                  </a:lnTo>
                  <a:lnTo>
                    <a:pt x="5407" y="1404"/>
                  </a:lnTo>
                  <a:lnTo>
                    <a:pt x="5453" y="1433"/>
                  </a:lnTo>
                  <a:lnTo>
                    <a:pt x="5497" y="1464"/>
                  </a:lnTo>
                  <a:lnTo>
                    <a:pt x="5540" y="1498"/>
                  </a:lnTo>
                  <a:lnTo>
                    <a:pt x="5582" y="1534"/>
                  </a:lnTo>
                  <a:lnTo>
                    <a:pt x="5622" y="1571"/>
                  </a:lnTo>
                  <a:lnTo>
                    <a:pt x="5660" y="1610"/>
                  </a:lnTo>
                  <a:lnTo>
                    <a:pt x="5696" y="1652"/>
                  </a:lnTo>
                  <a:lnTo>
                    <a:pt x="5730" y="1696"/>
                  </a:lnTo>
                  <a:lnTo>
                    <a:pt x="5762" y="1740"/>
                  </a:lnTo>
                  <a:lnTo>
                    <a:pt x="5792" y="1787"/>
                  </a:lnTo>
                  <a:lnTo>
                    <a:pt x="5820" y="1836"/>
                  </a:lnTo>
                  <a:lnTo>
                    <a:pt x="5845" y="1885"/>
                  </a:lnTo>
                  <a:lnTo>
                    <a:pt x="5868" y="1937"/>
                  </a:lnTo>
                  <a:lnTo>
                    <a:pt x="5889" y="1989"/>
                  </a:lnTo>
                  <a:lnTo>
                    <a:pt x="5907" y="2044"/>
                  </a:lnTo>
                  <a:lnTo>
                    <a:pt x="5923" y="2100"/>
                  </a:lnTo>
                  <a:lnTo>
                    <a:pt x="5936" y="2157"/>
                  </a:lnTo>
                  <a:lnTo>
                    <a:pt x="5936" y="2157"/>
                  </a:lnTo>
                  <a:lnTo>
                    <a:pt x="5944" y="2215"/>
                  </a:lnTo>
                  <a:lnTo>
                    <a:pt x="5952" y="2271"/>
                  </a:lnTo>
                  <a:lnTo>
                    <a:pt x="5956" y="2329"/>
                  </a:lnTo>
                  <a:lnTo>
                    <a:pt x="5957" y="2386"/>
                  </a:lnTo>
                  <a:lnTo>
                    <a:pt x="5955" y="2443"/>
                  </a:lnTo>
                  <a:lnTo>
                    <a:pt x="5951" y="2498"/>
                  </a:lnTo>
                  <a:lnTo>
                    <a:pt x="5943" y="2554"/>
                  </a:lnTo>
                  <a:lnTo>
                    <a:pt x="5933" y="2608"/>
                  </a:lnTo>
                  <a:lnTo>
                    <a:pt x="5921" y="2662"/>
                  </a:lnTo>
                  <a:lnTo>
                    <a:pt x="5905" y="2715"/>
                  </a:lnTo>
                  <a:lnTo>
                    <a:pt x="5888" y="2766"/>
                  </a:lnTo>
                  <a:lnTo>
                    <a:pt x="5868" y="2818"/>
                  </a:lnTo>
                  <a:lnTo>
                    <a:pt x="5845" y="2867"/>
                  </a:lnTo>
                  <a:lnTo>
                    <a:pt x="5820" y="2916"/>
                  </a:lnTo>
                  <a:lnTo>
                    <a:pt x="5793" y="2963"/>
                  </a:lnTo>
                  <a:lnTo>
                    <a:pt x="5764" y="3009"/>
                  </a:lnTo>
                  <a:lnTo>
                    <a:pt x="5733" y="3053"/>
                  </a:lnTo>
                  <a:lnTo>
                    <a:pt x="5699" y="3097"/>
                  </a:lnTo>
                  <a:lnTo>
                    <a:pt x="5664" y="3138"/>
                  </a:lnTo>
                  <a:lnTo>
                    <a:pt x="5626" y="3178"/>
                  </a:lnTo>
                  <a:lnTo>
                    <a:pt x="5587" y="3216"/>
                  </a:lnTo>
                  <a:lnTo>
                    <a:pt x="5545" y="3252"/>
                  </a:lnTo>
                  <a:lnTo>
                    <a:pt x="5502" y="3286"/>
                  </a:lnTo>
                  <a:lnTo>
                    <a:pt x="5457" y="3318"/>
                  </a:lnTo>
                  <a:lnTo>
                    <a:pt x="5411" y="3348"/>
                  </a:lnTo>
                  <a:lnTo>
                    <a:pt x="5361" y="3376"/>
                  </a:lnTo>
                  <a:lnTo>
                    <a:pt x="5312" y="3401"/>
                  </a:lnTo>
                  <a:lnTo>
                    <a:pt x="5261" y="3425"/>
                  </a:lnTo>
                  <a:lnTo>
                    <a:pt x="5208" y="3445"/>
                  </a:lnTo>
                  <a:lnTo>
                    <a:pt x="5154" y="3463"/>
                  </a:lnTo>
                  <a:lnTo>
                    <a:pt x="5097" y="3479"/>
                  </a:lnTo>
                  <a:lnTo>
                    <a:pt x="5040" y="3492"/>
                  </a:lnTo>
                  <a:lnTo>
                    <a:pt x="5040" y="3492"/>
                  </a:lnTo>
                  <a:lnTo>
                    <a:pt x="4982" y="3500"/>
                  </a:lnTo>
                  <a:lnTo>
                    <a:pt x="4926" y="3508"/>
                  </a:lnTo>
                  <a:lnTo>
                    <a:pt x="4868" y="3512"/>
                  </a:lnTo>
                  <a:lnTo>
                    <a:pt x="4811" y="3513"/>
                  </a:lnTo>
                  <a:lnTo>
                    <a:pt x="4754" y="3510"/>
                  </a:lnTo>
                  <a:lnTo>
                    <a:pt x="4699" y="3507"/>
                  </a:lnTo>
                  <a:lnTo>
                    <a:pt x="4644" y="3499"/>
                  </a:lnTo>
                  <a:lnTo>
                    <a:pt x="4589" y="3489"/>
                  </a:lnTo>
                  <a:lnTo>
                    <a:pt x="4535" y="3476"/>
                  </a:lnTo>
                  <a:lnTo>
                    <a:pt x="4482" y="3461"/>
                  </a:lnTo>
                  <a:lnTo>
                    <a:pt x="4431" y="3444"/>
                  </a:lnTo>
                  <a:lnTo>
                    <a:pt x="4379" y="3424"/>
                  </a:lnTo>
                  <a:lnTo>
                    <a:pt x="4330" y="3401"/>
                  </a:lnTo>
                  <a:lnTo>
                    <a:pt x="4281" y="3377"/>
                  </a:lnTo>
                  <a:lnTo>
                    <a:pt x="4234" y="3349"/>
                  </a:lnTo>
                  <a:lnTo>
                    <a:pt x="4188" y="3320"/>
                  </a:lnTo>
                  <a:lnTo>
                    <a:pt x="4144" y="3289"/>
                  </a:lnTo>
                  <a:lnTo>
                    <a:pt x="4101" y="3255"/>
                  </a:lnTo>
                  <a:lnTo>
                    <a:pt x="4059" y="3220"/>
                  </a:lnTo>
                  <a:lnTo>
                    <a:pt x="4019" y="3182"/>
                  </a:lnTo>
                  <a:lnTo>
                    <a:pt x="3981" y="3143"/>
                  </a:lnTo>
                  <a:lnTo>
                    <a:pt x="3945" y="3101"/>
                  </a:lnTo>
                  <a:lnTo>
                    <a:pt x="3911" y="3058"/>
                  </a:lnTo>
                  <a:lnTo>
                    <a:pt x="3879" y="3013"/>
                  </a:lnTo>
                  <a:lnTo>
                    <a:pt x="3849" y="2967"/>
                  </a:lnTo>
                  <a:lnTo>
                    <a:pt x="3821" y="2917"/>
                  </a:lnTo>
                  <a:lnTo>
                    <a:pt x="3796" y="2868"/>
                  </a:lnTo>
                  <a:lnTo>
                    <a:pt x="3773" y="2817"/>
                  </a:lnTo>
                  <a:lnTo>
                    <a:pt x="3752" y="2764"/>
                  </a:lnTo>
                  <a:lnTo>
                    <a:pt x="3734" y="2710"/>
                  </a:lnTo>
                  <a:lnTo>
                    <a:pt x="3719" y="2653"/>
                  </a:lnTo>
                  <a:lnTo>
                    <a:pt x="3705" y="2596"/>
                  </a:lnTo>
                  <a:lnTo>
                    <a:pt x="3705" y="2596"/>
                  </a:lnTo>
                  <a:lnTo>
                    <a:pt x="3697" y="2538"/>
                  </a:lnTo>
                  <a:lnTo>
                    <a:pt x="3689" y="2482"/>
                  </a:lnTo>
                  <a:lnTo>
                    <a:pt x="3685" y="2424"/>
                  </a:lnTo>
                  <a:lnTo>
                    <a:pt x="3684" y="2367"/>
                  </a:lnTo>
                  <a:lnTo>
                    <a:pt x="3686" y="2311"/>
                  </a:lnTo>
                  <a:lnTo>
                    <a:pt x="3690" y="2255"/>
                  </a:lnTo>
                  <a:lnTo>
                    <a:pt x="3698" y="2200"/>
                  </a:lnTo>
                  <a:lnTo>
                    <a:pt x="3708" y="2146"/>
                  </a:lnTo>
                  <a:lnTo>
                    <a:pt x="3720" y="2091"/>
                  </a:lnTo>
                  <a:lnTo>
                    <a:pt x="3736" y="2039"/>
                  </a:lnTo>
                  <a:lnTo>
                    <a:pt x="3753" y="1987"/>
                  </a:lnTo>
                  <a:lnTo>
                    <a:pt x="3773" y="1935"/>
                  </a:lnTo>
                  <a:lnTo>
                    <a:pt x="3796" y="1886"/>
                  </a:lnTo>
                  <a:lnTo>
                    <a:pt x="3821" y="1837"/>
                  </a:lnTo>
                  <a:lnTo>
                    <a:pt x="3848" y="1790"/>
                  </a:lnTo>
                  <a:lnTo>
                    <a:pt x="3877" y="1744"/>
                  </a:lnTo>
                  <a:lnTo>
                    <a:pt x="3908" y="1700"/>
                  </a:lnTo>
                  <a:lnTo>
                    <a:pt x="3942" y="1657"/>
                  </a:lnTo>
                  <a:lnTo>
                    <a:pt x="3977" y="1615"/>
                  </a:lnTo>
                  <a:lnTo>
                    <a:pt x="4015" y="1575"/>
                  </a:lnTo>
                  <a:lnTo>
                    <a:pt x="4054" y="1537"/>
                  </a:lnTo>
                  <a:lnTo>
                    <a:pt x="4096" y="1502"/>
                  </a:lnTo>
                  <a:lnTo>
                    <a:pt x="4140" y="1467"/>
                  </a:lnTo>
                  <a:lnTo>
                    <a:pt x="4184" y="1435"/>
                  </a:lnTo>
                  <a:lnTo>
                    <a:pt x="4231" y="1405"/>
                  </a:lnTo>
                  <a:lnTo>
                    <a:pt x="4280" y="1378"/>
                  </a:lnTo>
                  <a:lnTo>
                    <a:pt x="4329" y="1352"/>
                  </a:lnTo>
                  <a:lnTo>
                    <a:pt x="4380" y="1330"/>
                  </a:lnTo>
                  <a:lnTo>
                    <a:pt x="4433" y="1308"/>
                  </a:lnTo>
                  <a:lnTo>
                    <a:pt x="4487" y="1291"/>
                  </a:lnTo>
                  <a:lnTo>
                    <a:pt x="4544" y="1276"/>
                  </a:lnTo>
                  <a:lnTo>
                    <a:pt x="4601" y="1263"/>
                  </a:lnTo>
                  <a:lnTo>
                    <a:pt x="4601" y="1263"/>
                  </a:lnTo>
                  <a:close/>
                  <a:moveTo>
                    <a:pt x="6023" y="6887"/>
                  </a:moveTo>
                  <a:lnTo>
                    <a:pt x="6023" y="6887"/>
                  </a:lnTo>
                  <a:lnTo>
                    <a:pt x="5985" y="6952"/>
                  </a:lnTo>
                  <a:lnTo>
                    <a:pt x="5946" y="7016"/>
                  </a:lnTo>
                  <a:lnTo>
                    <a:pt x="5946" y="7016"/>
                  </a:lnTo>
                  <a:lnTo>
                    <a:pt x="5900" y="7085"/>
                  </a:lnTo>
                  <a:lnTo>
                    <a:pt x="5854" y="7153"/>
                  </a:lnTo>
                  <a:lnTo>
                    <a:pt x="5806" y="7220"/>
                  </a:lnTo>
                  <a:lnTo>
                    <a:pt x="5757" y="7285"/>
                  </a:lnTo>
                  <a:lnTo>
                    <a:pt x="5705" y="7349"/>
                  </a:lnTo>
                  <a:lnTo>
                    <a:pt x="5654" y="7411"/>
                  </a:lnTo>
                  <a:lnTo>
                    <a:pt x="5599" y="7472"/>
                  </a:lnTo>
                  <a:lnTo>
                    <a:pt x="5545" y="7530"/>
                  </a:lnTo>
                  <a:lnTo>
                    <a:pt x="5489" y="7587"/>
                  </a:lnTo>
                  <a:lnTo>
                    <a:pt x="5432" y="7643"/>
                  </a:lnTo>
                  <a:lnTo>
                    <a:pt x="5373" y="7697"/>
                  </a:lnTo>
                  <a:lnTo>
                    <a:pt x="5314" y="7749"/>
                  </a:lnTo>
                  <a:lnTo>
                    <a:pt x="5253" y="7799"/>
                  </a:lnTo>
                  <a:lnTo>
                    <a:pt x="5190" y="7848"/>
                  </a:lnTo>
                  <a:lnTo>
                    <a:pt x="5128" y="7896"/>
                  </a:lnTo>
                  <a:lnTo>
                    <a:pt x="5064" y="7941"/>
                  </a:lnTo>
                  <a:lnTo>
                    <a:pt x="4999" y="7985"/>
                  </a:lnTo>
                  <a:lnTo>
                    <a:pt x="4933" y="8028"/>
                  </a:lnTo>
                  <a:lnTo>
                    <a:pt x="4866" y="8068"/>
                  </a:lnTo>
                  <a:lnTo>
                    <a:pt x="4800" y="8107"/>
                  </a:lnTo>
                  <a:lnTo>
                    <a:pt x="4730" y="8145"/>
                  </a:lnTo>
                  <a:lnTo>
                    <a:pt x="4661" y="8180"/>
                  </a:lnTo>
                  <a:lnTo>
                    <a:pt x="4592" y="8214"/>
                  </a:lnTo>
                  <a:lnTo>
                    <a:pt x="4521" y="8246"/>
                  </a:lnTo>
                  <a:lnTo>
                    <a:pt x="4450" y="8276"/>
                  </a:lnTo>
                  <a:lnTo>
                    <a:pt x="4378" y="8305"/>
                  </a:lnTo>
                  <a:lnTo>
                    <a:pt x="4306" y="8332"/>
                  </a:lnTo>
                  <a:lnTo>
                    <a:pt x="4232" y="8357"/>
                  </a:lnTo>
                  <a:lnTo>
                    <a:pt x="4159" y="8381"/>
                  </a:lnTo>
                  <a:lnTo>
                    <a:pt x="4084" y="8402"/>
                  </a:lnTo>
                  <a:lnTo>
                    <a:pt x="4010" y="8422"/>
                  </a:lnTo>
                  <a:lnTo>
                    <a:pt x="3935" y="8440"/>
                  </a:lnTo>
                  <a:lnTo>
                    <a:pt x="3859" y="8456"/>
                  </a:lnTo>
                  <a:lnTo>
                    <a:pt x="3783" y="8470"/>
                  </a:lnTo>
                  <a:lnTo>
                    <a:pt x="3707" y="8483"/>
                  </a:lnTo>
                  <a:lnTo>
                    <a:pt x="3630" y="8494"/>
                  </a:lnTo>
                  <a:lnTo>
                    <a:pt x="3553" y="8503"/>
                  </a:lnTo>
                  <a:lnTo>
                    <a:pt x="3476" y="8510"/>
                  </a:lnTo>
                  <a:lnTo>
                    <a:pt x="3399" y="8515"/>
                  </a:lnTo>
                  <a:lnTo>
                    <a:pt x="3321" y="8519"/>
                  </a:lnTo>
                  <a:lnTo>
                    <a:pt x="3244" y="8520"/>
                  </a:lnTo>
                  <a:lnTo>
                    <a:pt x="3166" y="8520"/>
                  </a:lnTo>
                  <a:lnTo>
                    <a:pt x="3090" y="8518"/>
                  </a:lnTo>
                  <a:lnTo>
                    <a:pt x="3012" y="8514"/>
                  </a:lnTo>
                  <a:lnTo>
                    <a:pt x="2933" y="8508"/>
                  </a:lnTo>
                  <a:lnTo>
                    <a:pt x="2855" y="8500"/>
                  </a:lnTo>
                  <a:lnTo>
                    <a:pt x="2779" y="8490"/>
                  </a:lnTo>
                  <a:lnTo>
                    <a:pt x="2700" y="8479"/>
                  </a:lnTo>
                  <a:lnTo>
                    <a:pt x="2624" y="8465"/>
                  </a:lnTo>
                  <a:lnTo>
                    <a:pt x="2547" y="8450"/>
                  </a:lnTo>
                  <a:lnTo>
                    <a:pt x="2470" y="8432"/>
                  </a:lnTo>
                  <a:lnTo>
                    <a:pt x="2393" y="8412"/>
                  </a:lnTo>
                  <a:lnTo>
                    <a:pt x="2316" y="8391"/>
                  </a:lnTo>
                  <a:lnTo>
                    <a:pt x="2241" y="8368"/>
                  </a:lnTo>
                  <a:lnTo>
                    <a:pt x="2165" y="8343"/>
                  </a:lnTo>
                  <a:lnTo>
                    <a:pt x="2090" y="8315"/>
                  </a:lnTo>
                  <a:lnTo>
                    <a:pt x="2014" y="8286"/>
                  </a:lnTo>
                  <a:lnTo>
                    <a:pt x="1940" y="8255"/>
                  </a:lnTo>
                  <a:lnTo>
                    <a:pt x="1867" y="8222"/>
                  </a:lnTo>
                  <a:lnTo>
                    <a:pt x="1792" y="8187"/>
                  </a:lnTo>
                  <a:lnTo>
                    <a:pt x="1719" y="8149"/>
                  </a:lnTo>
                  <a:lnTo>
                    <a:pt x="1648" y="8110"/>
                  </a:lnTo>
                  <a:lnTo>
                    <a:pt x="1576" y="8068"/>
                  </a:lnTo>
                  <a:lnTo>
                    <a:pt x="1505" y="8024"/>
                  </a:lnTo>
                  <a:lnTo>
                    <a:pt x="1505" y="8024"/>
                  </a:lnTo>
                  <a:lnTo>
                    <a:pt x="1436" y="7980"/>
                  </a:lnTo>
                  <a:lnTo>
                    <a:pt x="1367" y="7932"/>
                  </a:lnTo>
                  <a:lnTo>
                    <a:pt x="1300" y="7885"/>
                  </a:lnTo>
                  <a:lnTo>
                    <a:pt x="1236" y="7835"/>
                  </a:lnTo>
                  <a:lnTo>
                    <a:pt x="1172" y="7784"/>
                  </a:lnTo>
                  <a:lnTo>
                    <a:pt x="1110" y="7732"/>
                  </a:lnTo>
                  <a:lnTo>
                    <a:pt x="1049" y="7678"/>
                  </a:lnTo>
                  <a:lnTo>
                    <a:pt x="992" y="7624"/>
                  </a:lnTo>
                  <a:lnTo>
                    <a:pt x="934" y="7567"/>
                  </a:lnTo>
                  <a:lnTo>
                    <a:pt x="878" y="7511"/>
                  </a:lnTo>
                  <a:lnTo>
                    <a:pt x="824" y="7451"/>
                  </a:lnTo>
                  <a:lnTo>
                    <a:pt x="772" y="7392"/>
                  </a:lnTo>
                  <a:lnTo>
                    <a:pt x="722" y="7332"/>
                  </a:lnTo>
                  <a:lnTo>
                    <a:pt x="673" y="7270"/>
                  </a:lnTo>
                  <a:lnTo>
                    <a:pt x="625" y="7207"/>
                  </a:lnTo>
                  <a:lnTo>
                    <a:pt x="580" y="7143"/>
                  </a:lnTo>
                  <a:lnTo>
                    <a:pt x="536" y="7079"/>
                  </a:lnTo>
                  <a:lnTo>
                    <a:pt x="493" y="7012"/>
                  </a:lnTo>
                  <a:lnTo>
                    <a:pt x="453" y="6945"/>
                  </a:lnTo>
                  <a:lnTo>
                    <a:pt x="414" y="6879"/>
                  </a:lnTo>
                  <a:lnTo>
                    <a:pt x="376" y="6811"/>
                  </a:lnTo>
                  <a:lnTo>
                    <a:pt x="340" y="6741"/>
                  </a:lnTo>
                  <a:lnTo>
                    <a:pt x="306" y="6671"/>
                  </a:lnTo>
                  <a:lnTo>
                    <a:pt x="275" y="6600"/>
                  </a:lnTo>
                  <a:lnTo>
                    <a:pt x="245" y="6530"/>
                  </a:lnTo>
                  <a:lnTo>
                    <a:pt x="216" y="6457"/>
                  </a:lnTo>
                  <a:lnTo>
                    <a:pt x="189" y="6385"/>
                  </a:lnTo>
                  <a:lnTo>
                    <a:pt x="164" y="6312"/>
                  </a:lnTo>
                  <a:lnTo>
                    <a:pt x="140" y="6238"/>
                  </a:lnTo>
                  <a:lnTo>
                    <a:pt x="119" y="6163"/>
                  </a:lnTo>
                  <a:lnTo>
                    <a:pt x="99" y="6089"/>
                  </a:lnTo>
                  <a:lnTo>
                    <a:pt x="81" y="6014"/>
                  </a:lnTo>
                  <a:lnTo>
                    <a:pt x="65" y="5938"/>
                  </a:lnTo>
                  <a:lnTo>
                    <a:pt x="51" y="5862"/>
                  </a:lnTo>
                  <a:lnTo>
                    <a:pt x="38" y="5787"/>
                  </a:lnTo>
                  <a:lnTo>
                    <a:pt x="27" y="5710"/>
                  </a:lnTo>
                  <a:lnTo>
                    <a:pt x="18" y="5633"/>
                  </a:lnTo>
                  <a:lnTo>
                    <a:pt x="11" y="5556"/>
                  </a:lnTo>
                  <a:lnTo>
                    <a:pt x="6" y="5478"/>
                  </a:lnTo>
                  <a:lnTo>
                    <a:pt x="2" y="5402"/>
                  </a:lnTo>
                  <a:lnTo>
                    <a:pt x="0" y="5324"/>
                  </a:lnTo>
                  <a:lnTo>
                    <a:pt x="0" y="5247"/>
                  </a:lnTo>
                  <a:lnTo>
                    <a:pt x="3" y="5169"/>
                  </a:lnTo>
                  <a:lnTo>
                    <a:pt x="7" y="5091"/>
                  </a:lnTo>
                  <a:lnTo>
                    <a:pt x="13" y="5013"/>
                  </a:lnTo>
                  <a:lnTo>
                    <a:pt x="21" y="4936"/>
                  </a:lnTo>
                  <a:lnTo>
                    <a:pt x="31" y="4858"/>
                  </a:lnTo>
                  <a:lnTo>
                    <a:pt x="42" y="4781"/>
                  </a:lnTo>
                  <a:lnTo>
                    <a:pt x="56" y="4703"/>
                  </a:lnTo>
                  <a:lnTo>
                    <a:pt x="71" y="4626"/>
                  </a:lnTo>
                  <a:lnTo>
                    <a:pt x="89" y="4549"/>
                  </a:lnTo>
                  <a:lnTo>
                    <a:pt x="109" y="4472"/>
                  </a:lnTo>
                  <a:lnTo>
                    <a:pt x="130" y="4396"/>
                  </a:lnTo>
                  <a:lnTo>
                    <a:pt x="153" y="4320"/>
                  </a:lnTo>
                  <a:lnTo>
                    <a:pt x="178" y="4245"/>
                  </a:lnTo>
                  <a:lnTo>
                    <a:pt x="206" y="4169"/>
                  </a:lnTo>
                  <a:lnTo>
                    <a:pt x="235" y="4095"/>
                  </a:lnTo>
                  <a:lnTo>
                    <a:pt x="266" y="4020"/>
                  </a:lnTo>
                  <a:lnTo>
                    <a:pt x="299" y="3946"/>
                  </a:lnTo>
                  <a:lnTo>
                    <a:pt x="334" y="3873"/>
                  </a:lnTo>
                  <a:lnTo>
                    <a:pt x="372" y="3800"/>
                  </a:lnTo>
                  <a:lnTo>
                    <a:pt x="411" y="3727"/>
                  </a:lnTo>
                  <a:lnTo>
                    <a:pt x="453" y="3656"/>
                  </a:lnTo>
                  <a:lnTo>
                    <a:pt x="495" y="3585"/>
                  </a:lnTo>
                  <a:lnTo>
                    <a:pt x="495" y="3585"/>
                  </a:lnTo>
                  <a:lnTo>
                    <a:pt x="543" y="3512"/>
                  </a:lnTo>
                  <a:lnTo>
                    <a:pt x="592" y="3440"/>
                  </a:lnTo>
                  <a:lnTo>
                    <a:pt x="644" y="3369"/>
                  </a:lnTo>
                  <a:lnTo>
                    <a:pt x="697" y="3301"/>
                  </a:lnTo>
                  <a:lnTo>
                    <a:pt x="750" y="3235"/>
                  </a:lnTo>
                  <a:lnTo>
                    <a:pt x="806" y="3170"/>
                  </a:lnTo>
                  <a:lnTo>
                    <a:pt x="863" y="3108"/>
                  </a:lnTo>
                  <a:lnTo>
                    <a:pt x="921" y="3046"/>
                  </a:lnTo>
                  <a:lnTo>
                    <a:pt x="981" y="2987"/>
                  </a:lnTo>
                  <a:lnTo>
                    <a:pt x="1042" y="2929"/>
                  </a:lnTo>
                  <a:lnTo>
                    <a:pt x="1105" y="2873"/>
                  </a:lnTo>
                  <a:lnTo>
                    <a:pt x="1168" y="2819"/>
                  </a:lnTo>
                  <a:lnTo>
                    <a:pt x="1233" y="2766"/>
                  </a:lnTo>
                  <a:lnTo>
                    <a:pt x="1299" y="2716"/>
                  </a:lnTo>
                  <a:lnTo>
                    <a:pt x="1366" y="2668"/>
                  </a:lnTo>
                  <a:lnTo>
                    <a:pt x="1435" y="2622"/>
                  </a:lnTo>
                  <a:lnTo>
                    <a:pt x="1504" y="2576"/>
                  </a:lnTo>
                  <a:lnTo>
                    <a:pt x="1573" y="2533"/>
                  </a:lnTo>
                  <a:lnTo>
                    <a:pt x="1645" y="2492"/>
                  </a:lnTo>
                  <a:lnTo>
                    <a:pt x="1717" y="2453"/>
                  </a:lnTo>
                  <a:lnTo>
                    <a:pt x="1790" y="2416"/>
                  </a:lnTo>
                  <a:lnTo>
                    <a:pt x="1864" y="2381"/>
                  </a:lnTo>
                  <a:lnTo>
                    <a:pt x="1939" y="2347"/>
                  </a:lnTo>
                  <a:lnTo>
                    <a:pt x="2014" y="2316"/>
                  </a:lnTo>
                  <a:lnTo>
                    <a:pt x="2090" y="2287"/>
                  </a:lnTo>
                  <a:lnTo>
                    <a:pt x="2166" y="2259"/>
                  </a:lnTo>
                  <a:lnTo>
                    <a:pt x="2245" y="2232"/>
                  </a:lnTo>
                  <a:lnTo>
                    <a:pt x="2323" y="2209"/>
                  </a:lnTo>
                  <a:lnTo>
                    <a:pt x="2401" y="2187"/>
                  </a:lnTo>
                  <a:lnTo>
                    <a:pt x="2480" y="2167"/>
                  </a:lnTo>
                  <a:lnTo>
                    <a:pt x="2559" y="2149"/>
                  </a:lnTo>
                  <a:lnTo>
                    <a:pt x="2639" y="2134"/>
                  </a:lnTo>
                  <a:lnTo>
                    <a:pt x="2639" y="2134"/>
                  </a:lnTo>
                  <a:lnTo>
                    <a:pt x="2617" y="2206"/>
                  </a:lnTo>
                  <a:lnTo>
                    <a:pt x="2597" y="2278"/>
                  </a:lnTo>
                  <a:lnTo>
                    <a:pt x="2580" y="2351"/>
                  </a:lnTo>
                  <a:lnTo>
                    <a:pt x="2562" y="2425"/>
                  </a:lnTo>
                  <a:lnTo>
                    <a:pt x="2547" y="2499"/>
                  </a:lnTo>
                  <a:lnTo>
                    <a:pt x="2532" y="2574"/>
                  </a:lnTo>
                  <a:lnTo>
                    <a:pt x="2519" y="2649"/>
                  </a:lnTo>
                  <a:lnTo>
                    <a:pt x="2509" y="2725"/>
                  </a:lnTo>
                  <a:lnTo>
                    <a:pt x="2509" y="2725"/>
                  </a:lnTo>
                  <a:lnTo>
                    <a:pt x="2464" y="2741"/>
                  </a:lnTo>
                  <a:lnTo>
                    <a:pt x="2418" y="2759"/>
                  </a:lnTo>
                  <a:lnTo>
                    <a:pt x="2376" y="2778"/>
                  </a:lnTo>
                  <a:lnTo>
                    <a:pt x="2331" y="2799"/>
                  </a:lnTo>
                  <a:lnTo>
                    <a:pt x="2290" y="2823"/>
                  </a:lnTo>
                  <a:lnTo>
                    <a:pt x="2248" y="2848"/>
                  </a:lnTo>
                  <a:lnTo>
                    <a:pt x="2208" y="2876"/>
                  </a:lnTo>
                  <a:lnTo>
                    <a:pt x="2169" y="2905"/>
                  </a:lnTo>
                  <a:lnTo>
                    <a:pt x="2131" y="2935"/>
                  </a:lnTo>
                  <a:lnTo>
                    <a:pt x="2095" y="2968"/>
                  </a:lnTo>
                  <a:lnTo>
                    <a:pt x="2058" y="3002"/>
                  </a:lnTo>
                  <a:lnTo>
                    <a:pt x="2024" y="3037"/>
                  </a:lnTo>
                  <a:lnTo>
                    <a:pt x="1991" y="3075"/>
                  </a:lnTo>
                  <a:lnTo>
                    <a:pt x="1960" y="3115"/>
                  </a:lnTo>
                  <a:lnTo>
                    <a:pt x="1930" y="3155"/>
                  </a:lnTo>
                  <a:lnTo>
                    <a:pt x="1902" y="3198"/>
                  </a:lnTo>
                  <a:lnTo>
                    <a:pt x="1902" y="3198"/>
                  </a:lnTo>
                  <a:lnTo>
                    <a:pt x="1872" y="3249"/>
                  </a:lnTo>
                  <a:lnTo>
                    <a:pt x="1845" y="3300"/>
                  </a:lnTo>
                  <a:lnTo>
                    <a:pt x="1821" y="3352"/>
                  </a:lnTo>
                  <a:lnTo>
                    <a:pt x="1800" y="3405"/>
                  </a:lnTo>
                  <a:lnTo>
                    <a:pt x="1781" y="3458"/>
                  </a:lnTo>
                  <a:lnTo>
                    <a:pt x="1765" y="3512"/>
                  </a:lnTo>
                  <a:lnTo>
                    <a:pt x="1752" y="3566"/>
                  </a:lnTo>
                  <a:lnTo>
                    <a:pt x="1742" y="3620"/>
                  </a:lnTo>
                  <a:lnTo>
                    <a:pt x="1735" y="3675"/>
                  </a:lnTo>
                  <a:lnTo>
                    <a:pt x="1730" y="3730"/>
                  </a:lnTo>
                  <a:lnTo>
                    <a:pt x="1727" y="3785"/>
                  </a:lnTo>
                  <a:lnTo>
                    <a:pt x="1728" y="3839"/>
                  </a:lnTo>
                  <a:lnTo>
                    <a:pt x="1731" y="3894"/>
                  </a:lnTo>
                  <a:lnTo>
                    <a:pt x="1737" y="3949"/>
                  </a:lnTo>
                  <a:lnTo>
                    <a:pt x="1745" y="4001"/>
                  </a:lnTo>
                  <a:lnTo>
                    <a:pt x="1756" y="4056"/>
                  </a:lnTo>
                  <a:lnTo>
                    <a:pt x="1769" y="4109"/>
                  </a:lnTo>
                  <a:lnTo>
                    <a:pt x="1785" y="4160"/>
                  </a:lnTo>
                  <a:lnTo>
                    <a:pt x="1804" y="4212"/>
                  </a:lnTo>
                  <a:lnTo>
                    <a:pt x="1824" y="4262"/>
                  </a:lnTo>
                  <a:lnTo>
                    <a:pt x="1848" y="4312"/>
                  </a:lnTo>
                  <a:lnTo>
                    <a:pt x="1873" y="4360"/>
                  </a:lnTo>
                  <a:lnTo>
                    <a:pt x="1901" y="4408"/>
                  </a:lnTo>
                  <a:lnTo>
                    <a:pt x="1931" y="4454"/>
                  </a:lnTo>
                  <a:lnTo>
                    <a:pt x="1964" y="4499"/>
                  </a:lnTo>
                  <a:lnTo>
                    <a:pt x="1999" y="4542"/>
                  </a:lnTo>
                  <a:lnTo>
                    <a:pt x="2037" y="4583"/>
                  </a:lnTo>
                  <a:lnTo>
                    <a:pt x="2077" y="4623"/>
                  </a:lnTo>
                  <a:lnTo>
                    <a:pt x="2119" y="4661"/>
                  </a:lnTo>
                  <a:lnTo>
                    <a:pt x="2163" y="4698"/>
                  </a:lnTo>
                  <a:lnTo>
                    <a:pt x="2209" y="4733"/>
                  </a:lnTo>
                  <a:lnTo>
                    <a:pt x="2258" y="4765"/>
                  </a:lnTo>
                  <a:lnTo>
                    <a:pt x="2258" y="4765"/>
                  </a:lnTo>
                  <a:lnTo>
                    <a:pt x="2296" y="4787"/>
                  </a:lnTo>
                  <a:lnTo>
                    <a:pt x="2334" y="4809"/>
                  </a:lnTo>
                  <a:lnTo>
                    <a:pt x="2373" y="4829"/>
                  </a:lnTo>
                  <a:lnTo>
                    <a:pt x="2412" y="4846"/>
                  </a:lnTo>
                  <a:lnTo>
                    <a:pt x="2451" y="4863"/>
                  </a:lnTo>
                  <a:lnTo>
                    <a:pt x="2491" y="4877"/>
                  </a:lnTo>
                  <a:lnTo>
                    <a:pt x="2532" y="4890"/>
                  </a:lnTo>
                  <a:lnTo>
                    <a:pt x="2572" y="4902"/>
                  </a:lnTo>
                  <a:lnTo>
                    <a:pt x="2612" y="4912"/>
                  </a:lnTo>
                  <a:lnTo>
                    <a:pt x="2654" y="4921"/>
                  </a:lnTo>
                  <a:lnTo>
                    <a:pt x="2694" y="4927"/>
                  </a:lnTo>
                  <a:lnTo>
                    <a:pt x="2736" y="4933"/>
                  </a:lnTo>
                  <a:lnTo>
                    <a:pt x="2777" y="4937"/>
                  </a:lnTo>
                  <a:lnTo>
                    <a:pt x="2819" y="4938"/>
                  </a:lnTo>
                  <a:lnTo>
                    <a:pt x="2859" y="4940"/>
                  </a:lnTo>
                  <a:lnTo>
                    <a:pt x="2901" y="4940"/>
                  </a:lnTo>
                  <a:lnTo>
                    <a:pt x="2901" y="4940"/>
                  </a:lnTo>
                  <a:lnTo>
                    <a:pt x="2930" y="4991"/>
                  </a:lnTo>
                  <a:lnTo>
                    <a:pt x="2959" y="5044"/>
                  </a:lnTo>
                  <a:lnTo>
                    <a:pt x="2989" y="5096"/>
                  </a:lnTo>
                  <a:lnTo>
                    <a:pt x="3019" y="5146"/>
                  </a:lnTo>
                  <a:lnTo>
                    <a:pt x="3051" y="5196"/>
                  </a:lnTo>
                  <a:lnTo>
                    <a:pt x="3083" y="5247"/>
                  </a:lnTo>
                  <a:lnTo>
                    <a:pt x="3117" y="5296"/>
                  </a:lnTo>
                  <a:lnTo>
                    <a:pt x="3151" y="5345"/>
                  </a:lnTo>
                  <a:lnTo>
                    <a:pt x="3185" y="5393"/>
                  </a:lnTo>
                  <a:lnTo>
                    <a:pt x="3222" y="5441"/>
                  </a:lnTo>
                  <a:lnTo>
                    <a:pt x="3258" y="5487"/>
                  </a:lnTo>
                  <a:lnTo>
                    <a:pt x="3295" y="5534"/>
                  </a:lnTo>
                  <a:lnTo>
                    <a:pt x="3333" y="5579"/>
                  </a:lnTo>
                  <a:lnTo>
                    <a:pt x="3372" y="5624"/>
                  </a:lnTo>
                  <a:lnTo>
                    <a:pt x="3411" y="5669"/>
                  </a:lnTo>
                  <a:lnTo>
                    <a:pt x="3450" y="5713"/>
                  </a:lnTo>
                  <a:lnTo>
                    <a:pt x="3491" y="5757"/>
                  </a:lnTo>
                  <a:lnTo>
                    <a:pt x="3533" y="5798"/>
                  </a:lnTo>
                  <a:lnTo>
                    <a:pt x="3574" y="5841"/>
                  </a:lnTo>
                  <a:lnTo>
                    <a:pt x="3617" y="5881"/>
                  </a:lnTo>
                  <a:lnTo>
                    <a:pt x="3660" y="5922"/>
                  </a:lnTo>
                  <a:lnTo>
                    <a:pt x="3704" y="5962"/>
                  </a:lnTo>
                  <a:lnTo>
                    <a:pt x="3749" y="6001"/>
                  </a:lnTo>
                  <a:lnTo>
                    <a:pt x="3794" y="6040"/>
                  </a:lnTo>
                  <a:lnTo>
                    <a:pt x="3840" y="6077"/>
                  </a:lnTo>
                  <a:lnTo>
                    <a:pt x="3887" y="6114"/>
                  </a:lnTo>
                  <a:lnTo>
                    <a:pt x="3933" y="6151"/>
                  </a:lnTo>
                  <a:lnTo>
                    <a:pt x="3981" y="6186"/>
                  </a:lnTo>
                  <a:lnTo>
                    <a:pt x="4029" y="6220"/>
                  </a:lnTo>
                  <a:lnTo>
                    <a:pt x="4078" y="6254"/>
                  </a:lnTo>
                  <a:lnTo>
                    <a:pt x="4127" y="6287"/>
                  </a:lnTo>
                  <a:lnTo>
                    <a:pt x="4178" y="6320"/>
                  </a:lnTo>
                  <a:lnTo>
                    <a:pt x="4228" y="6351"/>
                  </a:lnTo>
                  <a:lnTo>
                    <a:pt x="4280" y="6382"/>
                  </a:lnTo>
                  <a:lnTo>
                    <a:pt x="4331" y="6411"/>
                  </a:lnTo>
                  <a:lnTo>
                    <a:pt x="4383" y="6442"/>
                  </a:lnTo>
                  <a:lnTo>
                    <a:pt x="4436" y="6469"/>
                  </a:lnTo>
                  <a:lnTo>
                    <a:pt x="4489" y="6497"/>
                  </a:lnTo>
                  <a:lnTo>
                    <a:pt x="4543" y="6523"/>
                  </a:lnTo>
                  <a:lnTo>
                    <a:pt x="4597" y="6549"/>
                  </a:lnTo>
                  <a:lnTo>
                    <a:pt x="4651" y="6574"/>
                  </a:lnTo>
                  <a:lnTo>
                    <a:pt x="4707" y="6598"/>
                  </a:lnTo>
                  <a:lnTo>
                    <a:pt x="4762" y="6622"/>
                  </a:lnTo>
                  <a:lnTo>
                    <a:pt x="4819" y="6643"/>
                  </a:lnTo>
                  <a:lnTo>
                    <a:pt x="4875" y="6665"/>
                  </a:lnTo>
                  <a:lnTo>
                    <a:pt x="4932" y="6685"/>
                  </a:lnTo>
                  <a:lnTo>
                    <a:pt x="4990" y="6705"/>
                  </a:lnTo>
                  <a:lnTo>
                    <a:pt x="5048" y="6724"/>
                  </a:lnTo>
                  <a:lnTo>
                    <a:pt x="5106" y="6741"/>
                  </a:lnTo>
                  <a:lnTo>
                    <a:pt x="5164" y="6758"/>
                  </a:lnTo>
                  <a:lnTo>
                    <a:pt x="5223" y="6774"/>
                  </a:lnTo>
                  <a:lnTo>
                    <a:pt x="5282" y="6788"/>
                  </a:lnTo>
                  <a:lnTo>
                    <a:pt x="5342" y="6802"/>
                  </a:lnTo>
                  <a:lnTo>
                    <a:pt x="5403" y="6814"/>
                  </a:lnTo>
                  <a:lnTo>
                    <a:pt x="5463" y="6827"/>
                  </a:lnTo>
                  <a:lnTo>
                    <a:pt x="5524" y="6838"/>
                  </a:lnTo>
                  <a:lnTo>
                    <a:pt x="5586" y="6847"/>
                  </a:lnTo>
                  <a:lnTo>
                    <a:pt x="5646" y="6856"/>
                  </a:lnTo>
                  <a:lnTo>
                    <a:pt x="5709" y="6865"/>
                  </a:lnTo>
                  <a:lnTo>
                    <a:pt x="5771" y="6871"/>
                  </a:lnTo>
                  <a:lnTo>
                    <a:pt x="5834" y="6877"/>
                  </a:lnTo>
                  <a:lnTo>
                    <a:pt x="5895" y="6881"/>
                  </a:lnTo>
                  <a:lnTo>
                    <a:pt x="5960" y="6885"/>
                  </a:lnTo>
                  <a:lnTo>
                    <a:pt x="6023" y="6887"/>
                  </a:lnTo>
                  <a:lnTo>
                    <a:pt x="6023" y="6887"/>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27" name="组合 26"/>
          <p:cNvGrpSpPr/>
          <p:nvPr/>
        </p:nvGrpSpPr>
        <p:grpSpPr>
          <a:xfrm>
            <a:off x="2407817" y="3666573"/>
            <a:ext cx="576000" cy="576000"/>
            <a:chOff x="2407817" y="3666573"/>
            <a:chExt cx="576000" cy="576000"/>
          </a:xfrm>
        </p:grpSpPr>
        <p:sp>
          <p:nvSpPr>
            <p:cNvPr id="28" name="椭圆 27"/>
            <p:cNvSpPr/>
            <p:nvPr/>
          </p:nvSpPr>
          <p:spPr>
            <a:xfrm>
              <a:off x="2407817" y="3666573"/>
              <a:ext cx="576000" cy="576000"/>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29" name="Freeform 350"/>
            <p:cNvSpPr/>
            <p:nvPr/>
          </p:nvSpPr>
          <p:spPr bwMode="auto">
            <a:xfrm>
              <a:off x="2570290" y="3833114"/>
              <a:ext cx="251054" cy="242918"/>
            </a:xfrm>
            <a:custGeom>
              <a:avLst/>
              <a:gdLst>
                <a:gd name="T0" fmla="*/ 6418 w 15306"/>
                <a:gd name="T1" fmla="*/ 10721 h 14806"/>
                <a:gd name="T2" fmla="*/ 7037 w 15306"/>
                <a:gd name="T3" fmla="*/ 9641 h 14806"/>
                <a:gd name="T4" fmla="*/ 7930 w 15306"/>
                <a:gd name="T5" fmla="*/ 8159 h 14806"/>
                <a:gd name="T6" fmla="*/ 8628 w 15306"/>
                <a:gd name="T7" fmla="*/ 7057 h 14806"/>
                <a:gd name="T8" fmla="*/ 9407 w 15306"/>
                <a:gd name="T9" fmla="*/ 5880 h 14806"/>
                <a:gd name="T10" fmla="*/ 10247 w 15306"/>
                <a:gd name="T11" fmla="*/ 4681 h 14806"/>
                <a:gd name="T12" fmla="*/ 11130 w 15306"/>
                <a:gd name="T13" fmla="*/ 3511 h 14806"/>
                <a:gd name="T14" fmla="*/ 11761 w 15306"/>
                <a:gd name="T15" fmla="*/ 2736 h 14806"/>
                <a:gd name="T16" fmla="*/ 12214 w 15306"/>
                <a:gd name="T17" fmla="*/ 2216 h 14806"/>
                <a:gd name="T18" fmla="*/ 12668 w 15306"/>
                <a:gd name="T19" fmla="*/ 1731 h 14806"/>
                <a:gd name="T20" fmla="*/ 13116 w 15306"/>
                <a:gd name="T21" fmla="*/ 1289 h 14806"/>
                <a:gd name="T22" fmla="*/ 13559 w 15306"/>
                <a:gd name="T23" fmla="*/ 895 h 14806"/>
                <a:gd name="T24" fmla="*/ 13994 w 15306"/>
                <a:gd name="T25" fmla="*/ 555 h 14806"/>
                <a:gd name="T26" fmla="*/ 14417 w 15306"/>
                <a:gd name="T27" fmla="*/ 275 h 14806"/>
                <a:gd name="T28" fmla="*/ 14827 w 15306"/>
                <a:gd name="T29" fmla="*/ 64 h 14806"/>
                <a:gd name="T30" fmla="*/ 14955 w 15306"/>
                <a:gd name="T31" fmla="*/ 162 h 14806"/>
                <a:gd name="T32" fmla="*/ 14860 w 15306"/>
                <a:gd name="T33" fmla="*/ 755 h 14806"/>
                <a:gd name="T34" fmla="*/ 14761 w 15306"/>
                <a:gd name="T35" fmla="*/ 1666 h 14806"/>
                <a:gd name="T36" fmla="*/ 14728 w 15306"/>
                <a:gd name="T37" fmla="*/ 2201 h 14806"/>
                <a:gd name="T38" fmla="*/ 14718 w 15306"/>
                <a:gd name="T39" fmla="*/ 2767 h 14806"/>
                <a:gd name="T40" fmla="*/ 14735 w 15306"/>
                <a:gd name="T41" fmla="*/ 3353 h 14806"/>
                <a:gd name="T42" fmla="*/ 14792 w 15306"/>
                <a:gd name="T43" fmla="*/ 3939 h 14806"/>
                <a:gd name="T44" fmla="*/ 14892 w 15306"/>
                <a:gd name="T45" fmla="*/ 4511 h 14806"/>
                <a:gd name="T46" fmla="*/ 15044 w 15306"/>
                <a:gd name="T47" fmla="*/ 5054 h 14806"/>
                <a:gd name="T48" fmla="*/ 15164 w 15306"/>
                <a:gd name="T49" fmla="*/ 5360 h 14806"/>
                <a:gd name="T50" fmla="*/ 15281 w 15306"/>
                <a:gd name="T51" fmla="*/ 5599 h 14806"/>
                <a:gd name="T52" fmla="*/ 15219 w 15306"/>
                <a:gd name="T53" fmla="*/ 5676 h 14806"/>
                <a:gd name="T54" fmla="*/ 14904 w 15306"/>
                <a:gd name="T55" fmla="*/ 5819 h 14806"/>
                <a:gd name="T56" fmla="*/ 14543 w 15306"/>
                <a:gd name="T57" fmla="*/ 6018 h 14806"/>
                <a:gd name="T58" fmla="*/ 14074 w 15306"/>
                <a:gd name="T59" fmla="*/ 6317 h 14806"/>
                <a:gd name="T60" fmla="*/ 13499 w 15306"/>
                <a:gd name="T61" fmla="*/ 6733 h 14806"/>
                <a:gd name="T62" fmla="*/ 12824 w 15306"/>
                <a:gd name="T63" fmla="*/ 7285 h 14806"/>
                <a:gd name="T64" fmla="*/ 12051 w 15306"/>
                <a:gd name="T65" fmla="*/ 7989 h 14806"/>
                <a:gd name="T66" fmla="*/ 11184 w 15306"/>
                <a:gd name="T67" fmla="*/ 8865 h 14806"/>
                <a:gd name="T68" fmla="*/ 10227 w 15306"/>
                <a:gd name="T69" fmla="*/ 9929 h 14806"/>
                <a:gd name="T70" fmla="*/ 9184 w 15306"/>
                <a:gd name="T71" fmla="*/ 11198 h 14806"/>
                <a:gd name="T72" fmla="*/ 8405 w 15306"/>
                <a:gd name="T73" fmla="*/ 12219 h 14806"/>
                <a:gd name="T74" fmla="*/ 7824 w 15306"/>
                <a:gd name="T75" fmla="*/ 13019 h 14806"/>
                <a:gd name="T76" fmla="*/ 7225 w 15306"/>
                <a:gd name="T77" fmla="*/ 13880 h 14806"/>
                <a:gd name="T78" fmla="*/ 6605 w 15306"/>
                <a:gd name="T79" fmla="*/ 14806 h 14806"/>
                <a:gd name="T80" fmla="*/ 6178 w 15306"/>
                <a:gd name="T81" fmla="*/ 14338 h 14806"/>
                <a:gd name="T82" fmla="*/ 5297 w 15306"/>
                <a:gd name="T83" fmla="*/ 13417 h 14806"/>
                <a:gd name="T84" fmla="*/ 4359 w 15306"/>
                <a:gd name="T85" fmla="*/ 12495 h 14806"/>
                <a:gd name="T86" fmla="*/ 3706 w 15306"/>
                <a:gd name="T87" fmla="*/ 11891 h 14806"/>
                <a:gd name="T88" fmla="*/ 3026 w 15306"/>
                <a:gd name="T89" fmla="*/ 11298 h 14806"/>
                <a:gd name="T90" fmla="*/ 2340 w 15306"/>
                <a:gd name="T91" fmla="*/ 10746 h 14806"/>
                <a:gd name="T92" fmla="*/ 1664 w 15306"/>
                <a:gd name="T93" fmla="*/ 10263 h 14806"/>
                <a:gd name="T94" fmla="*/ 1145 w 15306"/>
                <a:gd name="T95" fmla="*/ 9945 h 14806"/>
                <a:gd name="T96" fmla="*/ 835 w 15306"/>
                <a:gd name="T97" fmla="*/ 9784 h 14806"/>
                <a:gd name="T98" fmla="*/ 539 w 15306"/>
                <a:gd name="T99" fmla="*/ 9656 h 14806"/>
                <a:gd name="T100" fmla="*/ 261 w 15306"/>
                <a:gd name="T101" fmla="*/ 9565 h 14806"/>
                <a:gd name="T102" fmla="*/ 0 w 15306"/>
                <a:gd name="T103" fmla="*/ 9515 h 14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06" h="14806">
                  <a:moveTo>
                    <a:pt x="0" y="9515"/>
                  </a:moveTo>
                  <a:lnTo>
                    <a:pt x="4262" y="6887"/>
                  </a:lnTo>
                  <a:lnTo>
                    <a:pt x="6357" y="10829"/>
                  </a:lnTo>
                  <a:lnTo>
                    <a:pt x="6357" y="10829"/>
                  </a:lnTo>
                  <a:lnTo>
                    <a:pt x="6418" y="10721"/>
                  </a:lnTo>
                  <a:lnTo>
                    <a:pt x="6489" y="10591"/>
                  </a:lnTo>
                  <a:lnTo>
                    <a:pt x="6590" y="10415"/>
                  </a:lnTo>
                  <a:lnTo>
                    <a:pt x="6715" y="10195"/>
                  </a:lnTo>
                  <a:lnTo>
                    <a:pt x="6865" y="9937"/>
                  </a:lnTo>
                  <a:lnTo>
                    <a:pt x="7037" y="9641"/>
                  </a:lnTo>
                  <a:lnTo>
                    <a:pt x="7231" y="9312"/>
                  </a:lnTo>
                  <a:lnTo>
                    <a:pt x="7445" y="8953"/>
                  </a:lnTo>
                  <a:lnTo>
                    <a:pt x="7679" y="8568"/>
                  </a:lnTo>
                  <a:lnTo>
                    <a:pt x="7803" y="8366"/>
                  </a:lnTo>
                  <a:lnTo>
                    <a:pt x="7930" y="8159"/>
                  </a:lnTo>
                  <a:lnTo>
                    <a:pt x="8062" y="7947"/>
                  </a:lnTo>
                  <a:lnTo>
                    <a:pt x="8198" y="7731"/>
                  </a:lnTo>
                  <a:lnTo>
                    <a:pt x="8338" y="7509"/>
                  </a:lnTo>
                  <a:lnTo>
                    <a:pt x="8480" y="7285"/>
                  </a:lnTo>
                  <a:lnTo>
                    <a:pt x="8628" y="7057"/>
                  </a:lnTo>
                  <a:lnTo>
                    <a:pt x="8778" y="6825"/>
                  </a:lnTo>
                  <a:lnTo>
                    <a:pt x="8930" y="6592"/>
                  </a:lnTo>
                  <a:lnTo>
                    <a:pt x="9086" y="6357"/>
                  </a:lnTo>
                  <a:lnTo>
                    <a:pt x="9245" y="6119"/>
                  </a:lnTo>
                  <a:lnTo>
                    <a:pt x="9407" y="5880"/>
                  </a:lnTo>
                  <a:lnTo>
                    <a:pt x="9571" y="5641"/>
                  </a:lnTo>
                  <a:lnTo>
                    <a:pt x="9737" y="5400"/>
                  </a:lnTo>
                  <a:lnTo>
                    <a:pt x="9905" y="5161"/>
                  </a:lnTo>
                  <a:lnTo>
                    <a:pt x="10076" y="4920"/>
                  </a:lnTo>
                  <a:lnTo>
                    <a:pt x="10247" y="4681"/>
                  </a:lnTo>
                  <a:lnTo>
                    <a:pt x="10421" y="4443"/>
                  </a:lnTo>
                  <a:lnTo>
                    <a:pt x="10597" y="4206"/>
                  </a:lnTo>
                  <a:lnTo>
                    <a:pt x="10774" y="3972"/>
                  </a:lnTo>
                  <a:lnTo>
                    <a:pt x="10951" y="3741"/>
                  </a:lnTo>
                  <a:lnTo>
                    <a:pt x="11130" y="3511"/>
                  </a:lnTo>
                  <a:lnTo>
                    <a:pt x="11310" y="3285"/>
                  </a:lnTo>
                  <a:lnTo>
                    <a:pt x="11490" y="3062"/>
                  </a:lnTo>
                  <a:lnTo>
                    <a:pt x="11581" y="2952"/>
                  </a:lnTo>
                  <a:lnTo>
                    <a:pt x="11670" y="2844"/>
                  </a:lnTo>
                  <a:lnTo>
                    <a:pt x="11761" y="2736"/>
                  </a:lnTo>
                  <a:lnTo>
                    <a:pt x="11852" y="2630"/>
                  </a:lnTo>
                  <a:lnTo>
                    <a:pt x="11942" y="2524"/>
                  </a:lnTo>
                  <a:lnTo>
                    <a:pt x="12033" y="2420"/>
                  </a:lnTo>
                  <a:lnTo>
                    <a:pt x="12124" y="2318"/>
                  </a:lnTo>
                  <a:lnTo>
                    <a:pt x="12214" y="2216"/>
                  </a:lnTo>
                  <a:lnTo>
                    <a:pt x="12305" y="2116"/>
                  </a:lnTo>
                  <a:lnTo>
                    <a:pt x="12396" y="2018"/>
                  </a:lnTo>
                  <a:lnTo>
                    <a:pt x="12486" y="1921"/>
                  </a:lnTo>
                  <a:lnTo>
                    <a:pt x="12577" y="1825"/>
                  </a:lnTo>
                  <a:lnTo>
                    <a:pt x="12668" y="1731"/>
                  </a:lnTo>
                  <a:lnTo>
                    <a:pt x="12757" y="1639"/>
                  </a:lnTo>
                  <a:lnTo>
                    <a:pt x="12848" y="1550"/>
                  </a:lnTo>
                  <a:lnTo>
                    <a:pt x="12937" y="1460"/>
                  </a:lnTo>
                  <a:lnTo>
                    <a:pt x="13027" y="1373"/>
                  </a:lnTo>
                  <a:lnTo>
                    <a:pt x="13116" y="1289"/>
                  </a:lnTo>
                  <a:lnTo>
                    <a:pt x="13205" y="1206"/>
                  </a:lnTo>
                  <a:lnTo>
                    <a:pt x="13295" y="1125"/>
                  </a:lnTo>
                  <a:lnTo>
                    <a:pt x="13383" y="1046"/>
                  </a:lnTo>
                  <a:lnTo>
                    <a:pt x="13471" y="969"/>
                  </a:lnTo>
                  <a:lnTo>
                    <a:pt x="13559" y="895"/>
                  </a:lnTo>
                  <a:lnTo>
                    <a:pt x="13647" y="822"/>
                  </a:lnTo>
                  <a:lnTo>
                    <a:pt x="13734" y="751"/>
                  </a:lnTo>
                  <a:lnTo>
                    <a:pt x="13821" y="683"/>
                  </a:lnTo>
                  <a:lnTo>
                    <a:pt x="13908" y="618"/>
                  </a:lnTo>
                  <a:lnTo>
                    <a:pt x="13994" y="555"/>
                  </a:lnTo>
                  <a:lnTo>
                    <a:pt x="14079" y="493"/>
                  </a:lnTo>
                  <a:lnTo>
                    <a:pt x="14165" y="435"/>
                  </a:lnTo>
                  <a:lnTo>
                    <a:pt x="14249" y="380"/>
                  </a:lnTo>
                  <a:lnTo>
                    <a:pt x="14334" y="326"/>
                  </a:lnTo>
                  <a:lnTo>
                    <a:pt x="14417" y="275"/>
                  </a:lnTo>
                  <a:lnTo>
                    <a:pt x="14500" y="228"/>
                  </a:lnTo>
                  <a:lnTo>
                    <a:pt x="14583" y="182"/>
                  </a:lnTo>
                  <a:lnTo>
                    <a:pt x="14665" y="139"/>
                  </a:lnTo>
                  <a:lnTo>
                    <a:pt x="14745" y="100"/>
                  </a:lnTo>
                  <a:lnTo>
                    <a:pt x="14827" y="64"/>
                  </a:lnTo>
                  <a:lnTo>
                    <a:pt x="14907" y="30"/>
                  </a:lnTo>
                  <a:lnTo>
                    <a:pt x="14986" y="0"/>
                  </a:lnTo>
                  <a:lnTo>
                    <a:pt x="14986" y="0"/>
                  </a:lnTo>
                  <a:lnTo>
                    <a:pt x="14977" y="41"/>
                  </a:lnTo>
                  <a:lnTo>
                    <a:pt x="14955" y="162"/>
                  </a:lnTo>
                  <a:lnTo>
                    <a:pt x="14939" y="249"/>
                  </a:lnTo>
                  <a:lnTo>
                    <a:pt x="14922" y="354"/>
                  </a:lnTo>
                  <a:lnTo>
                    <a:pt x="14902" y="473"/>
                  </a:lnTo>
                  <a:lnTo>
                    <a:pt x="14881" y="607"/>
                  </a:lnTo>
                  <a:lnTo>
                    <a:pt x="14860" y="755"/>
                  </a:lnTo>
                  <a:lnTo>
                    <a:pt x="14839" y="915"/>
                  </a:lnTo>
                  <a:lnTo>
                    <a:pt x="14817" y="1088"/>
                  </a:lnTo>
                  <a:lnTo>
                    <a:pt x="14797" y="1271"/>
                  </a:lnTo>
                  <a:lnTo>
                    <a:pt x="14778" y="1464"/>
                  </a:lnTo>
                  <a:lnTo>
                    <a:pt x="14761" y="1666"/>
                  </a:lnTo>
                  <a:lnTo>
                    <a:pt x="14753" y="1769"/>
                  </a:lnTo>
                  <a:lnTo>
                    <a:pt x="14745" y="1875"/>
                  </a:lnTo>
                  <a:lnTo>
                    <a:pt x="14739" y="1982"/>
                  </a:lnTo>
                  <a:lnTo>
                    <a:pt x="14733" y="2090"/>
                  </a:lnTo>
                  <a:lnTo>
                    <a:pt x="14728" y="2201"/>
                  </a:lnTo>
                  <a:lnTo>
                    <a:pt x="14724" y="2311"/>
                  </a:lnTo>
                  <a:lnTo>
                    <a:pt x="14720" y="2423"/>
                  </a:lnTo>
                  <a:lnTo>
                    <a:pt x="14719" y="2538"/>
                  </a:lnTo>
                  <a:lnTo>
                    <a:pt x="14718" y="2653"/>
                  </a:lnTo>
                  <a:lnTo>
                    <a:pt x="14718" y="2767"/>
                  </a:lnTo>
                  <a:lnTo>
                    <a:pt x="14719" y="2884"/>
                  </a:lnTo>
                  <a:lnTo>
                    <a:pt x="14720" y="3000"/>
                  </a:lnTo>
                  <a:lnTo>
                    <a:pt x="14724" y="3117"/>
                  </a:lnTo>
                  <a:lnTo>
                    <a:pt x="14729" y="3234"/>
                  </a:lnTo>
                  <a:lnTo>
                    <a:pt x="14735" y="3353"/>
                  </a:lnTo>
                  <a:lnTo>
                    <a:pt x="14744" y="3470"/>
                  </a:lnTo>
                  <a:lnTo>
                    <a:pt x="14753" y="3588"/>
                  </a:lnTo>
                  <a:lnTo>
                    <a:pt x="14764" y="3705"/>
                  </a:lnTo>
                  <a:lnTo>
                    <a:pt x="14777" y="3822"/>
                  </a:lnTo>
                  <a:lnTo>
                    <a:pt x="14792" y="3939"/>
                  </a:lnTo>
                  <a:lnTo>
                    <a:pt x="14807" y="4055"/>
                  </a:lnTo>
                  <a:lnTo>
                    <a:pt x="14826" y="4170"/>
                  </a:lnTo>
                  <a:lnTo>
                    <a:pt x="14846" y="4284"/>
                  </a:lnTo>
                  <a:lnTo>
                    <a:pt x="14868" y="4399"/>
                  </a:lnTo>
                  <a:lnTo>
                    <a:pt x="14892" y="4511"/>
                  </a:lnTo>
                  <a:lnTo>
                    <a:pt x="14918" y="4623"/>
                  </a:lnTo>
                  <a:lnTo>
                    <a:pt x="14946" y="4733"/>
                  </a:lnTo>
                  <a:lnTo>
                    <a:pt x="14976" y="4841"/>
                  </a:lnTo>
                  <a:lnTo>
                    <a:pt x="15009" y="4948"/>
                  </a:lnTo>
                  <a:lnTo>
                    <a:pt x="15044" y="5054"/>
                  </a:lnTo>
                  <a:lnTo>
                    <a:pt x="15082" y="5158"/>
                  </a:lnTo>
                  <a:lnTo>
                    <a:pt x="15101" y="5209"/>
                  </a:lnTo>
                  <a:lnTo>
                    <a:pt x="15121" y="5259"/>
                  </a:lnTo>
                  <a:lnTo>
                    <a:pt x="15142" y="5309"/>
                  </a:lnTo>
                  <a:lnTo>
                    <a:pt x="15164" y="5360"/>
                  </a:lnTo>
                  <a:lnTo>
                    <a:pt x="15185" y="5408"/>
                  </a:lnTo>
                  <a:lnTo>
                    <a:pt x="15209" y="5457"/>
                  </a:lnTo>
                  <a:lnTo>
                    <a:pt x="15232" y="5505"/>
                  </a:lnTo>
                  <a:lnTo>
                    <a:pt x="15256" y="5552"/>
                  </a:lnTo>
                  <a:lnTo>
                    <a:pt x="15281" y="5599"/>
                  </a:lnTo>
                  <a:lnTo>
                    <a:pt x="15306" y="5644"/>
                  </a:lnTo>
                  <a:lnTo>
                    <a:pt x="15306" y="5644"/>
                  </a:lnTo>
                  <a:lnTo>
                    <a:pt x="15297" y="5648"/>
                  </a:lnTo>
                  <a:lnTo>
                    <a:pt x="15267" y="5658"/>
                  </a:lnTo>
                  <a:lnTo>
                    <a:pt x="15219" y="5676"/>
                  </a:lnTo>
                  <a:lnTo>
                    <a:pt x="15152" y="5703"/>
                  </a:lnTo>
                  <a:lnTo>
                    <a:pt x="15067" y="5741"/>
                  </a:lnTo>
                  <a:lnTo>
                    <a:pt x="15017" y="5764"/>
                  </a:lnTo>
                  <a:lnTo>
                    <a:pt x="14963" y="5790"/>
                  </a:lnTo>
                  <a:lnTo>
                    <a:pt x="14904" y="5819"/>
                  </a:lnTo>
                  <a:lnTo>
                    <a:pt x="14841" y="5852"/>
                  </a:lnTo>
                  <a:lnTo>
                    <a:pt x="14773" y="5889"/>
                  </a:lnTo>
                  <a:lnTo>
                    <a:pt x="14700" y="5928"/>
                  </a:lnTo>
                  <a:lnTo>
                    <a:pt x="14625" y="5970"/>
                  </a:lnTo>
                  <a:lnTo>
                    <a:pt x="14543" y="6018"/>
                  </a:lnTo>
                  <a:lnTo>
                    <a:pt x="14458" y="6069"/>
                  </a:lnTo>
                  <a:lnTo>
                    <a:pt x="14368" y="6124"/>
                  </a:lnTo>
                  <a:lnTo>
                    <a:pt x="14274" y="6184"/>
                  </a:lnTo>
                  <a:lnTo>
                    <a:pt x="14176" y="6247"/>
                  </a:lnTo>
                  <a:lnTo>
                    <a:pt x="14074" y="6317"/>
                  </a:lnTo>
                  <a:lnTo>
                    <a:pt x="13967" y="6390"/>
                  </a:lnTo>
                  <a:lnTo>
                    <a:pt x="13856" y="6468"/>
                  </a:lnTo>
                  <a:lnTo>
                    <a:pt x="13742" y="6551"/>
                  </a:lnTo>
                  <a:lnTo>
                    <a:pt x="13622" y="6639"/>
                  </a:lnTo>
                  <a:lnTo>
                    <a:pt x="13499" y="6733"/>
                  </a:lnTo>
                  <a:lnTo>
                    <a:pt x="13372" y="6832"/>
                  </a:lnTo>
                  <a:lnTo>
                    <a:pt x="13241" y="6936"/>
                  </a:lnTo>
                  <a:lnTo>
                    <a:pt x="13106" y="7047"/>
                  </a:lnTo>
                  <a:lnTo>
                    <a:pt x="12966" y="7163"/>
                  </a:lnTo>
                  <a:lnTo>
                    <a:pt x="12824" y="7285"/>
                  </a:lnTo>
                  <a:lnTo>
                    <a:pt x="12676" y="7412"/>
                  </a:lnTo>
                  <a:lnTo>
                    <a:pt x="12525" y="7547"/>
                  </a:lnTo>
                  <a:lnTo>
                    <a:pt x="12372" y="7688"/>
                  </a:lnTo>
                  <a:lnTo>
                    <a:pt x="12213" y="7835"/>
                  </a:lnTo>
                  <a:lnTo>
                    <a:pt x="12051" y="7989"/>
                  </a:lnTo>
                  <a:lnTo>
                    <a:pt x="11884" y="8150"/>
                  </a:lnTo>
                  <a:lnTo>
                    <a:pt x="11714" y="8317"/>
                  </a:lnTo>
                  <a:lnTo>
                    <a:pt x="11542" y="8492"/>
                  </a:lnTo>
                  <a:lnTo>
                    <a:pt x="11364" y="8675"/>
                  </a:lnTo>
                  <a:lnTo>
                    <a:pt x="11184" y="8865"/>
                  </a:lnTo>
                  <a:lnTo>
                    <a:pt x="10999" y="9062"/>
                  </a:lnTo>
                  <a:lnTo>
                    <a:pt x="10811" y="9267"/>
                  </a:lnTo>
                  <a:lnTo>
                    <a:pt x="10620" y="9480"/>
                  </a:lnTo>
                  <a:lnTo>
                    <a:pt x="10426" y="9700"/>
                  </a:lnTo>
                  <a:lnTo>
                    <a:pt x="10227" y="9929"/>
                  </a:lnTo>
                  <a:lnTo>
                    <a:pt x="10026" y="10166"/>
                  </a:lnTo>
                  <a:lnTo>
                    <a:pt x="9820" y="10411"/>
                  </a:lnTo>
                  <a:lnTo>
                    <a:pt x="9611" y="10664"/>
                  </a:lnTo>
                  <a:lnTo>
                    <a:pt x="9400" y="10928"/>
                  </a:lnTo>
                  <a:lnTo>
                    <a:pt x="9184" y="11198"/>
                  </a:lnTo>
                  <a:lnTo>
                    <a:pt x="8966" y="11479"/>
                  </a:lnTo>
                  <a:lnTo>
                    <a:pt x="8744" y="11769"/>
                  </a:lnTo>
                  <a:lnTo>
                    <a:pt x="8631" y="11916"/>
                  </a:lnTo>
                  <a:lnTo>
                    <a:pt x="8519" y="12067"/>
                  </a:lnTo>
                  <a:lnTo>
                    <a:pt x="8405" y="12219"/>
                  </a:lnTo>
                  <a:lnTo>
                    <a:pt x="8290" y="12374"/>
                  </a:lnTo>
                  <a:lnTo>
                    <a:pt x="8176" y="12533"/>
                  </a:lnTo>
                  <a:lnTo>
                    <a:pt x="8060" y="12693"/>
                  </a:lnTo>
                  <a:lnTo>
                    <a:pt x="7943" y="12855"/>
                  </a:lnTo>
                  <a:lnTo>
                    <a:pt x="7824" y="13019"/>
                  </a:lnTo>
                  <a:lnTo>
                    <a:pt x="7706" y="13186"/>
                  </a:lnTo>
                  <a:lnTo>
                    <a:pt x="7588" y="13356"/>
                  </a:lnTo>
                  <a:lnTo>
                    <a:pt x="7467" y="13529"/>
                  </a:lnTo>
                  <a:lnTo>
                    <a:pt x="7346" y="13704"/>
                  </a:lnTo>
                  <a:lnTo>
                    <a:pt x="7225" y="13880"/>
                  </a:lnTo>
                  <a:lnTo>
                    <a:pt x="7103" y="14060"/>
                  </a:lnTo>
                  <a:lnTo>
                    <a:pt x="6979" y="14243"/>
                  </a:lnTo>
                  <a:lnTo>
                    <a:pt x="6856" y="14428"/>
                  </a:lnTo>
                  <a:lnTo>
                    <a:pt x="6731" y="14615"/>
                  </a:lnTo>
                  <a:lnTo>
                    <a:pt x="6605" y="14806"/>
                  </a:lnTo>
                  <a:lnTo>
                    <a:pt x="6605" y="14806"/>
                  </a:lnTo>
                  <a:lnTo>
                    <a:pt x="6555" y="14749"/>
                  </a:lnTo>
                  <a:lnTo>
                    <a:pt x="6409" y="14588"/>
                  </a:lnTo>
                  <a:lnTo>
                    <a:pt x="6304" y="14473"/>
                  </a:lnTo>
                  <a:lnTo>
                    <a:pt x="6178" y="14338"/>
                  </a:lnTo>
                  <a:lnTo>
                    <a:pt x="6035" y="14185"/>
                  </a:lnTo>
                  <a:lnTo>
                    <a:pt x="5874" y="14014"/>
                  </a:lnTo>
                  <a:lnTo>
                    <a:pt x="5696" y="13827"/>
                  </a:lnTo>
                  <a:lnTo>
                    <a:pt x="5503" y="13628"/>
                  </a:lnTo>
                  <a:lnTo>
                    <a:pt x="5297" y="13417"/>
                  </a:lnTo>
                  <a:lnTo>
                    <a:pt x="5078" y="13196"/>
                  </a:lnTo>
                  <a:lnTo>
                    <a:pt x="4847" y="12969"/>
                  </a:lnTo>
                  <a:lnTo>
                    <a:pt x="4608" y="12733"/>
                  </a:lnTo>
                  <a:lnTo>
                    <a:pt x="4485" y="12615"/>
                  </a:lnTo>
                  <a:lnTo>
                    <a:pt x="4359" y="12495"/>
                  </a:lnTo>
                  <a:lnTo>
                    <a:pt x="4231" y="12374"/>
                  </a:lnTo>
                  <a:lnTo>
                    <a:pt x="4102" y="12253"/>
                  </a:lnTo>
                  <a:lnTo>
                    <a:pt x="3972" y="12132"/>
                  </a:lnTo>
                  <a:lnTo>
                    <a:pt x="3840" y="12012"/>
                  </a:lnTo>
                  <a:lnTo>
                    <a:pt x="3706" y="11891"/>
                  </a:lnTo>
                  <a:lnTo>
                    <a:pt x="3572" y="11770"/>
                  </a:lnTo>
                  <a:lnTo>
                    <a:pt x="3437" y="11650"/>
                  </a:lnTo>
                  <a:lnTo>
                    <a:pt x="3301" y="11532"/>
                  </a:lnTo>
                  <a:lnTo>
                    <a:pt x="3164" y="11414"/>
                  </a:lnTo>
                  <a:lnTo>
                    <a:pt x="3026" y="11298"/>
                  </a:lnTo>
                  <a:lnTo>
                    <a:pt x="2889" y="11183"/>
                  </a:lnTo>
                  <a:lnTo>
                    <a:pt x="2752" y="11071"/>
                  </a:lnTo>
                  <a:lnTo>
                    <a:pt x="2614" y="10960"/>
                  </a:lnTo>
                  <a:lnTo>
                    <a:pt x="2477" y="10852"/>
                  </a:lnTo>
                  <a:lnTo>
                    <a:pt x="2340" y="10746"/>
                  </a:lnTo>
                  <a:lnTo>
                    <a:pt x="2203" y="10643"/>
                  </a:lnTo>
                  <a:lnTo>
                    <a:pt x="2067" y="10543"/>
                  </a:lnTo>
                  <a:lnTo>
                    <a:pt x="1932" y="10447"/>
                  </a:lnTo>
                  <a:lnTo>
                    <a:pt x="1797" y="10353"/>
                  </a:lnTo>
                  <a:lnTo>
                    <a:pt x="1664" y="10263"/>
                  </a:lnTo>
                  <a:lnTo>
                    <a:pt x="1531" y="10177"/>
                  </a:lnTo>
                  <a:lnTo>
                    <a:pt x="1402" y="10095"/>
                  </a:lnTo>
                  <a:lnTo>
                    <a:pt x="1272" y="10018"/>
                  </a:lnTo>
                  <a:lnTo>
                    <a:pt x="1208" y="9981"/>
                  </a:lnTo>
                  <a:lnTo>
                    <a:pt x="1145" y="9945"/>
                  </a:lnTo>
                  <a:lnTo>
                    <a:pt x="1082" y="9910"/>
                  </a:lnTo>
                  <a:lnTo>
                    <a:pt x="1019" y="9877"/>
                  </a:lnTo>
                  <a:lnTo>
                    <a:pt x="957" y="9845"/>
                  </a:lnTo>
                  <a:lnTo>
                    <a:pt x="896" y="9813"/>
                  </a:lnTo>
                  <a:lnTo>
                    <a:pt x="835" y="9784"/>
                  </a:lnTo>
                  <a:lnTo>
                    <a:pt x="775" y="9755"/>
                  </a:lnTo>
                  <a:lnTo>
                    <a:pt x="715" y="9729"/>
                  </a:lnTo>
                  <a:lnTo>
                    <a:pt x="656" y="9704"/>
                  </a:lnTo>
                  <a:lnTo>
                    <a:pt x="597" y="9678"/>
                  </a:lnTo>
                  <a:lnTo>
                    <a:pt x="539" y="9656"/>
                  </a:lnTo>
                  <a:lnTo>
                    <a:pt x="482" y="9636"/>
                  </a:lnTo>
                  <a:lnTo>
                    <a:pt x="426" y="9616"/>
                  </a:lnTo>
                  <a:lnTo>
                    <a:pt x="370" y="9597"/>
                  </a:lnTo>
                  <a:lnTo>
                    <a:pt x="315" y="9580"/>
                  </a:lnTo>
                  <a:lnTo>
                    <a:pt x="261" y="9565"/>
                  </a:lnTo>
                  <a:lnTo>
                    <a:pt x="207" y="9553"/>
                  </a:lnTo>
                  <a:lnTo>
                    <a:pt x="154" y="9540"/>
                  </a:lnTo>
                  <a:lnTo>
                    <a:pt x="102" y="9530"/>
                  </a:lnTo>
                  <a:lnTo>
                    <a:pt x="50" y="9521"/>
                  </a:lnTo>
                  <a:lnTo>
                    <a:pt x="0" y="9515"/>
                  </a:lnTo>
                  <a:lnTo>
                    <a:pt x="0" y="9515"/>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a:off x="5734449" y="3666573"/>
            <a:ext cx="576000" cy="576000"/>
            <a:chOff x="5734449" y="3666573"/>
            <a:chExt cx="576000" cy="576000"/>
          </a:xfrm>
        </p:grpSpPr>
        <p:sp>
          <p:nvSpPr>
            <p:cNvPr id="31" name="椭圆 30"/>
            <p:cNvSpPr/>
            <p:nvPr/>
          </p:nvSpPr>
          <p:spPr>
            <a:xfrm>
              <a:off x="5734449" y="3666573"/>
              <a:ext cx="576000" cy="576000"/>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2" name="Freeform 357"/>
            <p:cNvSpPr>
              <a:spLocks noEditPoints="1"/>
            </p:cNvSpPr>
            <p:nvPr/>
          </p:nvSpPr>
          <p:spPr bwMode="auto">
            <a:xfrm>
              <a:off x="5901941" y="3822287"/>
              <a:ext cx="241016" cy="264572"/>
            </a:xfrm>
            <a:custGeom>
              <a:avLst/>
              <a:gdLst>
                <a:gd name="T0" fmla="*/ 4321 w 14693"/>
                <a:gd name="T1" fmla="*/ 12145 h 16126"/>
                <a:gd name="T2" fmla="*/ 3200 w 14693"/>
                <a:gd name="T3" fmla="*/ 11597 h 16126"/>
                <a:gd name="T4" fmla="*/ 3878 w 14693"/>
                <a:gd name="T5" fmla="*/ 10497 h 16126"/>
                <a:gd name="T6" fmla="*/ 2724 w 14693"/>
                <a:gd name="T7" fmla="*/ 10103 h 16126"/>
                <a:gd name="T8" fmla="*/ 1775 w 14693"/>
                <a:gd name="T9" fmla="*/ 9201 h 16126"/>
                <a:gd name="T10" fmla="*/ 1005 w 14693"/>
                <a:gd name="T11" fmla="*/ 7848 h 16126"/>
                <a:gd name="T12" fmla="*/ 325 w 14693"/>
                <a:gd name="T13" fmla="*/ 7970 h 16126"/>
                <a:gd name="T14" fmla="*/ 4 w 14693"/>
                <a:gd name="T15" fmla="*/ 9457 h 16126"/>
                <a:gd name="T16" fmla="*/ 175 w 14693"/>
                <a:gd name="T17" fmla="*/ 11082 h 16126"/>
                <a:gd name="T18" fmla="*/ 751 w 14693"/>
                <a:gd name="T19" fmla="*/ 12820 h 16126"/>
                <a:gd name="T20" fmla="*/ 2639 w 14693"/>
                <a:gd name="T21" fmla="*/ 13055 h 16126"/>
                <a:gd name="T22" fmla="*/ 3736 w 14693"/>
                <a:gd name="T23" fmla="*/ 13851 h 16126"/>
                <a:gd name="T24" fmla="*/ 5990 w 14693"/>
                <a:gd name="T25" fmla="*/ 14962 h 16126"/>
                <a:gd name="T26" fmla="*/ 7317 w 14693"/>
                <a:gd name="T27" fmla="*/ 16056 h 16126"/>
                <a:gd name="T28" fmla="*/ 8163 w 14693"/>
                <a:gd name="T29" fmla="*/ 15322 h 16126"/>
                <a:gd name="T30" fmla="*/ 10127 w 14693"/>
                <a:gd name="T31" fmla="*/ 14252 h 16126"/>
                <a:gd name="T32" fmla="*/ 11702 w 14693"/>
                <a:gd name="T33" fmla="*/ 13375 h 16126"/>
                <a:gd name="T34" fmla="*/ 12864 w 14693"/>
                <a:gd name="T35" fmla="*/ 12012 h 16126"/>
                <a:gd name="T36" fmla="*/ 14336 w 14693"/>
                <a:gd name="T37" fmla="*/ 11746 h 16126"/>
                <a:gd name="T38" fmla="*/ 14675 w 14693"/>
                <a:gd name="T39" fmla="*/ 10074 h 16126"/>
                <a:gd name="T40" fmla="*/ 14557 w 14693"/>
                <a:gd name="T41" fmla="*/ 8530 h 16126"/>
                <a:gd name="T42" fmla="*/ 13942 w 14693"/>
                <a:gd name="T43" fmla="*/ 7213 h 16126"/>
                <a:gd name="T44" fmla="*/ 13237 w 14693"/>
                <a:gd name="T45" fmla="*/ 8725 h 16126"/>
                <a:gd name="T46" fmla="*/ 12361 w 14693"/>
                <a:gd name="T47" fmla="*/ 9809 h 16126"/>
                <a:gd name="T48" fmla="*/ 11289 w 14693"/>
                <a:gd name="T49" fmla="*/ 10407 h 16126"/>
                <a:gd name="T50" fmla="*/ 11911 w 14693"/>
                <a:gd name="T51" fmla="*/ 11280 h 16126"/>
                <a:gd name="T52" fmla="*/ 10814 w 14693"/>
                <a:gd name="T53" fmla="*/ 11973 h 16126"/>
                <a:gd name="T54" fmla="*/ 9154 w 14693"/>
                <a:gd name="T55" fmla="*/ 12440 h 16126"/>
                <a:gd name="T56" fmla="*/ 10532 w 14693"/>
                <a:gd name="T57" fmla="*/ 6084 h 16126"/>
                <a:gd name="T58" fmla="*/ 10914 w 14693"/>
                <a:gd name="T59" fmla="*/ 6265 h 16126"/>
                <a:gd name="T60" fmla="*/ 11439 w 14693"/>
                <a:gd name="T61" fmla="*/ 6130 h 16126"/>
                <a:gd name="T62" fmla="*/ 11723 w 14693"/>
                <a:gd name="T63" fmla="*/ 5599 h 16126"/>
                <a:gd name="T64" fmla="*/ 11516 w 14693"/>
                <a:gd name="T65" fmla="*/ 5060 h 16126"/>
                <a:gd name="T66" fmla="*/ 10987 w 14693"/>
                <a:gd name="T67" fmla="*/ 4852 h 16126"/>
                <a:gd name="T68" fmla="*/ 10566 w 14693"/>
                <a:gd name="T69" fmla="*/ 5011 h 16126"/>
                <a:gd name="T70" fmla="*/ 8277 w 14693"/>
                <a:gd name="T71" fmla="*/ 3995 h 16126"/>
                <a:gd name="T72" fmla="*/ 9146 w 14693"/>
                <a:gd name="T73" fmla="*/ 3256 h 16126"/>
                <a:gd name="T74" fmla="*/ 9405 w 14693"/>
                <a:gd name="T75" fmla="*/ 2597 h 16126"/>
                <a:gd name="T76" fmla="*/ 9428 w 14693"/>
                <a:gd name="T77" fmla="*/ 1817 h 16126"/>
                <a:gd name="T78" fmla="*/ 9093 w 14693"/>
                <a:gd name="T79" fmla="*/ 989 h 16126"/>
                <a:gd name="T80" fmla="*/ 8438 w 14693"/>
                <a:gd name="T81" fmla="*/ 337 h 16126"/>
                <a:gd name="T82" fmla="*/ 7561 w 14693"/>
                <a:gd name="T83" fmla="*/ 12 h 16126"/>
                <a:gd name="T84" fmla="*/ 6671 w 14693"/>
                <a:gd name="T85" fmla="*/ 124 h 16126"/>
                <a:gd name="T86" fmla="*/ 5894 w 14693"/>
                <a:gd name="T87" fmla="*/ 632 h 16126"/>
                <a:gd name="T88" fmla="*/ 5387 w 14693"/>
                <a:gd name="T89" fmla="*/ 1391 h 16126"/>
                <a:gd name="T90" fmla="*/ 5242 w 14693"/>
                <a:gd name="T91" fmla="*/ 2201 h 16126"/>
                <a:gd name="T92" fmla="*/ 5390 w 14693"/>
                <a:gd name="T93" fmla="*/ 2949 h 16126"/>
                <a:gd name="T94" fmla="*/ 5855 w 14693"/>
                <a:gd name="T95" fmla="*/ 3623 h 16126"/>
                <a:gd name="T96" fmla="*/ 4281 w 14693"/>
                <a:gd name="T97" fmla="*/ 5176 h 16126"/>
                <a:gd name="T98" fmla="*/ 3938 w 14693"/>
                <a:gd name="T99" fmla="*/ 4899 h 16126"/>
                <a:gd name="T100" fmla="*/ 3441 w 14693"/>
                <a:gd name="T101" fmla="*/ 4895 h 16126"/>
                <a:gd name="T102" fmla="*/ 3018 w 14693"/>
                <a:gd name="T103" fmla="*/ 5318 h 16126"/>
                <a:gd name="T104" fmla="*/ 3061 w 14693"/>
                <a:gd name="T105" fmla="*/ 5900 h 16126"/>
                <a:gd name="T106" fmla="*/ 3542 w 14693"/>
                <a:gd name="T107" fmla="*/ 6257 h 16126"/>
                <a:gd name="T108" fmla="*/ 3991 w 14693"/>
                <a:gd name="T109" fmla="*/ 6202 h 16126"/>
                <a:gd name="T110" fmla="*/ 4298 w 14693"/>
                <a:gd name="T111" fmla="*/ 5920 h 16126"/>
                <a:gd name="T112" fmla="*/ 7920 w 14693"/>
                <a:gd name="T113" fmla="*/ 1254 h 16126"/>
                <a:gd name="T114" fmla="*/ 8367 w 14693"/>
                <a:gd name="T115" fmla="*/ 2000 h 16126"/>
                <a:gd name="T116" fmla="*/ 8107 w 14693"/>
                <a:gd name="T117" fmla="*/ 2795 h 16126"/>
                <a:gd name="T118" fmla="*/ 7346 w 14693"/>
                <a:gd name="T119" fmla="*/ 3131 h 16126"/>
                <a:gd name="T120" fmla="*/ 6554 w 14693"/>
                <a:gd name="T121" fmla="*/ 2758 h 16126"/>
                <a:gd name="T122" fmla="*/ 6332 w 14693"/>
                <a:gd name="T123" fmla="*/ 1949 h 16126"/>
                <a:gd name="T124" fmla="*/ 6815 w 14693"/>
                <a:gd name="T125" fmla="*/ 1227 h 16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93" h="16126">
                  <a:moveTo>
                    <a:pt x="6429" y="12571"/>
                  </a:moveTo>
                  <a:lnTo>
                    <a:pt x="6429" y="12571"/>
                  </a:lnTo>
                  <a:lnTo>
                    <a:pt x="6176" y="12535"/>
                  </a:lnTo>
                  <a:lnTo>
                    <a:pt x="5922" y="12500"/>
                  </a:lnTo>
                  <a:lnTo>
                    <a:pt x="5795" y="12481"/>
                  </a:lnTo>
                  <a:lnTo>
                    <a:pt x="5667" y="12461"/>
                  </a:lnTo>
                  <a:lnTo>
                    <a:pt x="5539" y="12440"/>
                  </a:lnTo>
                  <a:lnTo>
                    <a:pt x="5410" y="12418"/>
                  </a:lnTo>
                  <a:lnTo>
                    <a:pt x="5282" y="12394"/>
                  </a:lnTo>
                  <a:lnTo>
                    <a:pt x="5154" y="12368"/>
                  </a:lnTo>
                  <a:lnTo>
                    <a:pt x="5025" y="12341"/>
                  </a:lnTo>
                  <a:lnTo>
                    <a:pt x="4897" y="12311"/>
                  </a:lnTo>
                  <a:lnTo>
                    <a:pt x="4768" y="12280"/>
                  </a:lnTo>
                  <a:lnTo>
                    <a:pt x="4640" y="12244"/>
                  </a:lnTo>
                  <a:lnTo>
                    <a:pt x="4513" y="12207"/>
                  </a:lnTo>
                  <a:lnTo>
                    <a:pt x="4448" y="12188"/>
                  </a:lnTo>
                  <a:lnTo>
                    <a:pt x="4385" y="12166"/>
                  </a:lnTo>
                  <a:lnTo>
                    <a:pt x="4321" y="12145"/>
                  </a:lnTo>
                  <a:lnTo>
                    <a:pt x="4258" y="12124"/>
                  </a:lnTo>
                  <a:lnTo>
                    <a:pt x="4194" y="12101"/>
                  </a:lnTo>
                  <a:lnTo>
                    <a:pt x="4131" y="12077"/>
                  </a:lnTo>
                  <a:lnTo>
                    <a:pt x="4068" y="12052"/>
                  </a:lnTo>
                  <a:lnTo>
                    <a:pt x="4005" y="12027"/>
                  </a:lnTo>
                  <a:lnTo>
                    <a:pt x="3942" y="12000"/>
                  </a:lnTo>
                  <a:lnTo>
                    <a:pt x="3879" y="11973"/>
                  </a:lnTo>
                  <a:lnTo>
                    <a:pt x="3816" y="11944"/>
                  </a:lnTo>
                  <a:lnTo>
                    <a:pt x="3754" y="11913"/>
                  </a:lnTo>
                  <a:lnTo>
                    <a:pt x="3691" y="11883"/>
                  </a:lnTo>
                  <a:lnTo>
                    <a:pt x="3630" y="11852"/>
                  </a:lnTo>
                  <a:lnTo>
                    <a:pt x="3568" y="11819"/>
                  </a:lnTo>
                  <a:lnTo>
                    <a:pt x="3506" y="11785"/>
                  </a:lnTo>
                  <a:lnTo>
                    <a:pt x="3445" y="11750"/>
                  </a:lnTo>
                  <a:lnTo>
                    <a:pt x="3383" y="11713"/>
                  </a:lnTo>
                  <a:lnTo>
                    <a:pt x="3321" y="11675"/>
                  </a:lnTo>
                  <a:lnTo>
                    <a:pt x="3261" y="11638"/>
                  </a:lnTo>
                  <a:lnTo>
                    <a:pt x="3200" y="11597"/>
                  </a:lnTo>
                  <a:lnTo>
                    <a:pt x="3140" y="11556"/>
                  </a:lnTo>
                  <a:lnTo>
                    <a:pt x="3079" y="11513"/>
                  </a:lnTo>
                  <a:lnTo>
                    <a:pt x="3019" y="11470"/>
                  </a:lnTo>
                  <a:lnTo>
                    <a:pt x="2960" y="11425"/>
                  </a:lnTo>
                  <a:lnTo>
                    <a:pt x="2901" y="11378"/>
                  </a:lnTo>
                  <a:lnTo>
                    <a:pt x="2841" y="11330"/>
                  </a:lnTo>
                  <a:lnTo>
                    <a:pt x="2782" y="11280"/>
                  </a:lnTo>
                  <a:lnTo>
                    <a:pt x="2723" y="11230"/>
                  </a:lnTo>
                  <a:lnTo>
                    <a:pt x="2665" y="11177"/>
                  </a:lnTo>
                  <a:lnTo>
                    <a:pt x="2607" y="11124"/>
                  </a:lnTo>
                  <a:lnTo>
                    <a:pt x="2549" y="11068"/>
                  </a:lnTo>
                  <a:lnTo>
                    <a:pt x="2491" y="11011"/>
                  </a:lnTo>
                  <a:lnTo>
                    <a:pt x="2435" y="10953"/>
                  </a:lnTo>
                  <a:lnTo>
                    <a:pt x="4091" y="10508"/>
                  </a:lnTo>
                  <a:lnTo>
                    <a:pt x="4091" y="10508"/>
                  </a:lnTo>
                  <a:lnTo>
                    <a:pt x="4019" y="10507"/>
                  </a:lnTo>
                  <a:lnTo>
                    <a:pt x="3948" y="10502"/>
                  </a:lnTo>
                  <a:lnTo>
                    <a:pt x="3878" y="10497"/>
                  </a:lnTo>
                  <a:lnTo>
                    <a:pt x="3807" y="10489"/>
                  </a:lnTo>
                  <a:lnTo>
                    <a:pt x="3739" y="10479"/>
                  </a:lnTo>
                  <a:lnTo>
                    <a:pt x="3670" y="10469"/>
                  </a:lnTo>
                  <a:lnTo>
                    <a:pt x="3602" y="10457"/>
                  </a:lnTo>
                  <a:lnTo>
                    <a:pt x="3535" y="10441"/>
                  </a:lnTo>
                  <a:lnTo>
                    <a:pt x="3470" y="10425"/>
                  </a:lnTo>
                  <a:lnTo>
                    <a:pt x="3403" y="10407"/>
                  </a:lnTo>
                  <a:lnTo>
                    <a:pt x="3339" y="10389"/>
                  </a:lnTo>
                  <a:lnTo>
                    <a:pt x="3275" y="10367"/>
                  </a:lnTo>
                  <a:lnTo>
                    <a:pt x="3210" y="10345"/>
                  </a:lnTo>
                  <a:lnTo>
                    <a:pt x="3147" y="10319"/>
                  </a:lnTo>
                  <a:lnTo>
                    <a:pt x="3086" y="10293"/>
                  </a:lnTo>
                  <a:lnTo>
                    <a:pt x="3024" y="10265"/>
                  </a:lnTo>
                  <a:lnTo>
                    <a:pt x="2962" y="10236"/>
                  </a:lnTo>
                  <a:lnTo>
                    <a:pt x="2902" y="10205"/>
                  </a:lnTo>
                  <a:lnTo>
                    <a:pt x="2843" y="10173"/>
                  </a:lnTo>
                  <a:lnTo>
                    <a:pt x="2783" y="10138"/>
                  </a:lnTo>
                  <a:lnTo>
                    <a:pt x="2724" y="10103"/>
                  </a:lnTo>
                  <a:lnTo>
                    <a:pt x="2666" y="10065"/>
                  </a:lnTo>
                  <a:lnTo>
                    <a:pt x="2610" y="10027"/>
                  </a:lnTo>
                  <a:lnTo>
                    <a:pt x="2553" y="9986"/>
                  </a:lnTo>
                  <a:lnTo>
                    <a:pt x="2496" y="9944"/>
                  </a:lnTo>
                  <a:lnTo>
                    <a:pt x="2441" y="9901"/>
                  </a:lnTo>
                  <a:lnTo>
                    <a:pt x="2387" y="9856"/>
                  </a:lnTo>
                  <a:lnTo>
                    <a:pt x="2333" y="9809"/>
                  </a:lnTo>
                  <a:lnTo>
                    <a:pt x="2279" y="9762"/>
                  </a:lnTo>
                  <a:lnTo>
                    <a:pt x="2226" y="9711"/>
                  </a:lnTo>
                  <a:lnTo>
                    <a:pt x="2174" y="9661"/>
                  </a:lnTo>
                  <a:lnTo>
                    <a:pt x="2121" y="9608"/>
                  </a:lnTo>
                  <a:lnTo>
                    <a:pt x="2071" y="9554"/>
                  </a:lnTo>
                  <a:lnTo>
                    <a:pt x="2020" y="9498"/>
                  </a:lnTo>
                  <a:lnTo>
                    <a:pt x="1970" y="9442"/>
                  </a:lnTo>
                  <a:lnTo>
                    <a:pt x="1921" y="9384"/>
                  </a:lnTo>
                  <a:lnTo>
                    <a:pt x="1872" y="9325"/>
                  </a:lnTo>
                  <a:lnTo>
                    <a:pt x="1823" y="9263"/>
                  </a:lnTo>
                  <a:lnTo>
                    <a:pt x="1775" y="9201"/>
                  </a:lnTo>
                  <a:lnTo>
                    <a:pt x="1728" y="9137"/>
                  </a:lnTo>
                  <a:lnTo>
                    <a:pt x="1682" y="9072"/>
                  </a:lnTo>
                  <a:lnTo>
                    <a:pt x="1635" y="9005"/>
                  </a:lnTo>
                  <a:lnTo>
                    <a:pt x="1590" y="8937"/>
                  </a:lnTo>
                  <a:lnTo>
                    <a:pt x="1544" y="8868"/>
                  </a:lnTo>
                  <a:lnTo>
                    <a:pt x="1500" y="8797"/>
                  </a:lnTo>
                  <a:lnTo>
                    <a:pt x="1456" y="8725"/>
                  </a:lnTo>
                  <a:lnTo>
                    <a:pt x="1412" y="8651"/>
                  </a:lnTo>
                  <a:lnTo>
                    <a:pt x="1369" y="8577"/>
                  </a:lnTo>
                  <a:lnTo>
                    <a:pt x="1326" y="8501"/>
                  </a:lnTo>
                  <a:lnTo>
                    <a:pt x="1285" y="8423"/>
                  </a:lnTo>
                  <a:lnTo>
                    <a:pt x="1243" y="8345"/>
                  </a:lnTo>
                  <a:lnTo>
                    <a:pt x="1203" y="8266"/>
                  </a:lnTo>
                  <a:lnTo>
                    <a:pt x="1163" y="8184"/>
                  </a:lnTo>
                  <a:lnTo>
                    <a:pt x="1122" y="8102"/>
                  </a:lnTo>
                  <a:lnTo>
                    <a:pt x="1083" y="8019"/>
                  </a:lnTo>
                  <a:lnTo>
                    <a:pt x="1044" y="7933"/>
                  </a:lnTo>
                  <a:lnTo>
                    <a:pt x="1005" y="7848"/>
                  </a:lnTo>
                  <a:lnTo>
                    <a:pt x="968" y="7761"/>
                  </a:lnTo>
                  <a:lnTo>
                    <a:pt x="931" y="7673"/>
                  </a:lnTo>
                  <a:lnTo>
                    <a:pt x="893" y="7582"/>
                  </a:lnTo>
                  <a:lnTo>
                    <a:pt x="857" y="7491"/>
                  </a:lnTo>
                  <a:lnTo>
                    <a:pt x="821" y="7399"/>
                  </a:lnTo>
                  <a:lnTo>
                    <a:pt x="785" y="7306"/>
                  </a:lnTo>
                  <a:lnTo>
                    <a:pt x="751" y="7213"/>
                  </a:lnTo>
                  <a:lnTo>
                    <a:pt x="751" y="7213"/>
                  </a:lnTo>
                  <a:lnTo>
                    <a:pt x="699" y="7286"/>
                  </a:lnTo>
                  <a:lnTo>
                    <a:pt x="650" y="7359"/>
                  </a:lnTo>
                  <a:lnTo>
                    <a:pt x="602" y="7433"/>
                  </a:lnTo>
                  <a:lnTo>
                    <a:pt x="557" y="7509"/>
                  </a:lnTo>
                  <a:lnTo>
                    <a:pt x="514" y="7585"/>
                  </a:lnTo>
                  <a:lnTo>
                    <a:pt x="473" y="7660"/>
                  </a:lnTo>
                  <a:lnTo>
                    <a:pt x="432" y="7737"/>
                  </a:lnTo>
                  <a:lnTo>
                    <a:pt x="395" y="7814"/>
                  </a:lnTo>
                  <a:lnTo>
                    <a:pt x="359" y="7892"/>
                  </a:lnTo>
                  <a:lnTo>
                    <a:pt x="325" y="7970"/>
                  </a:lnTo>
                  <a:lnTo>
                    <a:pt x="293" y="8048"/>
                  </a:lnTo>
                  <a:lnTo>
                    <a:pt x="262" y="8127"/>
                  </a:lnTo>
                  <a:lnTo>
                    <a:pt x="233" y="8207"/>
                  </a:lnTo>
                  <a:lnTo>
                    <a:pt x="206" y="8287"/>
                  </a:lnTo>
                  <a:lnTo>
                    <a:pt x="180" y="8368"/>
                  </a:lnTo>
                  <a:lnTo>
                    <a:pt x="158" y="8448"/>
                  </a:lnTo>
                  <a:lnTo>
                    <a:pt x="135" y="8530"/>
                  </a:lnTo>
                  <a:lnTo>
                    <a:pt x="115" y="8612"/>
                  </a:lnTo>
                  <a:lnTo>
                    <a:pt x="97" y="8694"/>
                  </a:lnTo>
                  <a:lnTo>
                    <a:pt x="80" y="8777"/>
                  </a:lnTo>
                  <a:lnTo>
                    <a:pt x="65" y="8860"/>
                  </a:lnTo>
                  <a:lnTo>
                    <a:pt x="51" y="8944"/>
                  </a:lnTo>
                  <a:lnTo>
                    <a:pt x="39" y="9029"/>
                  </a:lnTo>
                  <a:lnTo>
                    <a:pt x="29" y="9113"/>
                  </a:lnTo>
                  <a:lnTo>
                    <a:pt x="21" y="9199"/>
                  </a:lnTo>
                  <a:lnTo>
                    <a:pt x="13" y="9284"/>
                  </a:lnTo>
                  <a:lnTo>
                    <a:pt x="8" y="9370"/>
                  </a:lnTo>
                  <a:lnTo>
                    <a:pt x="4" y="9457"/>
                  </a:lnTo>
                  <a:lnTo>
                    <a:pt x="2" y="9544"/>
                  </a:lnTo>
                  <a:lnTo>
                    <a:pt x="0" y="9631"/>
                  </a:lnTo>
                  <a:lnTo>
                    <a:pt x="0" y="9719"/>
                  </a:lnTo>
                  <a:lnTo>
                    <a:pt x="3" y="9807"/>
                  </a:lnTo>
                  <a:lnTo>
                    <a:pt x="5" y="9895"/>
                  </a:lnTo>
                  <a:lnTo>
                    <a:pt x="10" y="9984"/>
                  </a:lnTo>
                  <a:lnTo>
                    <a:pt x="17" y="10074"/>
                  </a:lnTo>
                  <a:lnTo>
                    <a:pt x="24" y="10163"/>
                  </a:lnTo>
                  <a:lnTo>
                    <a:pt x="34" y="10254"/>
                  </a:lnTo>
                  <a:lnTo>
                    <a:pt x="44" y="10345"/>
                  </a:lnTo>
                  <a:lnTo>
                    <a:pt x="56" y="10435"/>
                  </a:lnTo>
                  <a:lnTo>
                    <a:pt x="70" y="10527"/>
                  </a:lnTo>
                  <a:lnTo>
                    <a:pt x="84" y="10618"/>
                  </a:lnTo>
                  <a:lnTo>
                    <a:pt x="100" y="10711"/>
                  </a:lnTo>
                  <a:lnTo>
                    <a:pt x="118" y="10803"/>
                  </a:lnTo>
                  <a:lnTo>
                    <a:pt x="135" y="10896"/>
                  </a:lnTo>
                  <a:lnTo>
                    <a:pt x="155" y="10989"/>
                  </a:lnTo>
                  <a:lnTo>
                    <a:pt x="175" y="11082"/>
                  </a:lnTo>
                  <a:lnTo>
                    <a:pt x="198" y="11176"/>
                  </a:lnTo>
                  <a:lnTo>
                    <a:pt x="222" y="11270"/>
                  </a:lnTo>
                  <a:lnTo>
                    <a:pt x="246" y="11364"/>
                  </a:lnTo>
                  <a:lnTo>
                    <a:pt x="272" y="11460"/>
                  </a:lnTo>
                  <a:lnTo>
                    <a:pt x="299" y="11555"/>
                  </a:lnTo>
                  <a:lnTo>
                    <a:pt x="328" y="11650"/>
                  </a:lnTo>
                  <a:lnTo>
                    <a:pt x="357" y="11746"/>
                  </a:lnTo>
                  <a:lnTo>
                    <a:pt x="387" y="11843"/>
                  </a:lnTo>
                  <a:lnTo>
                    <a:pt x="418" y="11939"/>
                  </a:lnTo>
                  <a:lnTo>
                    <a:pt x="451" y="12035"/>
                  </a:lnTo>
                  <a:lnTo>
                    <a:pt x="485" y="12132"/>
                  </a:lnTo>
                  <a:lnTo>
                    <a:pt x="520" y="12229"/>
                  </a:lnTo>
                  <a:lnTo>
                    <a:pt x="556" y="12328"/>
                  </a:lnTo>
                  <a:lnTo>
                    <a:pt x="592" y="12426"/>
                  </a:lnTo>
                  <a:lnTo>
                    <a:pt x="631" y="12524"/>
                  </a:lnTo>
                  <a:lnTo>
                    <a:pt x="669" y="12622"/>
                  </a:lnTo>
                  <a:lnTo>
                    <a:pt x="709" y="12722"/>
                  </a:lnTo>
                  <a:lnTo>
                    <a:pt x="751" y="12820"/>
                  </a:lnTo>
                  <a:lnTo>
                    <a:pt x="1527" y="11476"/>
                  </a:lnTo>
                  <a:lnTo>
                    <a:pt x="1527" y="11476"/>
                  </a:lnTo>
                  <a:lnTo>
                    <a:pt x="1583" y="11586"/>
                  </a:lnTo>
                  <a:lnTo>
                    <a:pt x="1641" y="11696"/>
                  </a:lnTo>
                  <a:lnTo>
                    <a:pt x="1702" y="11803"/>
                  </a:lnTo>
                  <a:lnTo>
                    <a:pt x="1765" y="11907"/>
                  </a:lnTo>
                  <a:lnTo>
                    <a:pt x="1828" y="12012"/>
                  </a:lnTo>
                  <a:lnTo>
                    <a:pt x="1893" y="12114"/>
                  </a:lnTo>
                  <a:lnTo>
                    <a:pt x="1961" y="12214"/>
                  </a:lnTo>
                  <a:lnTo>
                    <a:pt x="2029" y="12314"/>
                  </a:lnTo>
                  <a:lnTo>
                    <a:pt x="2100" y="12412"/>
                  </a:lnTo>
                  <a:lnTo>
                    <a:pt x="2173" y="12508"/>
                  </a:lnTo>
                  <a:lnTo>
                    <a:pt x="2246" y="12602"/>
                  </a:lnTo>
                  <a:lnTo>
                    <a:pt x="2321" y="12695"/>
                  </a:lnTo>
                  <a:lnTo>
                    <a:pt x="2398" y="12787"/>
                  </a:lnTo>
                  <a:lnTo>
                    <a:pt x="2476" y="12878"/>
                  </a:lnTo>
                  <a:lnTo>
                    <a:pt x="2557" y="12967"/>
                  </a:lnTo>
                  <a:lnTo>
                    <a:pt x="2639" y="13055"/>
                  </a:lnTo>
                  <a:lnTo>
                    <a:pt x="2639" y="13055"/>
                  </a:lnTo>
                  <a:lnTo>
                    <a:pt x="2694" y="13112"/>
                  </a:lnTo>
                  <a:lnTo>
                    <a:pt x="2751" y="13167"/>
                  </a:lnTo>
                  <a:lnTo>
                    <a:pt x="2809" y="13222"/>
                  </a:lnTo>
                  <a:lnTo>
                    <a:pt x="2869" y="13274"/>
                  </a:lnTo>
                  <a:lnTo>
                    <a:pt x="2930" y="13326"/>
                  </a:lnTo>
                  <a:lnTo>
                    <a:pt x="2991" y="13375"/>
                  </a:lnTo>
                  <a:lnTo>
                    <a:pt x="3054" y="13424"/>
                  </a:lnTo>
                  <a:lnTo>
                    <a:pt x="3117" y="13472"/>
                  </a:lnTo>
                  <a:lnTo>
                    <a:pt x="3183" y="13517"/>
                  </a:lnTo>
                  <a:lnTo>
                    <a:pt x="3248" y="13563"/>
                  </a:lnTo>
                  <a:lnTo>
                    <a:pt x="3315" y="13607"/>
                  </a:lnTo>
                  <a:lnTo>
                    <a:pt x="3383" y="13650"/>
                  </a:lnTo>
                  <a:lnTo>
                    <a:pt x="3452" y="13691"/>
                  </a:lnTo>
                  <a:lnTo>
                    <a:pt x="3521" y="13733"/>
                  </a:lnTo>
                  <a:lnTo>
                    <a:pt x="3592" y="13773"/>
                  </a:lnTo>
                  <a:lnTo>
                    <a:pt x="3664" y="13812"/>
                  </a:lnTo>
                  <a:lnTo>
                    <a:pt x="3736" y="13851"/>
                  </a:lnTo>
                  <a:lnTo>
                    <a:pt x="3807" y="13890"/>
                  </a:lnTo>
                  <a:lnTo>
                    <a:pt x="3882" y="13928"/>
                  </a:lnTo>
                  <a:lnTo>
                    <a:pt x="3955" y="13964"/>
                  </a:lnTo>
                  <a:lnTo>
                    <a:pt x="4105" y="14037"/>
                  </a:lnTo>
                  <a:lnTo>
                    <a:pt x="4257" y="14109"/>
                  </a:lnTo>
                  <a:lnTo>
                    <a:pt x="4411" y="14181"/>
                  </a:lnTo>
                  <a:lnTo>
                    <a:pt x="4565" y="14252"/>
                  </a:lnTo>
                  <a:lnTo>
                    <a:pt x="4880" y="14395"/>
                  </a:lnTo>
                  <a:lnTo>
                    <a:pt x="5039" y="14468"/>
                  </a:lnTo>
                  <a:lnTo>
                    <a:pt x="5198" y="14542"/>
                  </a:lnTo>
                  <a:lnTo>
                    <a:pt x="5358" y="14620"/>
                  </a:lnTo>
                  <a:lnTo>
                    <a:pt x="5516" y="14700"/>
                  </a:lnTo>
                  <a:lnTo>
                    <a:pt x="5596" y="14741"/>
                  </a:lnTo>
                  <a:lnTo>
                    <a:pt x="5675" y="14783"/>
                  </a:lnTo>
                  <a:lnTo>
                    <a:pt x="5754" y="14826"/>
                  </a:lnTo>
                  <a:lnTo>
                    <a:pt x="5834" y="14870"/>
                  </a:lnTo>
                  <a:lnTo>
                    <a:pt x="5912" y="14915"/>
                  </a:lnTo>
                  <a:lnTo>
                    <a:pt x="5990" y="14962"/>
                  </a:lnTo>
                  <a:lnTo>
                    <a:pt x="6068" y="15008"/>
                  </a:lnTo>
                  <a:lnTo>
                    <a:pt x="6146" y="15057"/>
                  </a:lnTo>
                  <a:lnTo>
                    <a:pt x="6224" y="15108"/>
                  </a:lnTo>
                  <a:lnTo>
                    <a:pt x="6301" y="15158"/>
                  </a:lnTo>
                  <a:lnTo>
                    <a:pt x="6378" y="15211"/>
                  </a:lnTo>
                  <a:lnTo>
                    <a:pt x="6453" y="15265"/>
                  </a:lnTo>
                  <a:lnTo>
                    <a:pt x="6529" y="15322"/>
                  </a:lnTo>
                  <a:lnTo>
                    <a:pt x="6604" y="15378"/>
                  </a:lnTo>
                  <a:lnTo>
                    <a:pt x="6679" y="15438"/>
                  </a:lnTo>
                  <a:lnTo>
                    <a:pt x="6753" y="15498"/>
                  </a:lnTo>
                  <a:lnTo>
                    <a:pt x="6826" y="15561"/>
                  </a:lnTo>
                  <a:lnTo>
                    <a:pt x="6898" y="15625"/>
                  </a:lnTo>
                  <a:lnTo>
                    <a:pt x="6969" y="15692"/>
                  </a:lnTo>
                  <a:lnTo>
                    <a:pt x="7041" y="15761"/>
                  </a:lnTo>
                  <a:lnTo>
                    <a:pt x="7111" y="15832"/>
                  </a:lnTo>
                  <a:lnTo>
                    <a:pt x="7180" y="15903"/>
                  </a:lnTo>
                  <a:lnTo>
                    <a:pt x="7249" y="15979"/>
                  </a:lnTo>
                  <a:lnTo>
                    <a:pt x="7317" y="16056"/>
                  </a:lnTo>
                  <a:lnTo>
                    <a:pt x="7317" y="16126"/>
                  </a:lnTo>
                  <a:lnTo>
                    <a:pt x="7317" y="16126"/>
                  </a:lnTo>
                  <a:lnTo>
                    <a:pt x="7346" y="16091"/>
                  </a:lnTo>
                  <a:lnTo>
                    <a:pt x="7346" y="16091"/>
                  </a:lnTo>
                  <a:lnTo>
                    <a:pt x="7376" y="16126"/>
                  </a:lnTo>
                  <a:lnTo>
                    <a:pt x="7376" y="16056"/>
                  </a:lnTo>
                  <a:lnTo>
                    <a:pt x="7376" y="16056"/>
                  </a:lnTo>
                  <a:lnTo>
                    <a:pt x="7444" y="15979"/>
                  </a:lnTo>
                  <a:lnTo>
                    <a:pt x="7512" y="15903"/>
                  </a:lnTo>
                  <a:lnTo>
                    <a:pt x="7581" y="15832"/>
                  </a:lnTo>
                  <a:lnTo>
                    <a:pt x="7652" y="15761"/>
                  </a:lnTo>
                  <a:lnTo>
                    <a:pt x="7723" y="15692"/>
                  </a:lnTo>
                  <a:lnTo>
                    <a:pt x="7794" y="15625"/>
                  </a:lnTo>
                  <a:lnTo>
                    <a:pt x="7867" y="15561"/>
                  </a:lnTo>
                  <a:lnTo>
                    <a:pt x="7940" y="15498"/>
                  </a:lnTo>
                  <a:lnTo>
                    <a:pt x="8015" y="15438"/>
                  </a:lnTo>
                  <a:lnTo>
                    <a:pt x="8089" y="15378"/>
                  </a:lnTo>
                  <a:lnTo>
                    <a:pt x="8163" y="15322"/>
                  </a:lnTo>
                  <a:lnTo>
                    <a:pt x="8239" y="15265"/>
                  </a:lnTo>
                  <a:lnTo>
                    <a:pt x="8316" y="15211"/>
                  </a:lnTo>
                  <a:lnTo>
                    <a:pt x="8392" y="15158"/>
                  </a:lnTo>
                  <a:lnTo>
                    <a:pt x="8469" y="15108"/>
                  </a:lnTo>
                  <a:lnTo>
                    <a:pt x="8546" y="15057"/>
                  </a:lnTo>
                  <a:lnTo>
                    <a:pt x="8624" y="15008"/>
                  </a:lnTo>
                  <a:lnTo>
                    <a:pt x="8702" y="14962"/>
                  </a:lnTo>
                  <a:lnTo>
                    <a:pt x="8780" y="14915"/>
                  </a:lnTo>
                  <a:lnTo>
                    <a:pt x="8860" y="14870"/>
                  </a:lnTo>
                  <a:lnTo>
                    <a:pt x="8939" y="14826"/>
                  </a:lnTo>
                  <a:lnTo>
                    <a:pt x="9017" y="14783"/>
                  </a:lnTo>
                  <a:lnTo>
                    <a:pt x="9096" y="14741"/>
                  </a:lnTo>
                  <a:lnTo>
                    <a:pt x="9176" y="14700"/>
                  </a:lnTo>
                  <a:lnTo>
                    <a:pt x="9336" y="14620"/>
                  </a:lnTo>
                  <a:lnTo>
                    <a:pt x="9494" y="14542"/>
                  </a:lnTo>
                  <a:lnTo>
                    <a:pt x="9653" y="14468"/>
                  </a:lnTo>
                  <a:lnTo>
                    <a:pt x="9812" y="14395"/>
                  </a:lnTo>
                  <a:lnTo>
                    <a:pt x="10127" y="14252"/>
                  </a:lnTo>
                  <a:lnTo>
                    <a:pt x="10281" y="14181"/>
                  </a:lnTo>
                  <a:lnTo>
                    <a:pt x="10436" y="14109"/>
                  </a:lnTo>
                  <a:lnTo>
                    <a:pt x="10587" y="14037"/>
                  </a:lnTo>
                  <a:lnTo>
                    <a:pt x="10737" y="13964"/>
                  </a:lnTo>
                  <a:lnTo>
                    <a:pt x="10812" y="13928"/>
                  </a:lnTo>
                  <a:lnTo>
                    <a:pt x="10885" y="13890"/>
                  </a:lnTo>
                  <a:lnTo>
                    <a:pt x="10958" y="13851"/>
                  </a:lnTo>
                  <a:lnTo>
                    <a:pt x="11030" y="13812"/>
                  </a:lnTo>
                  <a:lnTo>
                    <a:pt x="11100" y="13773"/>
                  </a:lnTo>
                  <a:lnTo>
                    <a:pt x="11171" y="13733"/>
                  </a:lnTo>
                  <a:lnTo>
                    <a:pt x="11241" y="13691"/>
                  </a:lnTo>
                  <a:lnTo>
                    <a:pt x="11309" y="13650"/>
                  </a:lnTo>
                  <a:lnTo>
                    <a:pt x="11377" y="13607"/>
                  </a:lnTo>
                  <a:lnTo>
                    <a:pt x="11444" y="13563"/>
                  </a:lnTo>
                  <a:lnTo>
                    <a:pt x="11511" y="13517"/>
                  </a:lnTo>
                  <a:lnTo>
                    <a:pt x="11575" y="13472"/>
                  </a:lnTo>
                  <a:lnTo>
                    <a:pt x="11639" y="13424"/>
                  </a:lnTo>
                  <a:lnTo>
                    <a:pt x="11702" y="13375"/>
                  </a:lnTo>
                  <a:lnTo>
                    <a:pt x="11764" y="13326"/>
                  </a:lnTo>
                  <a:lnTo>
                    <a:pt x="11824" y="13274"/>
                  </a:lnTo>
                  <a:lnTo>
                    <a:pt x="11883" y="13222"/>
                  </a:lnTo>
                  <a:lnTo>
                    <a:pt x="11941" y="13167"/>
                  </a:lnTo>
                  <a:lnTo>
                    <a:pt x="11999" y="13112"/>
                  </a:lnTo>
                  <a:lnTo>
                    <a:pt x="12055" y="13055"/>
                  </a:lnTo>
                  <a:lnTo>
                    <a:pt x="12055" y="13055"/>
                  </a:lnTo>
                  <a:lnTo>
                    <a:pt x="12136" y="12967"/>
                  </a:lnTo>
                  <a:lnTo>
                    <a:pt x="12216" y="12878"/>
                  </a:lnTo>
                  <a:lnTo>
                    <a:pt x="12294" y="12787"/>
                  </a:lnTo>
                  <a:lnTo>
                    <a:pt x="12372" y="12695"/>
                  </a:lnTo>
                  <a:lnTo>
                    <a:pt x="12446" y="12602"/>
                  </a:lnTo>
                  <a:lnTo>
                    <a:pt x="12521" y="12508"/>
                  </a:lnTo>
                  <a:lnTo>
                    <a:pt x="12592" y="12412"/>
                  </a:lnTo>
                  <a:lnTo>
                    <a:pt x="12663" y="12314"/>
                  </a:lnTo>
                  <a:lnTo>
                    <a:pt x="12732" y="12214"/>
                  </a:lnTo>
                  <a:lnTo>
                    <a:pt x="12799" y="12114"/>
                  </a:lnTo>
                  <a:lnTo>
                    <a:pt x="12864" y="12012"/>
                  </a:lnTo>
                  <a:lnTo>
                    <a:pt x="12929" y="11907"/>
                  </a:lnTo>
                  <a:lnTo>
                    <a:pt x="12990" y="11803"/>
                  </a:lnTo>
                  <a:lnTo>
                    <a:pt x="13051" y="11696"/>
                  </a:lnTo>
                  <a:lnTo>
                    <a:pt x="13110" y="11586"/>
                  </a:lnTo>
                  <a:lnTo>
                    <a:pt x="13167" y="11476"/>
                  </a:lnTo>
                  <a:lnTo>
                    <a:pt x="13942" y="12820"/>
                  </a:lnTo>
                  <a:lnTo>
                    <a:pt x="13942" y="12820"/>
                  </a:lnTo>
                  <a:lnTo>
                    <a:pt x="13983" y="12722"/>
                  </a:lnTo>
                  <a:lnTo>
                    <a:pt x="14023" y="12622"/>
                  </a:lnTo>
                  <a:lnTo>
                    <a:pt x="14062" y="12524"/>
                  </a:lnTo>
                  <a:lnTo>
                    <a:pt x="14100" y="12426"/>
                  </a:lnTo>
                  <a:lnTo>
                    <a:pt x="14136" y="12328"/>
                  </a:lnTo>
                  <a:lnTo>
                    <a:pt x="14173" y="12229"/>
                  </a:lnTo>
                  <a:lnTo>
                    <a:pt x="14208" y="12132"/>
                  </a:lnTo>
                  <a:lnTo>
                    <a:pt x="14241" y="12035"/>
                  </a:lnTo>
                  <a:lnTo>
                    <a:pt x="14274" y="11939"/>
                  </a:lnTo>
                  <a:lnTo>
                    <a:pt x="14305" y="11843"/>
                  </a:lnTo>
                  <a:lnTo>
                    <a:pt x="14336" y="11746"/>
                  </a:lnTo>
                  <a:lnTo>
                    <a:pt x="14365" y="11650"/>
                  </a:lnTo>
                  <a:lnTo>
                    <a:pt x="14393" y="11555"/>
                  </a:lnTo>
                  <a:lnTo>
                    <a:pt x="14421" y="11460"/>
                  </a:lnTo>
                  <a:lnTo>
                    <a:pt x="14446" y="11364"/>
                  </a:lnTo>
                  <a:lnTo>
                    <a:pt x="14471" y="11270"/>
                  </a:lnTo>
                  <a:lnTo>
                    <a:pt x="14494" y="11176"/>
                  </a:lnTo>
                  <a:lnTo>
                    <a:pt x="14517" y="11082"/>
                  </a:lnTo>
                  <a:lnTo>
                    <a:pt x="14538" y="10989"/>
                  </a:lnTo>
                  <a:lnTo>
                    <a:pt x="14557" y="10896"/>
                  </a:lnTo>
                  <a:lnTo>
                    <a:pt x="14576" y="10803"/>
                  </a:lnTo>
                  <a:lnTo>
                    <a:pt x="14593" y="10711"/>
                  </a:lnTo>
                  <a:lnTo>
                    <a:pt x="14608" y="10618"/>
                  </a:lnTo>
                  <a:lnTo>
                    <a:pt x="14624" y="10527"/>
                  </a:lnTo>
                  <a:lnTo>
                    <a:pt x="14636" y="10435"/>
                  </a:lnTo>
                  <a:lnTo>
                    <a:pt x="14649" y="10345"/>
                  </a:lnTo>
                  <a:lnTo>
                    <a:pt x="14659" y="10254"/>
                  </a:lnTo>
                  <a:lnTo>
                    <a:pt x="14668" y="10163"/>
                  </a:lnTo>
                  <a:lnTo>
                    <a:pt x="14675" y="10074"/>
                  </a:lnTo>
                  <a:lnTo>
                    <a:pt x="14682" y="9984"/>
                  </a:lnTo>
                  <a:lnTo>
                    <a:pt x="14687" y="9895"/>
                  </a:lnTo>
                  <a:lnTo>
                    <a:pt x="14690" y="9807"/>
                  </a:lnTo>
                  <a:lnTo>
                    <a:pt x="14692" y="9719"/>
                  </a:lnTo>
                  <a:lnTo>
                    <a:pt x="14693" y="9631"/>
                  </a:lnTo>
                  <a:lnTo>
                    <a:pt x="14692" y="9544"/>
                  </a:lnTo>
                  <a:lnTo>
                    <a:pt x="14689" y="9457"/>
                  </a:lnTo>
                  <a:lnTo>
                    <a:pt x="14685" y="9370"/>
                  </a:lnTo>
                  <a:lnTo>
                    <a:pt x="14679" y="9284"/>
                  </a:lnTo>
                  <a:lnTo>
                    <a:pt x="14673" y="9199"/>
                  </a:lnTo>
                  <a:lnTo>
                    <a:pt x="14664" y="9113"/>
                  </a:lnTo>
                  <a:lnTo>
                    <a:pt x="14653" y="9029"/>
                  </a:lnTo>
                  <a:lnTo>
                    <a:pt x="14641" y="8944"/>
                  </a:lnTo>
                  <a:lnTo>
                    <a:pt x="14627" y="8860"/>
                  </a:lnTo>
                  <a:lnTo>
                    <a:pt x="14612" y="8777"/>
                  </a:lnTo>
                  <a:lnTo>
                    <a:pt x="14596" y="8694"/>
                  </a:lnTo>
                  <a:lnTo>
                    <a:pt x="14577" y="8612"/>
                  </a:lnTo>
                  <a:lnTo>
                    <a:pt x="14557" y="8530"/>
                  </a:lnTo>
                  <a:lnTo>
                    <a:pt x="14535" y="8448"/>
                  </a:lnTo>
                  <a:lnTo>
                    <a:pt x="14512" y="8368"/>
                  </a:lnTo>
                  <a:lnTo>
                    <a:pt x="14486" y="8287"/>
                  </a:lnTo>
                  <a:lnTo>
                    <a:pt x="14460" y="8207"/>
                  </a:lnTo>
                  <a:lnTo>
                    <a:pt x="14431" y="8127"/>
                  </a:lnTo>
                  <a:lnTo>
                    <a:pt x="14399" y="8048"/>
                  </a:lnTo>
                  <a:lnTo>
                    <a:pt x="14368" y="7970"/>
                  </a:lnTo>
                  <a:lnTo>
                    <a:pt x="14334" y="7892"/>
                  </a:lnTo>
                  <a:lnTo>
                    <a:pt x="14297" y="7814"/>
                  </a:lnTo>
                  <a:lnTo>
                    <a:pt x="14260" y="7737"/>
                  </a:lnTo>
                  <a:lnTo>
                    <a:pt x="14221" y="7660"/>
                  </a:lnTo>
                  <a:lnTo>
                    <a:pt x="14179" y="7585"/>
                  </a:lnTo>
                  <a:lnTo>
                    <a:pt x="14135" y="7509"/>
                  </a:lnTo>
                  <a:lnTo>
                    <a:pt x="14090" y="7433"/>
                  </a:lnTo>
                  <a:lnTo>
                    <a:pt x="14043" y="7359"/>
                  </a:lnTo>
                  <a:lnTo>
                    <a:pt x="13993" y="7286"/>
                  </a:lnTo>
                  <a:lnTo>
                    <a:pt x="13942" y="7213"/>
                  </a:lnTo>
                  <a:lnTo>
                    <a:pt x="13942" y="7213"/>
                  </a:lnTo>
                  <a:lnTo>
                    <a:pt x="13907" y="7306"/>
                  </a:lnTo>
                  <a:lnTo>
                    <a:pt x="13872" y="7399"/>
                  </a:lnTo>
                  <a:lnTo>
                    <a:pt x="13835" y="7491"/>
                  </a:lnTo>
                  <a:lnTo>
                    <a:pt x="13799" y="7582"/>
                  </a:lnTo>
                  <a:lnTo>
                    <a:pt x="13762" y="7673"/>
                  </a:lnTo>
                  <a:lnTo>
                    <a:pt x="13724" y="7761"/>
                  </a:lnTo>
                  <a:lnTo>
                    <a:pt x="13687" y="7848"/>
                  </a:lnTo>
                  <a:lnTo>
                    <a:pt x="13649" y="7933"/>
                  </a:lnTo>
                  <a:lnTo>
                    <a:pt x="13610" y="8019"/>
                  </a:lnTo>
                  <a:lnTo>
                    <a:pt x="13570" y="8102"/>
                  </a:lnTo>
                  <a:lnTo>
                    <a:pt x="13531" y="8184"/>
                  </a:lnTo>
                  <a:lnTo>
                    <a:pt x="13490" y="8266"/>
                  </a:lnTo>
                  <a:lnTo>
                    <a:pt x="13449" y="8345"/>
                  </a:lnTo>
                  <a:lnTo>
                    <a:pt x="13407" y="8423"/>
                  </a:lnTo>
                  <a:lnTo>
                    <a:pt x="13366" y="8501"/>
                  </a:lnTo>
                  <a:lnTo>
                    <a:pt x="13323" y="8577"/>
                  </a:lnTo>
                  <a:lnTo>
                    <a:pt x="13280" y="8651"/>
                  </a:lnTo>
                  <a:lnTo>
                    <a:pt x="13237" y="8725"/>
                  </a:lnTo>
                  <a:lnTo>
                    <a:pt x="13193" y="8797"/>
                  </a:lnTo>
                  <a:lnTo>
                    <a:pt x="13148" y="8868"/>
                  </a:lnTo>
                  <a:lnTo>
                    <a:pt x="13104" y="8937"/>
                  </a:lnTo>
                  <a:lnTo>
                    <a:pt x="13057" y="9005"/>
                  </a:lnTo>
                  <a:lnTo>
                    <a:pt x="13012" y="9072"/>
                  </a:lnTo>
                  <a:lnTo>
                    <a:pt x="12965" y="9137"/>
                  </a:lnTo>
                  <a:lnTo>
                    <a:pt x="12917" y="9201"/>
                  </a:lnTo>
                  <a:lnTo>
                    <a:pt x="12869" y="9263"/>
                  </a:lnTo>
                  <a:lnTo>
                    <a:pt x="12822" y="9325"/>
                  </a:lnTo>
                  <a:lnTo>
                    <a:pt x="12772" y="9384"/>
                  </a:lnTo>
                  <a:lnTo>
                    <a:pt x="12723" y="9442"/>
                  </a:lnTo>
                  <a:lnTo>
                    <a:pt x="12673" y="9498"/>
                  </a:lnTo>
                  <a:lnTo>
                    <a:pt x="12623" y="9554"/>
                  </a:lnTo>
                  <a:lnTo>
                    <a:pt x="12571" y="9608"/>
                  </a:lnTo>
                  <a:lnTo>
                    <a:pt x="12519" y="9661"/>
                  </a:lnTo>
                  <a:lnTo>
                    <a:pt x="12466" y="9711"/>
                  </a:lnTo>
                  <a:lnTo>
                    <a:pt x="12413" y="9762"/>
                  </a:lnTo>
                  <a:lnTo>
                    <a:pt x="12361" y="9809"/>
                  </a:lnTo>
                  <a:lnTo>
                    <a:pt x="12306" y="9856"/>
                  </a:lnTo>
                  <a:lnTo>
                    <a:pt x="12251" y="9901"/>
                  </a:lnTo>
                  <a:lnTo>
                    <a:pt x="12196" y="9944"/>
                  </a:lnTo>
                  <a:lnTo>
                    <a:pt x="12140" y="9986"/>
                  </a:lnTo>
                  <a:lnTo>
                    <a:pt x="12084" y="10027"/>
                  </a:lnTo>
                  <a:lnTo>
                    <a:pt x="12026" y="10065"/>
                  </a:lnTo>
                  <a:lnTo>
                    <a:pt x="11968" y="10103"/>
                  </a:lnTo>
                  <a:lnTo>
                    <a:pt x="11910" y="10138"/>
                  </a:lnTo>
                  <a:lnTo>
                    <a:pt x="11851" y="10173"/>
                  </a:lnTo>
                  <a:lnTo>
                    <a:pt x="11790" y="10205"/>
                  </a:lnTo>
                  <a:lnTo>
                    <a:pt x="11730" y="10236"/>
                  </a:lnTo>
                  <a:lnTo>
                    <a:pt x="11669" y="10265"/>
                  </a:lnTo>
                  <a:lnTo>
                    <a:pt x="11608" y="10293"/>
                  </a:lnTo>
                  <a:lnTo>
                    <a:pt x="11545" y="10319"/>
                  </a:lnTo>
                  <a:lnTo>
                    <a:pt x="11482" y="10345"/>
                  </a:lnTo>
                  <a:lnTo>
                    <a:pt x="11419" y="10367"/>
                  </a:lnTo>
                  <a:lnTo>
                    <a:pt x="11354" y="10389"/>
                  </a:lnTo>
                  <a:lnTo>
                    <a:pt x="11289" y="10407"/>
                  </a:lnTo>
                  <a:lnTo>
                    <a:pt x="11223" y="10425"/>
                  </a:lnTo>
                  <a:lnTo>
                    <a:pt x="11157" y="10441"/>
                  </a:lnTo>
                  <a:lnTo>
                    <a:pt x="11090" y="10457"/>
                  </a:lnTo>
                  <a:lnTo>
                    <a:pt x="11022" y="10469"/>
                  </a:lnTo>
                  <a:lnTo>
                    <a:pt x="10954" y="10479"/>
                  </a:lnTo>
                  <a:lnTo>
                    <a:pt x="10885" y="10489"/>
                  </a:lnTo>
                  <a:lnTo>
                    <a:pt x="10815" y="10497"/>
                  </a:lnTo>
                  <a:lnTo>
                    <a:pt x="10745" y="10502"/>
                  </a:lnTo>
                  <a:lnTo>
                    <a:pt x="10673" y="10507"/>
                  </a:lnTo>
                  <a:lnTo>
                    <a:pt x="10601" y="10508"/>
                  </a:lnTo>
                  <a:lnTo>
                    <a:pt x="12257" y="10953"/>
                  </a:lnTo>
                  <a:lnTo>
                    <a:pt x="12257" y="10953"/>
                  </a:lnTo>
                  <a:lnTo>
                    <a:pt x="12201" y="11011"/>
                  </a:lnTo>
                  <a:lnTo>
                    <a:pt x="12144" y="11068"/>
                  </a:lnTo>
                  <a:lnTo>
                    <a:pt x="12086" y="11124"/>
                  </a:lnTo>
                  <a:lnTo>
                    <a:pt x="12028" y="11177"/>
                  </a:lnTo>
                  <a:lnTo>
                    <a:pt x="11969" y="11230"/>
                  </a:lnTo>
                  <a:lnTo>
                    <a:pt x="11911" y="11280"/>
                  </a:lnTo>
                  <a:lnTo>
                    <a:pt x="11852" y="11330"/>
                  </a:lnTo>
                  <a:lnTo>
                    <a:pt x="11793" y="11378"/>
                  </a:lnTo>
                  <a:lnTo>
                    <a:pt x="11733" y="11425"/>
                  </a:lnTo>
                  <a:lnTo>
                    <a:pt x="11673" y="11470"/>
                  </a:lnTo>
                  <a:lnTo>
                    <a:pt x="11614" y="11513"/>
                  </a:lnTo>
                  <a:lnTo>
                    <a:pt x="11553" y="11556"/>
                  </a:lnTo>
                  <a:lnTo>
                    <a:pt x="11493" y="11597"/>
                  </a:lnTo>
                  <a:lnTo>
                    <a:pt x="11432" y="11638"/>
                  </a:lnTo>
                  <a:lnTo>
                    <a:pt x="11371" y="11675"/>
                  </a:lnTo>
                  <a:lnTo>
                    <a:pt x="11310" y="11713"/>
                  </a:lnTo>
                  <a:lnTo>
                    <a:pt x="11249" y="11750"/>
                  </a:lnTo>
                  <a:lnTo>
                    <a:pt x="11187" y="11785"/>
                  </a:lnTo>
                  <a:lnTo>
                    <a:pt x="11125" y="11819"/>
                  </a:lnTo>
                  <a:lnTo>
                    <a:pt x="11064" y="11852"/>
                  </a:lnTo>
                  <a:lnTo>
                    <a:pt x="11001" y="11883"/>
                  </a:lnTo>
                  <a:lnTo>
                    <a:pt x="10939" y="11913"/>
                  </a:lnTo>
                  <a:lnTo>
                    <a:pt x="10876" y="11944"/>
                  </a:lnTo>
                  <a:lnTo>
                    <a:pt x="10814" y="11973"/>
                  </a:lnTo>
                  <a:lnTo>
                    <a:pt x="10751" y="11999"/>
                  </a:lnTo>
                  <a:lnTo>
                    <a:pt x="10688" y="12027"/>
                  </a:lnTo>
                  <a:lnTo>
                    <a:pt x="10625" y="12052"/>
                  </a:lnTo>
                  <a:lnTo>
                    <a:pt x="10562" y="12077"/>
                  </a:lnTo>
                  <a:lnTo>
                    <a:pt x="10498" y="12101"/>
                  </a:lnTo>
                  <a:lnTo>
                    <a:pt x="10435" y="12124"/>
                  </a:lnTo>
                  <a:lnTo>
                    <a:pt x="10371" y="12145"/>
                  </a:lnTo>
                  <a:lnTo>
                    <a:pt x="10308" y="12166"/>
                  </a:lnTo>
                  <a:lnTo>
                    <a:pt x="10244" y="12188"/>
                  </a:lnTo>
                  <a:lnTo>
                    <a:pt x="10181" y="12207"/>
                  </a:lnTo>
                  <a:lnTo>
                    <a:pt x="10052" y="12244"/>
                  </a:lnTo>
                  <a:lnTo>
                    <a:pt x="9924" y="12280"/>
                  </a:lnTo>
                  <a:lnTo>
                    <a:pt x="9797" y="12311"/>
                  </a:lnTo>
                  <a:lnTo>
                    <a:pt x="9668" y="12341"/>
                  </a:lnTo>
                  <a:lnTo>
                    <a:pt x="9540" y="12368"/>
                  </a:lnTo>
                  <a:lnTo>
                    <a:pt x="9411" y="12394"/>
                  </a:lnTo>
                  <a:lnTo>
                    <a:pt x="9283" y="12418"/>
                  </a:lnTo>
                  <a:lnTo>
                    <a:pt x="9154" y="12440"/>
                  </a:lnTo>
                  <a:lnTo>
                    <a:pt x="9026" y="12461"/>
                  </a:lnTo>
                  <a:lnTo>
                    <a:pt x="8897" y="12481"/>
                  </a:lnTo>
                  <a:lnTo>
                    <a:pt x="8770" y="12500"/>
                  </a:lnTo>
                  <a:lnTo>
                    <a:pt x="8516" y="12535"/>
                  </a:lnTo>
                  <a:lnTo>
                    <a:pt x="8264" y="12571"/>
                  </a:lnTo>
                  <a:lnTo>
                    <a:pt x="8136" y="6256"/>
                  </a:lnTo>
                  <a:lnTo>
                    <a:pt x="10389" y="5899"/>
                  </a:lnTo>
                  <a:lnTo>
                    <a:pt x="10389" y="5899"/>
                  </a:lnTo>
                  <a:lnTo>
                    <a:pt x="10400" y="5919"/>
                  </a:lnTo>
                  <a:lnTo>
                    <a:pt x="10412" y="5939"/>
                  </a:lnTo>
                  <a:lnTo>
                    <a:pt x="10425" y="5959"/>
                  </a:lnTo>
                  <a:lnTo>
                    <a:pt x="10439" y="5978"/>
                  </a:lnTo>
                  <a:lnTo>
                    <a:pt x="10453" y="5997"/>
                  </a:lnTo>
                  <a:lnTo>
                    <a:pt x="10468" y="6016"/>
                  </a:lnTo>
                  <a:lnTo>
                    <a:pt x="10483" y="6033"/>
                  </a:lnTo>
                  <a:lnTo>
                    <a:pt x="10498" y="6051"/>
                  </a:lnTo>
                  <a:lnTo>
                    <a:pt x="10516" y="6067"/>
                  </a:lnTo>
                  <a:lnTo>
                    <a:pt x="10532" y="6084"/>
                  </a:lnTo>
                  <a:lnTo>
                    <a:pt x="10550" y="6099"/>
                  </a:lnTo>
                  <a:lnTo>
                    <a:pt x="10567" y="6114"/>
                  </a:lnTo>
                  <a:lnTo>
                    <a:pt x="10586" y="6129"/>
                  </a:lnTo>
                  <a:lnTo>
                    <a:pt x="10605" y="6143"/>
                  </a:lnTo>
                  <a:lnTo>
                    <a:pt x="10625" y="6155"/>
                  </a:lnTo>
                  <a:lnTo>
                    <a:pt x="10644" y="6168"/>
                  </a:lnTo>
                  <a:lnTo>
                    <a:pt x="10666" y="6181"/>
                  </a:lnTo>
                  <a:lnTo>
                    <a:pt x="10686" y="6192"/>
                  </a:lnTo>
                  <a:lnTo>
                    <a:pt x="10707" y="6202"/>
                  </a:lnTo>
                  <a:lnTo>
                    <a:pt x="10729" y="6212"/>
                  </a:lnTo>
                  <a:lnTo>
                    <a:pt x="10751" y="6221"/>
                  </a:lnTo>
                  <a:lnTo>
                    <a:pt x="10773" y="6230"/>
                  </a:lnTo>
                  <a:lnTo>
                    <a:pt x="10795" y="6237"/>
                  </a:lnTo>
                  <a:lnTo>
                    <a:pt x="10819" y="6245"/>
                  </a:lnTo>
                  <a:lnTo>
                    <a:pt x="10842" y="6251"/>
                  </a:lnTo>
                  <a:lnTo>
                    <a:pt x="10866" y="6256"/>
                  </a:lnTo>
                  <a:lnTo>
                    <a:pt x="10890" y="6261"/>
                  </a:lnTo>
                  <a:lnTo>
                    <a:pt x="10914" y="6265"/>
                  </a:lnTo>
                  <a:lnTo>
                    <a:pt x="10939" y="6268"/>
                  </a:lnTo>
                  <a:lnTo>
                    <a:pt x="10964" y="6270"/>
                  </a:lnTo>
                  <a:lnTo>
                    <a:pt x="10988" y="6271"/>
                  </a:lnTo>
                  <a:lnTo>
                    <a:pt x="11014" y="6271"/>
                  </a:lnTo>
                  <a:lnTo>
                    <a:pt x="11014" y="6271"/>
                  </a:lnTo>
                  <a:lnTo>
                    <a:pt x="11051" y="6271"/>
                  </a:lnTo>
                  <a:lnTo>
                    <a:pt x="11086" y="6269"/>
                  </a:lnTo>
                  <a:lnTo>
                    <a:pt x="11121" y="6264"/>
                  </a:lnTo>
                  <a:lnTo>
                    <a:pt x="11157" y="6257"/>
                  </a:lnTo>
                  <a:lnTo>
                    <a:pt x="11191" y="6250"/>
                  </a:lnTo>
                  <a:lnTo>
                    <a:pt x="11225" y="6240"/>
                  </a:lnTo>
                  <a:lnTo>
                    <a:pt x="11257" y="6228"/>
                  </a:lnTo>
                  <a:lnTo>
                    <a:pt x="11290" y="6216"/>
                  </a:lnTo>
                  <a:lnTo>
                    <a:pt x="11322" y="6202"/>
                  </a:lnTo>
                  <a:lnTo>
                    <a:pt x="11352" y="6186"/>
                  </a:lnTo>
                  <a:lnTo>
                    <a:pt x="11382" y="6169"/>
                  </a:lnTo>
                  <a:lnTo>
                    <a:pt x="11411" y="6150"/>
                  </a:lnTo>
                  <a:lnTo>
                    <a:pt x="11439" y="6130"/>
                  </a:lnTo>
                  <a:lnTo>
                    <a:pt x="11465" y="6110"/>
                  </a:lnTo>
                  <a:lnTo>
                    <a:pt x="11492" y="6087"/>
                  </a:lnTo>
                  <a:lnTo>
                    <a:pt x="11516" y="6064"/>
                  </a:lnTo>
                  <a:lnTo>
                    <a:pt x="11540" y="6040"/>
                  </a:lnTo>
                  <a:lnTo>
                    <a:pt x="11562" y="6013"/>
                  </a:lnTo>
                  <a:lnTo>
                    <a:pt x="11582" y="5987"/>
                  </a:lnTo>
                  <a:lnTo>
                    <a:pt x="11602" y="5959"/>
                  </a:lnTo>
                  <a:lnTo>
                    <a:pt x="11621" y="5930"/>
                  </a:lnTo>
                  <a:lnTo>
                    <a:pt x="11638" y="5900"/>
                  </a:lnTo>
                  <a:lnTo>
                    <a:pt x="11654" y="5870"/>
                  </a:lnTo>
                  <a:lnTo>
                    <a:pt x="11668" y="5838"/>
                  </a:lnTo>
                  <a:lnTo>
                    <a:pt x="11681" y="5807"/>
                  </a:lnTo>
                  <a:lnTo>
                    <a:pt x="11692" y="5773"/>
                  </a:lnTo>
                  <a:lnTo>
                    <a:pt x="11702" y="5740"/>
                  </a:lnTo>
                  <a:lnTo>
                    <a:pt x="11710" y="5705"/>
                  </a:lnTo>
                  <a:lnTo>
                    <a:pt x="11716" y="5671"/>
                  </a:lnTo>
                  <a:lnTo>
                    <a:pt x="11720" y="5634"/>
                  </a:lnTo>
                  <a:lnTo>
                    <a:pt x="11723" y="5599"/>
                  </a:lnTo>
                  <a:lnTo>
                    <a:pt x="11723" y="5562"/>
                  </a:lnTo>
                  <a:lnTo>
                    <a:pt x="11723" y="5562"/>
                  </a:lnTo>
                  <a:lnTo>
                    <a:pt x="11723" y="5526"/>
                  </a:lnTo>
                  <a:lnTo>
                    <a:pt x="11720" y="5489"/>
                  </a:lnTo>
                  <a:lnTo>
                    <a:pt x="11716" y="5454"/>
                  </a:lnTo>
                  <a:lnTo>
                    <a:pt x="11710" y="5419"/>
                  </a:lnTo>
                  <a:lnTo>
                    <a:pt x="11702" y="5385"/>
                  </a:lnTo>
                  <a:lnTo>
                    <a:pt x="11692" y="5351"/>
                  </a:lnTo>
                  <a:lnTo>
                    <a:pt x="11681" y="5318"/>
                  </a:lnTo>
                  <a:lnTo>
                    <a:pt x="11668" y="5285"/>
                  </a:lnTo>
                  <a:lnTo>
                    <a:pt x="11654" y="5254"/>
                  </a:lnTo>
                  <a:lnTo>
                    <a:pt x="11638" y="5224"/>
                  </a:lnTo>
                  <a:lnTo>
                    <a:pt x="11621" y="5193"/>
                  </a:lnTo>
                  <a:lnTo>
                    <a:pt x="11602" y="5165"/>
                  </a:lnTo>
                  <a:lnTo>
                    <a:pt x="11582" y="5137"/>
                  </a:lnTo>
                  <a:lnTo>
                    <a:pt x="11562" y="5110"/>
                  </a:lnTo>
                  <a:lnTo>
                    <a:pt x="11540" y="5085"/>
                  </a:lnTo>
                  <a:lnTo>
                    <a:pt x="11516" y="5060"/>
                  </a:lnTo>
                  <a:lnTo>
                    <a:pt x="11492" y="5036"/>
                  </a:lnTo>
                  <a:lnTo>
                    <a:pt x="11465" y="5015"/>
                  </a:lnTo>
                  <a:lnTo>
                    <a:pt x="11439" y="4993"/>
                  </a:lnTo>
                  <a:lnTo>
                    <a:pt x="11411" y="4973"/>
                  </a:lnTo>
                  <a:lnTo>
                    <a:pt x="11382" y="4956"/>
                  </a:lnTo>
                  <a:lnTo>
                    <a:pt x="11352" y="4938"/>
                  </a:lnTo>
                  <a:lnTo>
                    <a:pt x="11322" y="4922"/>
                  </a:lnTo>
                  <a:lnTo>
                    <a:pt x="11290" y="4908"/>
                  </a:lnTo>
                  <a:lnTo>
                    <a:pt x="11257" y="4895"/>
                  </a:lnTo>
                  <a:lnTo>
                    <a:pt x="11225" y="4884"/>
                  </a:lnTo>
                  <a:lnTo>
                    <a:pt x="11191" y="4875"/>
                  </a:lnTo>
                  <a:lnTo>
                    <a:pt x="11157" y="4866"/>
                  </a:lnTo>
                  <a:lnTo>
                    <a:pt x="11121" y="4860"/>
                  </a:lnTo>
                  <a:lnTo>
                    <a:pt x="11086" y="4856"/>
                  </a:lnTo>
                  <a:lnTo>
                    <a:pt x="11051" y="4854"/>
                  </a:lnTo>
                  <a:lnTo>
                    <a:pt x="11014" y="4852"/>
                  </a:lnTo>
                  <a:lnTo>
                    <a:pt x="11014" y="4852"/>
                  </a:lnTo>
                  <a:lnTo>
                    <a:pt x="10987" y="4852"/>
                  </a:lnTo>
                  <a:lnTo>
                    <a:pt x="10960" y="4854"/>
                  </a:lnTo>
                  <a:lnTo>
                    <a:pt x="10935" y="4856"/>
                  </a:lnTo>
                  <a:lnTo>
                    <a:pt x="10909" y="4860"/>
                  </a:lnTo>
                  <a:lnTo>
                    <a:pt x="10883" y="4864"/>
                  </a:lnTo>
                  <a:lnTo>
                    <a:pt x="10858" y="4870"/>
                  </a:lnTo>
                  <a:lnTo>
                    <a:pt x="10833" y="4875"/>
                  </a:lnTo>
                  <a:lnTo>
                    <a:pt x="10809" y="4882"/>
                  </a:lnTo>
                  <a:lnTo>
                    <a:pt x="10784" y="4890"/>
                  </a:lnTo>
                  <a:lnTo>
                    <a:pt x="10760" y="4899"/>
                  </a:lnTo>
                  <a:lnTo>
                    <a:pt x="10737" y="4908"/>
                  </a:lnTo>
                  <a:lnTo>
                    <a:pt x="10715" y="4918"/>
                  </a:lnTo>
                  <a:lnTo>
                    <a:pt x="10692" y="4929"/>
                  </a:lnTo>
                  <a:lnTo>
                    <a:pt x="10669" y="4942"/>
                  </a:lnTo>
                  <a:lnTo>
                    <a:pt x="10648" y="4953"/>
                  </a:lnTo>
                  <a:lnTo>
                    <a:pt x="10627" y="4967"/>
                  </a:lnTo>
                  <a:lnTo>
                    <a:pt x="10606" y="4981"/>
                  </a:lnTo>
                  <a:lnTo>
                    <a:pt x="10586" y="4996"/>
                  </a:lnTo>
                  <a:lnTo>
                    <a:pt x="10566" y="5011"/>
                  </a:lnTo>
                  <a:lnTo>
                    <a:pt x="10547" y="5027"/>
                  </a:lnTo>
                  <a:lnTo>
                    <a:pt x="10530" y="5044"/>
                  </a:lnTo>
                  <a:lnTo>
                    <a:pt x="10512" y="5060"/>
                  </a:lnTo>
                  <a:lnTo>
                    <a:pt x="10494" y="5079"/>
                  </a:lnTo>
                  <a:lnTo>
                    <a:pt x="10478" y="5097"/>
                  </a:lnTo>
                  <a:lnTo>
                    <a:pt x="10462" y="5115"/>
                  </a:lnTo>
                  <a:lnTo>
                    <a:pt x="10446" y="5136"/>
                  </a:lnTo>
                  <a:lnTo>
                    <a:pt x="10431" y="5156"/>
                  </a:lnTo>
                  <a:lnTo>
                    <a:pt x="10417" y="5176"/>
                  </a:lnTo>
                  <a:lnTo>
                    <a:pt x="10405" y="5197"/>
                  </a:lnTo>
                  <a:lnTo>
                    <a:pt x="10392" y="5219"/>
                  </a:lnTo>
                  <a:lnTo>
                    <a:pt x="10381" y="5241"/>
                  </a:lnTo>
                  <a:lnTo>
                    <a:pt x="10370" y="5264"/>
                  </a:lnTo>
                  <a:lnTo>
                    <a:pt x="8136" y="5030"/>
                  </a:lnTo>
                  <a:lnTo>
                    <a:pt x="8136" y="4058"/>
                  </a:lnTo>
                  <a:lnTo>
                    <a:pt x="8136" y="4058"/>
                  </a:lnTo>
                  <a:lnTo>
                    <a:pt x="8207" y="4028"/>
                  </a:lnTo>
                  <a:lnTo>
                    <a:pt x="8277" y="3995"/>
                  </a:lnTo>
                  <a:lnTo>
                    <a:pt x="8346" y="3962"/>
                  </a:lnTo>
                  <a:lnTo>
                    <a:pt x="8414" y="3926"/>
                  </a:lnTo>
                  <a:lnTo>
                    <a:pt x="8479" y="3889"/>
                  </a:lnTo>
                  <a:lnTo>
                    <a:pt x="8544" y="3849"/>
                  </a:lnTo>
                  <a:lnTo>
                    <a:pt x="8605" y="3808"/>
                  </a:lnTo>
                  <a:lnTo>
                    <a:pt x="8667" y="3764"/>
                  </a:lnTo>
                  <a:lnTo>
                    <a:pt x="8725" y="3719"/>
                  </a:lnTo>
                  <a:lnTo>
                    <a:pt x="8783" y="3672"/>
                  </a:lnTo>
                  <a:lnTo>
                    <a:pt x="8838" y="3623"/>
                  </a:lnTo>
                  <a:lnTo>
                    <a:pt x="8891" y="3573"/>
                  </a:lnTo>
                  <a:lnTo>
                    <a:pt x="8942" y="3519"/>
                  </a:lnTo>
                  <a:lnTo>
                    <a:pt x="8991" y="3465"/>
                  </a:lnTo>
                  <a:lnTo>
                    <a:pt x="9039" y="3407"/>
                  </a:lnTo>
                  <a:lnTo>
                    <a:pt x="9061" y="3378"/>
                  </a:lnTo>
                  <a:lnTo>
                    <a:pt x="9083" y="3348"/>
                  </a:lnTo>
                  <a:lnTo>
                    <a:pt x="9104" y="3317"/>
                  </a:lnTo>
                  <a:lnTo>
                    <a:pt x="9125" y="3287"/>
                  </a:lnTo>
                  <a:lnTo>
                    <a:pt x="9146" y="3256"/>
                  </a:lnTo>
                  <a:lnTo>
                    <a:pt x="9166" y="3223"/>
                  </a:lnTo>
                  <a:lnTo>
                    <a:pt x="9185" y="3192"/>
                  </a:lnTo>
                  <a:lnTo>
                    <a:pt x="9203" y="3158"/>
                  </a:lnTo>
                  <a:lnTo>
                    <a:pt x="9221" y="3125"/>
                  </a:lnTo>
                  <a:lnTo>
                    <a:pt x="9239" y="3091"/>
                  </a:lnTo>
                  <a:lnTo>
                    <a:pt x="9255" y="3056"/>
                  </a:lnTo>
                  <a:lnTo>
                    <a:pt x="9271" y="3020"/>
                  </a:lnTo>
                  <a:lnTo>
                    <a:pt x="9287" y="2985"/>
                  </a:lnTo>
                  <a:lnTo>
                    <a:pt x="9302" y="2949"/>
                  </a:lnTo>
                  <a:lnTo>
                    <a:pt x="9316" y="2912"/>
                  </a:lnTo>
                  <a:lnTo>
                    <a:pt x="9329" y="2874"/>
                  </a:lnTo>
                  <a:lnTo>
                    <a:pt x="9342" y="2836"/>
                  </a:lnTo>
                  <a:lnTo>
                    <a:pt x="9355" y="2799"/>
                  </a:lnTo>
                  <a:lnTo>
                    <a:pt x="9366" y="2760"/>
                  </a:lnTo>
                  <a:lnTo>
                    <a:pt x="9377" y="2719"/>
                  </a:lnTo>
                  <a:lnTo>
                    <a:pt x="9387" y="2679"/>
                  </a:lnTo>
                  <a:lnTo>
                    <a:pt x="9396" y="2639"/>
                  </a:lnTo>
                  <a:lnTo>
                    <a:pt x="9405" y="2597"/>
                  </a:lnTo>
                  <a:lnTo>
                    <a:pt x="9414" y="2556"/>
                  </a:lnTo>
                  <a:lnTo>
                    <a:pt x="9420" y="2513"/>
                  </a:lnTo>
                  <a:lnTo>
                    <a:pt x="9426" y="2470"/>
                  </a:lnTo>
                  <a:lnTo>
                    <a:pt x="9433" y="2426"/>
                  </a:lnTo>
                  <a:lnTo>
                    <a:pt x="9438" y="2382"/>
                  </a:lnTo>
                  <a:lnTo>
                    <a:pt x="9442" y="2338"/>
                  </a:lnTo>
                  <a:lnTo>
                    <a:pt x="9445" y="2293"/>
                  </a:lnTo>
                  <a:lnTo>
                    <a:pt x="9448" y="2246"/>
                  </a:lnTo>
                  <a:lnTo>
                    <a:pt x="9450" y="2201"/>
                  </a:lnTo>
                  <a:lnTo>
                    <a:pt x="9452" y="2153"/>
                  </a:lnTo>
                  <a:lnTo>
                    <a:pt x="9452" y="2105"/>
                  </a:lnTo>
                  <a:lnTo>
                    <a:pt x="9452" y="2105"/>
                  </a:lnTo>
                  <a:lnTo>
                    <a:pt x="9452" y="2057"/>
                  </a:lnTo>
                  <a:lnTo>
                    <a:pt x="9449" y="2009"/>
                  </a:lnTo>
                  <a:lnTo>
                    <a:pt x="9445" y="1961"/>
                  </a:lnTo>
                  <a:lnTo>
                    <a:pt x="9442" y="1914"/>
                  </a:lnTo>
                  <a:lnTo>
                    <a:pt x="9435" y="1864"/>
                  </a:lnTo>
                  <a:lnTo>
                    <a:pt x="9428" y="1817"/>
                  </a:lnTo>
                  <a:lnTo>
                    <a:pt x="9419" y="1769"/>
                  </a:lnTo>
                  <a:lnTo>
                    <a:pt x="9409" y="1721"/>
                  </a:lnTo>
                  <a:lnTo>
                    <a:pt x="9397" y="1673"/>
                  </a:lnTo>
                  <a:lnTo>
                    <a:pt x="9386" y="1625"/>
                  </a:lnTo>
                  <a:lnTo>
                    <a:pt x="9372" y="1579"/>
                  </a:lnTo>
                  <a:lnTo>
                    <a:pt x="9357" y="1531"/>
                  </a:lnTo>
                  <a:lnTo>
                    <a:pt x="9341" y="1484"/>
                  </a:lnTo>
                  <a:lnTo>
                    <a:pt x="9324" y="1438"/>
                  </a:lnTo>
                  <a:lnTo>
                    <a:pt x="9305" y="1391"/>
                  </a:lnTo>
                  <a:lnTo>
                    <a:pt x="9287" y="1344"/>
                  </a:lnTo>
                  <a:lnTo>
                    <a:pt x="9266" y="1299"/>
                  </a:lnTo>
                  <a:lnTo>
                    <a:pt x="9244" y="1254"/>
                  </a:lnTo>
                  <a:lnTo>
                    <a:pt x="9221" y="1208"/>
                  </a:lnTo>
                  <a:lnTo>
                    <a:pt x="9197" y="1163"/>
                  </a:lnTo>
                  <a:lnTo>
                    <a:pt x="9173" y="1119"/>
                  </a:lnTo>
                  <a:lnTo>
                    <a:pt x="9147" y="1075"/>
                  </a:lnTo>
                  <a:lnTo>
                    <a:pt x="9120" y="1032"/>
                  </a:lnTo>
                  <a:lnTo>
                    <a:pt x="9093" y="989"/>
                  </a:lnTo>
                  <a:lnTo>
                    <a:pt x="9064" y="948"/>
                  </a:lnTo>
                  <a:lnTo>
                    <a:pt x="9033" y="905"/>
                  </a:lnTo>
                  <a:lnTo>
                    <a:pt x="9003" y="865"/>
                  </a:lnTo>
                  <a:lnTo>
                    <a:pt x="8971" y="824"/>
                  </a:lnTo>
                  <a:lnTo>
                    <a:pt x="8939" y="784"/>
                  </a:lnTo>
                  <a:lnTo>
                    <a:pt x="8905" y="745"/>
                  </a:lnTo>
                  <a:lnTo>
                    <a:pt x="8871" y="706"/>
                  </a:lnTo>
                  <a:lnTo>
                    <a:pt x="8836" y="670"/>
                  </a:lnTo>
                  <a:lnTo>
                    <a:pt x="8799" y="632"/>
                  </a:lnTo>
                  <a:lnTo>
                    <a:pt x="8761" y="595"/>
                  </a:lnTo>
                  <a:lnTo>
                    <a:pt x="8724" y="560"/>
                  </a:lnTo>
                  <a:lnTo>
                    <a:pt x="8686" y="526"/>
                  </a:lnTo>
                  <a:lnTo>
                    <a:pt x="8647" y="492"/>
                  </a:lnTo>
                  <a:lnTo>
                    <a:pt x="8607" y="459"/>
                  </a:lnTo>
                  <a:lnTo>
                    <a:pt x="8565" y="428"/>
                  </a:lnTo>
                  <a:lnTo>
                    <a:pt x="8523" y="396"/>
                  </a:lnTo>
                  <a:lnTo>
                    <a:pt x="8481" y="366"/>
                  </a:lnTo>
                  <a:lnTo>
                    <a:pt x="8438" y="337"/>
                  </a:lnTo>
                  <a:lnTo>
                    <a:pt x="8394" y="309"/>
                  </a:lnTo>
                  <a:lnTo>
                    <a:pt x="8350" y="282"/>
                  </a:lnTo>
                  <a:lnTo>
                    <a:pt x="8304" y="257"/>
                  </a:lnTo>
                  <a:lnTo>
                    <a:pt x="8259" y="231"/>
                  </a:lnTo>
                  <a:lnTo>
                    <a:pt x="8212" y="207"/>
                  </a:lnTo>
                  <a:lnTo>
                    <a:pt x="8166" y="185"/>
                  </a:lnTo>
                  <a:lnTo>
                    <a:pt x="8118" y="163"/>
                  </a:lnTo>
                  <a:lnTo>
                    <a:pt x="8070" y="143"/>
                  </a:lnTo>
                  <a:lnTo>
                    <a:pt x="8021" y="124"/>
                  </a:lnTo>
                  <a:lnTo>
                    <a:pt x="7972" y="107"/>
                  </a:lnTo>
                  <a:lnTo>
                    <a:pt x="7923" y="90"/>
                  </a:lnTo>
                  <a:lnTo>
                    <a:pt x="7872" y="75"/>
                  </a:lnTo>
                  <a:lnTo>
                    <a:pt x="7822" y="61"/>
                  </a:lnTo>
                  <a:lnTo>
                    <a:pt x="7770" y="49"/>
                  </a:lnTo>
                  <a:lnTo>
                    <a:pt x="7719" y="37"/>
                  </a:lnTo>
                  <a:lnTo>
                    <a:pt x="7667" y="27"/>
                  </a:lnTo>
                  <a:lnTo>
                    <a:pt x="7614" y="20"/>
                  </a:lnTo>
                  <a:lnTo>
                    <a:pt x="7561" y="12"/>
                  </a:lnTo>
                  <a:lnTo>
                    <a:pt x="7508" y="7"/>
                  </a:lnTo>
                  <a:lnTo>
                    <a:pt x="7454" y="3"/>
                  </a:lnTo>
                  <a:lnTo>
                    <a:pt x="7400" y="1"/>
                  </a:lnTo>
                  <a:lnTo>
                    <a:pt x="7346" y="0"/>
                  </a:lnTo>
                  <a:lnTo>
                    <a:pt x="7346" y="0"/>
                  </a:lnTo>
                  <a:lnTo>
                    <a:pt x="7292" y="1"/>
                  </a:lnTo>
                  <a:lnTo>
                    <a:pt x="7238" y="3"/>
                  </a:lnTo>
                  <a:lnTo>
                    <a:pt x="7185" y="7"/>
                  </a:lnTo>
                  <a:lnTo>
                    <a:pt x="7131" y="12"/>
                  </a:lnTo>
                  <a:lnTo>
                    <a:pt x="7078" y="20"/>
                  </a:lnTo>
                  <a:lnTo>
                    <a:pt x="7026" y="27"/>
                  </a:lnTo>
                  <a:lnTo>
                    <a:pt x="6973" y="37"/>
                  </a:lnTo>
                  <a:lnTo>
                    <a:pt x="6922" y="49"/>
                  </a:lnTo>
                  <a:lnTo>
                    <a:pt x="6871" y="61"/>
                  </a:lnTo>
                  <a:lnTo>
                    <a:pt x="6820" y="75"/>
                  </a:lnTo>
                  <a:lnTo>
                    <a:pt x="6770" y="90"/>
                  </a:lnTo>
                  <a:lnTo>
                    <a:pt x="6720" y="107"/>
                  </a:lnTo>
                  <a:lnTo>
                    <a:pt x="6671" y="124"/>
                  </a:lnTo>
                  <a:lnTo>
                    <a:pt x="6622" y="143"/>
                  </a:lnTo>
                  <a:lnTo>
                    <a:pt x="6574" y="163"/>
                  </a:lnTo>
                  <a:lnTo>
                    <a:pt x="6526" y="185"/>
                  </a:lnTo>
                  <a:lnTo>
                    <a:pt x="6480" y="207"/>
                  </a:lnTo>
                  <a:lnTo>
                    <a:pt x="6433" y="231"/>
                  </a:lnTo>
                  <a:lnTo>
                    <a:pt x="6388" y="257"/>
                  </a:lnTo>
                  <a:lnTo>
                    <a:pt x="6342" y="282"/>
                  </a:lnTo>
                  <a:lnTo>
                    <a:pt x="6298" y="309"/>
                  </a:lnTo>
                  <a:lnTo>
                    <a:pt x="6254" y="337"/>
                  </a:lnTo>
                  <a:lnTo>
                    <a:pt x="6211" y="366"/>
                  </a:lnTo>
                  <a:lnTo>
                    <a:pt x="6169" y="396"/>
                  </a:lnTo>
                  <a:lnTo>
                    <a:pt x="6127" y="428"/>
                  </a:lnTo>
                  <a:lnTo>
                    <a:pt x="6087" y="459"/>
                  </a:lnTo>
                  <a:lnTo>
                    <a:pt x="6046" y="492"/>
                  </a:lnTo>
                  <a:lnTo>
                    <a:pt x="6007" y="526"/>
                  </a:lnTo>
                  <a:lnTo>
                    <a:pt x="5968" y="560"/>
                  </a:lnTo>
                  <a:lnTo>
                    <a:pt x="5931" y="595"/>
                  </a:lnTo>
                  <a:lnTo>
                    <a:pt x="5894" y="632"/>
                  </a:lnTo>
                  <a:lnTo>
                    <a:pt x="5857" y="670"/>
                  </a:lnTo>
                  <a:lnTo>
                    <a:pt x="5822" y="706"/>
                  </a:lnTo>
                  <a:lnTo>
                    <a:pt x="5788" y="745"/>
                  </a:lnTo>
                  <a:lnTo>
                    <a:pt x="5754" y="784"/>
                  </a:lnTo>
                  <a:lnTo>
                    <a:pt x="5721" y="824"/>
                  </a:lnTo>
                  <a:lnTo>
                    <a:pt x="5690" y="865"/>
                  </a:lnTo>
                  <a:lnTo>
                    <a:pt x="5659" y="905"/>
                  </a:lnTo>
                  <a:lnTo>
                    <a:pt x="5630" y="948"/>
                  </a:lnTo>
                  <a:lnTo>
                    <a:pt x="5601" y="989"/>
                  </a:lnTo>
                  <a:lnTo>
                    <a:pt x="5573" y="1032"/>
                  </a:lnTo>
                  <a:lnTo>
                    <a:pt x="5545" y="1075"/>
                  </a:lnTo>
                  <a:lnTo>
                    <a:pt x="5520" y="1119"/>
                  </a:lnTo>
                  <a:lnTo>
                    <a:pt x="5495" y="1163"/>
                  </a:lnTo>
                  <a:lnTo>
                    <a:pt x="5471" y="1208"/>
                  </a:lnTo>
                  <a:lnTo>
                    <a:pt x="5448" y="1254"/>
                  </a:lnTo>
                  <a:lnTo>
                    <a:pt x="5427" y="1299"/>
                  </a:lnTo>
                  <a:lnTo>
                    <a:pt x="5407" y="1344"/>
                  </a:lnTo>
                  <a:lnTo>
                    <a:pt x="5387" y="1391"/>
                  </a:lnTo>
                  <a:lnTo>
                    <a:pt x="5369" y="1438"/>
                  </a:lnTo>
                  <a:lnTo>
                    <a:pt x="5351" y="1484"/>
                  </a:lnTo>
                  <a:lnTo>
                    <a:pt x="5335" y="1531"/>
                  </a:lnTo>
                  <a:lnTo>
                    <a:pt x="5321" y="1579"/>
                  </a:lnTo>
                  <a:lnTo>
                    <a:pt x="5307" y="1625"/>
                  </a:lnTo>
                  <a:lnTo>
                    <a:pt x="5295" y="1673"/>
                  </a:lnTo>
                  <a:lnTo>
                    <a:pt x="5283" y="1721"/>
                  </a:lnTo>
                  <a:lnTo>
                    <a:pt x="5273" y="1769"/>
                  </a:lnTo>
                  <a:lnTo>
                    <a:pt x="5266" y="1817"/>
                  </a:lnTo>
                  <a:lnTo>
                    <a:pt x="5258" y="1864"/>
                  </a:lnTo>
                  <a:lnTo>
                    <a:pt x="5252" y="1914"/>
                  </a:lnTo>
                  <a:lnTo>
                    <a:pt x="5247" y="1961"/>
                  </a:lnTo>
                  <a:lnTo>
                    <a:pt x="5243" y="2009"/>
                  </a:lnTo>
                  <a:lnTo>
                    <a:pt x="5242" y="2057"/>
                  </a:lnTo>
                  <a:lnTo>
                    <a:pt x="5240" y="2105"/>
                  </a:lnTo>
                  <a:lnTo>
                    <a:pt x="5240" y="2105"/>
                  </a:lnTo>
                  <a:lnTo>
                    <a:pt x="5242" y="2153"/>
                  </a:lnTo>
                  <a:lnTo>
                    <a:pt x="5242" y="2201"/>
                  </a:lnTo>
                  <a:lnTo>
                    <a:pt x="5244" y="2246"/>
                  </a:lnTo>
                  <a:lnTo>
                    <a:pt x="5247" y="2293"/>
                  </a:lnTo>
                  <a:lnTo>
                    <a:pt x="5250" y="2338"/>
                  </a:lnTo>
                  <a:lnTo>
                    <a:pt x="5254" y="2382"/>
                  </a:lnTo>
                  <a:lnTo>
                    <a:pt x="5259" y="2426"/>
                  </a:lnTo>
                  <a:lnTo>
                    <a:pt x="5266" y="2470"/>
                  </a:lnTo>
                  <a:lnTo>
                    <a:pt x="5272" y="2513"/>
                  </a:lnTo>
                  <a:lnTo>
                    <a:pt x="5279" y="2556"/>
                  </a:lnTo>
                  <a:lnTo>
                    <a:pt x="5287" y="2597"/>
                  </a:lnTo>
                  <a:lnTo>
                    <a:pt x="5296" y="2639"/>
                  </a:lnTo>
                  <a:lnTo>
                    <a:pt x="5306" y="2679"/>
                  </a:lnTo>
                  <a:lnTo>
                    <a:pt x="5316" y="2719"/>
                  </a:lnTo>
                  <a:lnTo>
                    <a:pt x="5326" y="2760"/>
                  </a:lnTo>
                  <a:lnTo>
                    <a:pt x="5337" y="2799"/>
                  </a:lnTo>
                  <a:lnTo>
                    <a:pt x="5350" y="2836"/>
                  </a:lnTo>
                  <a:lnTo>
                    <a:pt x="5363" y="2874"/>
                  </a:lnTo>
                  <a:lnTo>
                    <a:pt x="5376" y="2912"/>
                  </a:lnTo>
                  <a:lnTo>
                    <a:pt x="5390" y="2949"/>
                  </a:lnTo>
                  <a:lnTo>
                    <a:pt x="5405" y="2985"/>
                  </a:lnTo>
                  <a:lnTo>
                    <a:pt x="5421" y="3020"/>
                  </a:lnTo>
                  <a:lnTo>
                    <a:pt x="5437" y="3056"/>
                  </a:lnTo>
                  <a:lnTo>
                    <a:pt x="5453" y="3091"/>
                  </a:lnTo>
                  <a:lnTo>
                    <a:pt x="5471" y="3125"/>
                  </a:lnTo>
                  <a:lnTo>
                    <a:pt x="5490" y="3158"/>
                  </a:lnTo>
                  <a:lnTo>
                    <a:pt x="5507" y="3192"/>
                  </a:lnTo>
                  <a:lnTo>
                    <a:pt x="5528" y="3223"/>
                  </a:lnTo>
                  <a:lnTo>
                    <a:pt x="5546" y="3256"/>
                  </a:lnTo>
                  <a:lnTo>
                    <a:pt x="5567" y="3287"/>
                  </a:lnTo>
                  <a:lnTo>
                    <a:pt x="5588" y="3317"/>
                  </a:lnTo>
                  <a:lnTo>
                    <a:pt x="5609" y="3348"/>
                  </a:lnTo>
                  <a:lnTo>
                    <a:pt x="5632" y="3378"/>
                  </a:lnTo>
                  <a:lnTo>
                    <a:pt x="5655" y="3407"/>
                  </a:lnTo>
                  <a:lnTo>
                    <a:pt x="5701" y="3465"/>
                  </a:lnTo>
                  <a:lnTo>
                    <a:pt x="5750" y="3519"/>
                  </a:lnTo>
                  <a:lnTo>
                    <a:pt x="5802" y="3573"/>
                  </a:lnTo>
                  <a:lnTo>
                    <a:pt x="5855" y="3623"/>
                  </a:lnTo>
                  <a:lnTo>
                    <a:pt x="5910" y="3672"/>
                  </a:lnTo>
                  <a:lnTo>
                    <a:pt x="5967" y="3719"/>
                  </a:lnTo>
                  <a:lnTo>
                    <a:pt x="6026" y="3764"/>
                  </a:lnTo>
                  <a:lnTo>
                    <a:pt x="6087" y="3808"/>
                  </a:lnTo>
                  <a:lnTo>
                    <a:pt x="6150" y="3849"/>
                  </a:lnTo>
                  <a:lnTo>
                    <a:pt x="6214" y="3889"/>
                  </a:lnTo>
                  <a:lnTo>
                    <a:pt x="6279" y="3926"/>
                  </a:lnTo>
                  <a:lnTo>
                    <a:pt x="6346" y="3962"/>
                  </a:lnTo>
                  <a:lnTo>
                    <a:pt x="6415" y="3995"/>
                  </a:lnTo>
                  <a:lnTo>
                    <a:pt x="6486" y="4028"/>
                  </a:lnTo>
                  <a:lnTo>
                    <a:pt x="6558" y="4058"/>
                  </a:lnTo>
                  <a:lnTo>
                    <a:pt x="6558" y="5030"/>
                  </a:lnTo>
                  <a:lnTo>
                    <a:pt x="4329" y="5263"/>
                  </a:lnTo>
                  <a:lnTo>
                    <a:pt x="4329" y="5263"/>
                  </a:lnTo>
                  <a:lnTo>
                    <a:pt x="4319" y="5240"/>
                  </a:lnTo>
                  <a:lnTo>
                    <a:pt x="4306" y="5219"/>
                  </a:lnTo>
                  <a:lnTo>
                    <a:pt x="4295" y="5197"/>
                  </a:lnTo>
                  <a:lnTo>
                    <a:pt x="4281" y="5176"/>
                  </a:lnTo>
                  <a:lnTo>
                    <a:pt x="4267" y="5154"/>
                  </a:lnTo>
                  <a:lnTo>
                    <a:pt x="4252" y="5136"/>
                  </a:lnTo>
                  <a:lnTo>
                    <a:pt x="4237" y="5115"/>
                  </a:lnTo>
                  <a:lnTo>
                    <a:pt x="4222" y="5097"/>
                  </a:lnTo>
                  <a:lnTo>
                    <a:pt x="4204" y="5078"/>
                  </a:lnTo>
                  <a:lnTo>
                    <a:pt x="4188" y="5060"/>
                  </a:lnTo>
                  <a:lnTo>
                    <a:pt x="4170" y="5042"/>
                  </a:lnTo>
                  <a:lnTo>
                    <a:pt x="4151" y="5026"/>
                  </a:lnTo>
                  <a:lnTo>
                    <a:pt x="4132" y="5011"/>
                  </a:lnTo>
                  <a:lnTo>
                    <a:pt x="4112" y="4995"/>
                  </a:lnTo>
                  <a:lnTo>
                    <a:pt x="4092" y="4981"/>
                  </a:lnTo>
                  <a:lnTo>
                    <a:pt x="4072" y="4967"/>
                  </a:lnTo>
                  <a:lnTo>
                    <a:pt x="4050" y="4953"/>
                  </a:lnTo>
                  <a:lnTo>
                    <a:pt x="4029" y="4940"/>
                  </a:lnTo>
                  <a:lnTo>
                    <a:pt x="4008" y="4929"/>
                  </a:lnTo>
                  <a:lnTo>
                    <a:pt x="3985" y="4918"/>
                  </a:lnTo>
                  <a:lnTo>
                    <a:pt x="3962" y="4908"/>
                  </a:lnTo>
                  <a:lnTo>
                    <a:pt x="3938" y="4899"/>
                  </a:lnTo>
                  <a:lnTo>
                    <a:pt x="3914" y="4890"/>
                  </a:lnTo>
                  <a:lnTo>
                    <a:pt x="3890" y="4882"/>
                  </a:lnTo>
                  <a:lnTo>
                    <a:pt x="3865" y="4875"/>
                  </a:lnTo>
                  <a:lnTo>
                    <a:pt x="3841" y="4869"/>
                  </a:lnTo>
                  <a:lnTo>
                    <a:pt x="3816" y="4864"/>
                  </a:lnTo>
                  <a:lnTo>
                    <a:pt x="3790" y="4860"/>
                  </a:lnTo>
                  <a:lnTo>
                    <a:pt x="3765" y="4856"/>
                  </a:lnTo>
                  <a:lnTo>
                    <a:pt x="3738" y="4854"/>
                  </a:lnTo>
                  <a:lnTo>
                    <a:pt x="3712" y="4852"/>
                  </a:lnTo>
                  <a:lnTo>
                    <a:pt x="3685" y="4852"/>
                  </a:lnTo>
                  <a:lnTo>
                    <a:pt x="3685" y="4852"/>
                  </a:lnTo>
                  <a:lnTo>
                    <a:pt x="3649" y="4854"/>
                  </a:lnTo>
                  <a:lnTo>
                    <a:pt x="3612" y="4856"/>
                  </a:lnTo>
                  <a:lnTo>
                    <a:pt x="3577" y="4860"/>
                  </a:lnTo>
                  <a:lnTo>
                    <a:pt x="3542" y="4866"/>
                  </a:lnTo>
                  <a:lnTo>
                    <a:pt x="3508" y="4875"/>
                  </a:lnTo>
                  <a:lnTo>
                    <a:pt x="3474" y="4884"/>
                  </a:lnTo>
                  <a:lnTo>
                    <a:pt x="3441" y="4895"/>
                  </a:lnTo>
                  <a:lnTo>
                    <a:pt x="3409" y="4908"/>
                  </a:lnTo>
                  <a:lnTo>
                    <a:pt x="3378" y="4922"/>
                  </a:lnTo>
                  <a:lnTo>
                    <a:pt x="3346" y="4938"/>
                  </a:lnTo>
                  <a:lnTo>
                    <a:pt x="3317" y="4956"/>
                  </a:lnTo>
                  <a:lnTo>
                    <a:pt x="3288" y="4973"/>
                  </a:lnTo>
                  <a:lnTo>
                    <a:pt x="3261" y="4993"/>
                  </a:lnTo>
                  <a:lnTo>
                    <a:pt x="3233" y="5015"/>
                  </a:lnTo>
                  <a:lnTo>
                    <a:pt x="3208" y="5036"/>
                  </a:lnTo>
                  <a:lnTo>
                    <a:pt x="3183" y="5060"/>
                  </a:lnTo>
                  <a:lnTo>
                    <a:pt x="3160" y="5085"/>
                  </a:lnTo>
                  <a:lnTo>
                    <a:pt x="3137" y="5110"/>
                  </a:lnTo>
                  <a:lnTo>
                    <a:pt x="3116" y="5137"/>
                  </a:lnTo>
                  <a:lnTo>
                    <a:pt x="3096" y="5165"/>
                  </a:lnTo>
                  <a:lnTo>
                    <a:pt x="3078" y="5193"/>
                  </a:lnTo>
                  <a:lnTo>
                    <a:pt x="3061" y="5224"/>
                  </a:lnTo>
                  <a:lnTo>
                    <a:pt x="3045" y="5254"/>
                  </a:lnTo>
                  <a:lnTo>
                    <a:pt x="3032" y="5285"/>
                  </a:lnTo>
                  <a:lnTo>
                    <a:pt x="3018" y="5318"/>
                  </a:lnTo>
                  <a:lnTo>
                    <a:pt x="3008" y="5351"/>
                  </a:lnTo>
                  <a:lnTo>
                    <a:pt x="2998" y="5385"/>
                  </a:lnTo>
                  <a:lnTo>
                    <a:pt x="2990" y="5419"/>
                  </a:lnTo>
                  <a:lnTo>
                    <a:pt x="2984" y="5454"/>
                  </a:lnTo>
                  <a:lnTo>
                    <a:pt x="2979" y="5489"/>
                  </a:lnTo>
                  <a:lnTo>
                    <a:pt x="2976" y="5526"/>
                  </a:lnTo>
                  <a:lnTo>
                    <a:pt x="2975" y="5562"/>
                  </a:lnTo>
                  <a:lnTo>
                    <a:pt x="2975" y="5562"/>
                  </a:lnTo>
                  <a:lnTo>
                    <a:pt x="2976" y="5599"/>
                  </a:lnTo>
                  <a:lnTo>
                    <a:pt x="2979" y="5634"/>
                  </a:lnTo>
                  <a:lnTo>
                    <a:pt x="2984" y="5671"/>
                  </a:lnTo>
                  <a:lnTo>
                    <a:pt x="2990" y="5705"/>
                  </a:lnTo>
                  <a:lnTo>
                    <a:pt x="2998" y="5740"/>
                  </a:lnTo>
                  <a:lnTo>
                    <a:pt x="3008" y="5773"/>
                  </a:lnTo>
                  <a:lnTo>
                    <a:pt x="3018" y="5807"/>
                  </a:lnTo>
                  <a:lnTo>
                    <a:pt x="3032" y="5838"/>
                  </a:lnTo>
                  <a:lnTo>
                    <a:pt x="3045" y="5870"/>
                  </a:lnTo>
                  <a:lnTo>
                    <a:pt x="3061" y="5900"/>
                  </a:lnTo>
                  <a:lnTo>
                    <a:pt x="3078" y="5930"/>
                  </a:lnTo>
                  <a:lnTo>
                    <a:pt x="3096" y="5959"/>
                  </a:lnTo>
                  <a:lnTo>
                    <a:pt x="3116" y="5987"/>
                  </a:lnTo>
                  <a:lnTo>
                    <a:pt x="3137" y="6013"/>
                  </a:lnTo>
                  <a:lnTo>
                    <a:pt x="3160" y="6040"/>
                  </a:lnTo>
                  <a:lnTo>
                    <a:pt x="3183" y="6064"/>
                  </a:lnTo>
                  <a:lnTo>
                    <a:pt x="3208" y="6087"/>
                  </a:lnTo>
                  <a:lnTo>
                    <a:pt x="3233" y="6110"/>
                  </a:lnTo>
                  <a:lnTo>
                    <a:pt x="3261" y="6130"/>
                  </a:lnTo>
                  <a:lnTo>
                    <a:pt x="3288" y="6150"/>
                  </a:lnTo>
                  <a:lnTo>
                    <a:pt x="3317" y="6169"/>
                  </a:lnTo>
                  <a:lnTo>
                    <a:pt x="3346" y="6186"/>
                  </a:lnTo>
                  <a:lnTo>
                    <a:pt x="3378" y="6202"/>
                  </a:lnTo>
                  <a:lnTo>
                    <a:pt x="3409" y="6216"/>
                  </a:lnTo>
                  <a:lnTo>
                    <a:pt x="3441" y="6228"/>
                  </a:lnTo>
                  <a:lnTo>
                    <a:pt x="3474" y="6240"/>
                  </a:lnTo>
                  <a:lnTo>
                    <a:pt x="3508" y="6250"/>
                  </a:lnTo>
                  <a:lnTo>
                    <a:pt x="3542" y="6257"/>
                  </a:lnTo>
                  <a:lnTo>
                    <a:pt x="3577" y="6264"/>
                  </a:lnTo>
                  <a:lnTo>
                    <a:pt x="3612" y="6269"/>
                  </a:lnTo>
                  <a:lnTo>
                    <a:pt x="3649" y="6271"/>
                  </a:lnTo>
                  <a:lnTo>
                    <a:pt x="3685" y="6271"/>
                  </a:lnTo>
                  <a:lnTo>
                    <a:pt x="3685" y="6271"/>
                  </a:lnTo>
                  <a:lnTo>
                    <a:pt x="3710" y="6271"/>
                  </a:lnTo>
                  <a:lnTo>
                    <a:pt x="3736" y="6270"/>
                  </a:lnTo>
                  <a:lnTo>
                    <a:pt x="3759" y="6268"/>
                  </a:lnTo>
                  <a:lnTo>
                    <a:pt x="3785" y="6265"/>
                  </a:lnTo>
                  <a:lnTo>
                    <a:pt x="3809" y="6261"/>
                  </a:lnTo>
                  <a:lnTo>
                    <a:pt x="3833" y="6256"/>
                  </a:lnTo>
                  <a:lnTo>
                    <a:pt x="3856" y="6251"/>
                  </a:lnTo>
                  <a:lnTo>
                    <a:pt x="3880" y="6245"/>
                  </a:lnTo>
                  <a:lnTo>
                    <a:pt x="3903" y="6237"/>
                  </a:lnTo>
                  <a:lnTo>
                    <a:pt x="3926" y="6230"/>
                  </a:lnTo>
                  <a:lnTo>
                    <a:pt x="3948" y="6222"/>
                  </a:lnTo>
                  <a:lnTo>
                    <a:pt x="3970" y="6212"/>
                  </a:lnTo>
                  <a:lnTo>
                    <a:pt x="3991" y="6202"/>
                  </a:lnTo>
                  <a:lnTo>
                    <a:pt x="4013" y="6192"/>
                  </a:lnTo>
                  <a:lnTo>
                    <a:pt x="4034" y="6181"/>
                  </a:lnTo>
                  <a:lnTo>
                    <a:pt x="4054" y="6169"/>
                  </a:lnTo>
                  <a:lnTo>
                    <a:pt x="4074" y="6157"/>
                  </a:lnTo>
                  <a:lnTo>
                    <a:pt x="4093" y="6143"/>
                  </a:lnTo>
                  <a:lnTo>
                    <a:pt x="4112" y="6129"/>
                  </a:lnTo>
                  <a:lnTo>
                    <a:pt x="4131" y="6115"/>
                  </a:lnTo>
                  <a:lnTo>
                    <a:pt x="4149" y="6100"/>
                  </a:lnTo>
                  <a:lnTo>
                    <a:pt x="4166" y="6084"/>
                  </a:lnTo>
                  <a:lnTo>
                    <a:pt x="4184" y="6067"/>
                  </a:lnTo>
                  <a:lnTo>
                    <a:pt x="4200" y="6051"/>
                  </a:lnTo>
                  <a:lnTo>
                    <a:pt x="4215" y="6033"/>
                  </a:lnTo>
                  <a:lnTo>
                    <a:pt x="4230" y="6016"/>
                  </a:lnTo>
                  <a:lnTo>
                    <a:pt x="4246" y="5998"/>
                  </a:lnTo>
                  <a:lnTo>
                    <a:pt x="4259" y="5979"/>
                  </a:lnTo>
                  <a:lnTo>
                    <a:pt x="4273" y="5959"/>
                  </a:lnTo>
                  <a:lnTo>
                    <a:pt x="4286" y="5940"/>
                  </a:lnTo>
                  <a:lnTo>
                    <a:pt x="4298" y="5920"/>
                  </a:lnTo>
                  <a:lnTo>
                    <a:pt x="4310" y="5899"/>
                  </a:lnTo>
                  <a:lnTo>
                    <a:pt x="6558" y="6256"/>
                  </a:lnTo>
                  <a:lnTo>
                    <a:pt x="6429" y="12571"/>
                  </a:lnTo>
                  <a:lnTo>
                    <a:pt x="6429" y="12571"/>
                  </a:lnTo>
                  <a:close/>
                  <a:moveTo>
                    <a:pt x="7346" y="1079"/>
                  </a:moveTo>
                  <a:lnTo>
                    <a:pt x="7346" y="1079"/>
                  </a:lnTo>
                  <a:lnTo>
                    <a:pt x="7399" y="1080"/>
                  </a:lnTo>
                  <a:lnTo>
                    <a:pt x="7452" y="1084"/>
                  </a:lnTo>
                  <a:lnTo>
                    <a:pt x="7502" y="1091"/>
                  </a:lnTo>
                  <a:lnTo>
                    <a:pt x="7554" y="1100"/>
                  </a:lnTo>
                  <a:lnTo>
                    <a:pt x="7603" y="1111"/>
                  </a:lnTo>
                  <a:lnTo>
                    <a:pt x="7652" y="1125"/>
                  </a:lnTo>
                  <a:lnTo>
                    <a:pt x="7699" y="1142"/>
                  </a:lnTo>
                  <a:lnTo>
                    <a:pt x="7745" y="1159"/>
                  </a:lnTo>
                  <a:lnTo>
                    <a:pt x="7792" y="1181"/>
                  </a:lnTo>
                  <a:lnTo>
                    <a:pt x="7836" y="1203"/>
                  </a:lnTo>
                  <a:lnTo>
                    <a:pt x="7879" y="1227"/>
                  </a:lnTo>
                  <a:lnTo>
                    <a:pt x="7920" y="1254"/>
                  </a:lnTo>
                  <a:lnTo>
                    <a:pt x="7961" y="1283"/>
                  </a:lnTo>
                  <a:lnTo>
                    <a:pt x="8000" y="1313"/>
                  </a:lnTo>
                  <a:lnTo>
                    <a:pt x="8036" y="1346"/>
                  </a:lnTo>
                  <a:lnTo>
                    <a:pt x="8073" y="1380"/>
                  </a:lnTo>
                  <a:lnTo>
                    <a:pt x="8107" y="1415"/>
                  </a:lnTo>
                  <a:lnTo>
                    <a:pt x="8138" y="1453"/>
                  </a:lnTo>
                  <a:lnTo>
                    <a:pt x="8168" y="1492"/>
                  </a:lnTo>
                  <a:lnTo>
                    <a:pt x="8197" y="1532"/>
                  </a:lnTo>
                  <a:lnTo>
                    <a:pt x="8224" y="1574"/>
                  </a:lnTo>
                  <a:lnTo>
                    <a:pt x="8249" y="1616"/>
                  </a:lnTo>
                  <a:lnTo>
                    <a:pt x="8272" y="1660"/>
                  </a:lnTo>
                  <a:lnTo>
                    <a:pt x="8292" y="1706"/>
                  </a:lnTo>
                  <a:lnTo>
                    <a:pt x="8311" y="1752"/>
                  </a:lnTo>
                  <a:lnTo>
                    <a:pt x="8327" y="1800"/>
                  </a:lnTo>
                  <a:lnTo>
                    <a:pt x="8341" y="1849"/>
                  </a:lnTo>
                  <a:lnTo>
                    <a:pt x="8352" y="1898"/>
                  </a:lnTo>
                  <a:lnTo>
                    <a:pt x="8361" y="1949"/>
                  </a:lnTo>
                  <a:lnTo>
                    <a:pt x="8367" y="2000"/>
                  </a:lnTo>
                  <a:lnTo>
                    <a:pt x="8371" y="2052"/>
                  </a:lnTo>
                  <a:lnTo>
                    <a:pt x="8372" y="2105"/>
                  </a:lnTo>
                  <a:lnTo>
                    <a:pt x="8372" y="2105"/>
                  </a:lnTo>
                  <a:lnTo>
                    <a:pt x="8371" y="2158"/>
                  </a:lnTo>
                  <a:lnTo>
                    <a:pt x="8367" y="2211"/>
                  </a:lnTo>
                  <a:lnTo>
                    <a:pt x="8361" y="2261"/>
                  </a:lnTo>
                  <a:lnTo>
                    <a:pt x="8352" y="2313"/>
                  </a:lnTo>
                  <a:lnTo>
                    <a:pt x="8341" y="2362"/>
                  </a:lnTo>
                  <a:lnTo>
                    <a:pt x="8327" y="2411"/>
                  </a:lnTo>
                  <a:lnTo>
                    <a:pt x="8311" y="2459"/>
                  </a:lnTo>
                  <a:lnTo>
                    <a:pt x="8292" y="2505"/>
                  </a:lnTo>
                  <a:lnTo>
                    <a:pt x="8272" y="2551"/>
                  </a:lnTo>
                  <a:lnTo>
                    <a:pt x="8249" y="2595"/>
                  </a:lnTo>
                  <a:lnTo>
                    <a:pt x="8224" y="2638"/>
                  </a:lnTo>
                  <a:lnTo>
                    <a:pt x="8197" y="2679"/>
                  </a:lnTo>
                  <a:lnTo>
                    <a:pt x="8168" y="2719"/>
                  </a:lnTo>
                  <a:lnTo>
                    <a:pt x="8138" y="2758"/>
                  </a:lnTo>
                  <a:lnTo>
                    <a:pt x="8107" y="2795"/>
                  </a:lnTo>
                  <a:lnTo>
                    <a:pt x="8073" y="2831"/>
                  </a:lnTo>
                  <a:lnTo>
                    <a:pt x="8036" y="2865"/>
                  </a:lnTo>
                  <a:lnTo>
                    <a:pt x="8000" y="2897"/>
                  </a:lnTo>
                  <a:lnTo>
                    <a:pt x="7961" y="2927"/>
                  </a:lnTo>
                  <a:lnTo>
                    <a:pt x="7920" y="2956"/>
                  </a:lnTo>
                  <a:lnTo>
                    <a:pt x="7879" y="2982"/>
                  </a:lnTo>
                  <a:lnTo>
                    <a:pt x="7836" y="3008"/>
                  </a:lnTo>
                  <a:lnTo>
                    <a:pt x="7792" y="3030"/>
                  </a:lnTo>
                  <a:lnTo>
                    <a:pt x="7745" y="3050"/>
                  </a:lnTo>
                  <a:lnTo>
                    <a:pt x="7699" y="3069"/>
                  </a:lnTo>
                  <a:lnTo>
                    <a:pt x="7652" y="3086"/>
                  </a:lnTo>
                  <a:lnTo>
                    <a:pt x="7603" y="3100"/>
                  </a:lnTo>
                  <a:lnTo>
                    <a:pt x="7554" y="3111"/>
                  </a:lnTo>
                  <a:lnTo>
                    <a:pt x="7502" y="3120"/>
                  </a:lnTo>
                  <a:lnTo>
                    <a:pt x="7452" y="3126"/>
                  </a:lnTo>
                  <a:lnTo>
                    <a:pt x="7399" y="3130"/>
                  </a:lnTo>
                  <a:lnTo>
                    <a:pt x="7346" y="3131"/>
                  </a:lnTo>
                  <a:lnTo>
                    <a:pt x="7346" y="3131"/>
                  </a:lnTo>
                  <a:lnTo>
                    <a:pt x="7293" y="3130"/>
                  </a:lnTo>
                  <a:lnTo>
                    <a:pt x="7241" y="3126"/>
                  </a:lnTo>
                  <a:lnTo>
                    <a:pt x="7190" y="3120"/>
                  </a:lnTo>
                  <a:lnTo>
                    <a:pt x="7139" y="3111"/>
                  </a:lnTo>
                  <a:lnTo>
                    <a:pt x="7090" y="3100"/>
                  </a:lnTo>
                  <a:lnTo>
                    <a:pt x="7041" y="3086"/>
                  </a:lnTo>
                  <a:lnTo>
                    <a:pt x="6993" y="3069"/>
                  </a:lnTo>
                  <a:lnTo>
                    <a:pt x="6947" y="3050"/>
                  </a:lnTo>
                  <a:lnTo>
                    <a:pt x="6901" y="3030"/>
                  </a:lnTo>
                  <a:lnTo>
                    <a:pt x="6857" y="3008"/>
                  </a:lnTo>
                  <a:lnTo>
                    <a:pt x="6815" y="2982"/>
                  </a:lnTo>
                  <a:lnTo>
                    <a:pt x="6773" y="2956"/>
                  </a:lnTo>
                  <a:lnTo>
                    <a:pt x="6733" y="2927"/>
                  </a:lnTo>
                  <a:lnTo>
                    <a:pt x="6694" y="2897"/>
                  </a:lnTo>
                  <a:lnTo>
                    <a:pt x="6656" y="2865"/>
                  </a:lnTo>
                  <a:lnTo>
                    <a:pt x="6621" y="2831"/>
                  </a:lnTo>
                  <a:lnTo>
                    <a:pt x="6587" y="2795"/>
                  </a:lnTo>
                  <a:lnTo>
                    <a:pt x="6554" y="2758"/>
                  </a:lnTo>
                  <a:lnTo>
                    <a:pt x="6524" y="2719"/>
                  </a:lnTo>
                  <a:lnTo>
                    <a:pt x="6495" y="2679"/>
                  </a:lnTo>
                  <a:lnTo>
                    <a:pt x="6468" y="2638"/>
                  </a:lnTo>
                  <a:lnTo>
                    <a:pt x="6444" y="2595"/>
                  </a:lnTo>
                  <a:lnTo>
                    <a:pt x="6422" y="2551"/>
                  </a:lnTo>
                  <a:lnTo>
                    <a:pt x="6400" y="2505"/>
                  </a:lnTo>
                  <a:lnTo>
                    <a:pt x="6383" y="2459"/>
                  </a:lnTo>
                  <a:lnTo>
                    <a:pt x="6366" y="2411"/>
                  </a:lnTo>
                  <a:lnTo>
                    <a:pt x="6352" y="2362"/>
                  </a:lnTo>
                  <a:lnTo>
                    <a:pt x="6341" y="2313"/>
                  </a:lnTo>
                  <a:lnTo>
                    <a:pt x="6332" y="2261"/>
                  </a:lnTo>
                  <a:lnTo>
                    <a:pt x="6325" y="2211"/>
                  </a:lnTo>
                  <a:lnTo>
                    <a:pt x="6321" y="2158"/>
                  </a:lnTo>
                  <a:lnTo>
                    <a:pt x="6320" y="2105"/>
                  </a:lnTo>
                  <a:lnTo>
                    <a:pt x="6320" y="2105"/>
                  </a:lnTo>
                  <a:lnTo>
                    <a:pt x="6321" y="2052"/>
                  </a:lnTo>
                  <a:lnTo>
                    <a:pt x="6325" y="2000"/>
                  </a:lnTo>
                  <a:lnTo>
                    <a:pt x="6332" y="1949"/>
                  </a:lnTo>
                  <a:lnTo>
                    <a:pt x="6341" y="1898"/>
                  </a:lnTo>
                  <a:lnTo>
                    <a:pt x="6352" y="1849"/>
                  </a:lnTo>
                  <a:lnTo>
                    <a:pt x="6366" y="1800"/>
                  </a:lnTo>
                  <a:lnTo>
                    <a:pt x="6383" y="1752"/>
                  </a:lnTo>
                  <a:lnTo>
                    <a:pt x="6400" y="1706"/>
                  </a:lnTo>
                  <a:lnTo>
                    <a:pt x="6422" y="1660"/>
                  </a:lnTo>
                  <a:lnTo>
                    <a:pt x="6444" y="1616"/>
                  </a:lnTo>
                  <a:lnTo>
                    <a:pt x="6468" y="1574"/>
                  </a:lnTo>
                  <a:lnTo>
                    <a:pt x="6495" y="1532"/>
                  </a:lnTo>
                  <a:lnTo>
                    <a:pt x="6524" y="1492"/>
                  </a:lnTo>
                  <a:lnTo>
                    <a:pt x="6554" y="1453"/>
                  </a:lnTo>
                  <a:lnTo>
                    <a:pt x="6587" y="1415"/>
                  </a:lnTo>
                  <a:lnTo>
                    <a:pt x="6621" y="1380"/>
                  </a:lnTo>
                  <a:lnTo>
                    <a:pt x="6656" y="1346"/>
                  </a:lnTo>
                  <a:lnTo>
                    <a:pt x="6694" y="1313"/>
                  </a:lnTo>
                  <a:lnTo>
                    <a:pt x="6733" y="1283"/>
                  </a:lnTo>
                  <a:lnTo>
                    <a:pt x="6773" y="1254"/>
                  </a:lnTo>
                  <a:lnTo>
                    <a:pt x="6815" y="1227"/>
                  </a:lnTo>
                  <a:lnTo>
                    <a:pt x="6857" y="1203"/>
                  </a:lnTo>
                  <a:lnTo>
                    <a:pt x="6901" y="1181"/>
                  </a:lnTo>
                  <a:lnTo>
                    <a:pt x="6947" y="1159"/>
                  </a:lnTo>
                  <a:lnTo>
                    <a:pt x="6993" y="1142"/>
                  </a:lnTo>
                  <a:lnTo>
                    <a:pt x="7041" y="1125"/>
                  </a:lnTo>
                  <a:lnTo>
                    <a:pt x="7090" y="1111"/>
                  </a:lnTo>
                  <a:lnTo>
                    <a:pt x="7139" y="1100"/>
                  </a:lnTo>
                  <a:lnTo>
                    <a:pt x="7190" y="1091"/>
                  </a:lnTo>
                  <a:lnTo>
                    <a:pt x="7241" y="1084"/>
                  </a:lnTo>
                  <a:lnTo>
                    <a:pt x="7293" y="1080"/>
                  </a:lnTo>
                  <a:lnTo>
                    <a:pt x="7346" y="1079"/>
                  </a:lnTo>
                  <a:lnTo>
                    <a:pt x="7346" y="1079"/>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7397765" y="3666573"/>
            <a:ext cx="576000" cy="576000"/>
            <a:chOff x="7397765" y="3666573"/>
            <a:chExt cx="576000" cy="576000"/>
          </a:xfrm>
        </p:grpSpPr>
        <p:sp>
          <p:nvSpPr>
            <p:cNvPr id="34" name="椭圆 33"/>
            <p:cNvSpPr/>
            <p:nvPr/>
          </p:nvSpPr>
          <p:spPr>
            <a:xfrm>
              <a:off x="7397765" y="3666573"/>
              <a:ext cx="576000" cy="576000"/>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5" name="Freeform 373"/>
            <p:cNvSpPr/>
            <p:nvPr/>
          </p:nvSpPr>
          <p:spPr bwMode="auto">
            <a:xfrm>
              <a:off x="7560828" y="3840792"/>
              <a:ext cx="249874" cy="227562"/>
            </a:xfrm>
            <a:custGeom>
              <a:avLst/>
              <a:gdLst>
                <a:gd name="T0" fmla="*/ 4712 w 15234"/>
                <a:gd name="T1" fmla="*/ 50 h 13871"/>
                <a:gd name="T2" fmla="*/ 5431 w 15234"/>
                <a:gd name="T3" fmla="*/ 239 h 13871"/>
                <a:gd name="T4" fmla="*/ 6092 w 15234"/>
                <a:gd name="T5" fmla="*/ 558 h 13871"/>
                <a:gd name="T6" fmla="*/ 6687 w 15234"/>
                <a:gd name="T7" fmla="*/ 992 h 13871"/>
                <a:gd name="T8" fmla="*/ 7198 w 15234"/>
                <a:gd name="T9" fmla="*/ 1527 h 13871"/>
                <a:gd name="T10" fmla="*/ 7616 w 15234"/>
                <a:gd name="T11" fmla="*/ 2152 h 13871"/>
                <a:gd name="T12" fmla="*/ 7993 w 15234"/>
                <a:gd name="T13" fmla="*/ 1580 h 13871"/>
                <a:gd name="T14" fmla="*/ 8496 w 15234"/>
                <a:gd name="T15" fmla="*/ 1036 h 13871"/>
                <a:gd name="T16" fmla="*/ 9083 w 15234"/>
                <a:gd name="T17" fmla="*/ 593 h 13871"/>
                <a:gd name="T18" fmla="*/ 9739 w 15234"/>
                <a:gd name="T19" fmla="*/ 263 h 13871"/>
                <a:gd name="T20" fmla="*/ 10453 w 15234"/>
                <a:gd name="T21" fmla="*/ 62 h 13871"/>
                <a:gd name="T22" fmla="*/ 11141 w 15234"/>
                <a:gd name="T23" fmla="*/ 0 h 13871"/>
                <a:gd name="T24" fmla="*/ 12262 w 15234"/>
                <a:gd name="T25" fmla="*/ 166 h 13871"/>
                <a:gd name="T26" fmla="*/ 13263 w 15234"/>
                <a:gd name="T27" fmla="*/ 633 h 13871"/>
                <a:gd name="T28" fmla="*/ 14103 w 15234"/>
                <a:gd name="T29" fmla="*/ 1356 h 13871"/>
                <a:gd name="T30" fmla="*/ 14739 w 15234"/>
                <a:gd name="T31" fmla="*/ 2289 h 13871"/>
                <a:gd name="T32" fmla="*/ 15128 w 15234"/>
                <a:gd name="T33" fmla="*/ 3387 h 13871"/>
                <a:gd name="T34" fmla="*/ 15232 w 15234"/>
                <a:gd name="T35" fmla="*/ 4439 h 13871"/>
                <a:gd name="T36" fmla="*/ 15172 w 15234"/>
                <a:gd name="T37" fmla="*/ 5133 h 13871"/>
                <a:gd name="T38" fmla="*/ 15013 w 15234"/>
                <a:gd name="T39" fmla="*/ 5790 h 13871"/>
                <a:gd name="T40" fmla="*/ 14766 w 15234"/>
                <a:gd name="T41" fmla="*/ 6405 h 13871"/>
                <a:gd name="T42" fmla="*/ 14438 w 15234"/>
                <a:gd name="T43" fmla="*/ 6966 h 13871"/>
                <a:gd name="T44" fmla="*/ 14036 w 15234"/>
                <a:gd name="T45" fmla="*/ 7466 h 13871"/>
                <a:gd name="T46" fmla="*/ 3421 w 15234"/>
                <a:gd name="T47" fmla="*/ 8073 h 13871"/>
                <a:gd name="T48" fmla="*/ 3628 w 15234"/>
                <a:gd name="T49" fmla="*/ 8028 h 13871"/>
                <a:gd name="T50" fmla="*/ 3805 w 15234"/>
                <a:gd name="T51" fmla="*/ 7891 h 13871"/>
                <a:gd name="T52" fmla="*/ 3904 w 15234"/>
                <a:gd name="T53" fmla="*/ 7685 h 13871"/>
                <a:gd name="T54" fmla="*/ 6475 w 15234"/>
                <a:gd name="T55" fmla="*/ 10886 h 13871"/>
                <a:gd name="T56" fmla="*/ 6672 w 15234"/>
                <a:gd name="T57" fmla="*/ 11055 h 13871"/>
                <a:gd name="T58" fmla="*/ 6927 w 15234"/>
                <a:gd name="T59" fmla="*/ 11101 h 13871"/>
                <a:gd name="T60" fmla="*/ 7202 w 15234"/>
                <a:gd name="T61" fmla="*/ 10988 h 13871"/>
                <a:gd name="T62" fmla="*/ 8848 w 15234"/>
                <a:gd name="T63" fmla="*/ 5725 h 13871"/>
                <a:gd name="T64" fmla="*/ 9434 w 15234"/>
                <a:gd name="T65" fmla="*/ 7858 h 13871"/>
                <a:gd name="T66" fmla="*/ 9588 w 15234"/>
                <a:gd name="T67" fmla="*/ 8013 h 13871"/>
                <a:gd name="T68" fmla="*/ 9793 w 15234"/>
                <a:gd name="T69" fmla="*/ 8087 h 13871"/>
                <a:gd name="T70" fmla="*/ 11740 w 15234"/>
                <a:gd name="T71" fmla="*/ 8076 h 13871"/>
                <a:gd name="T72" fmla="*/ 11966 w 15234"/>
                <a:gd name="T73" fmla="*/ 7947 h 13871"/>
                <a:gd name="T74" fmla="*/ 12094 w 15234"/>
                <a:gd name="T75" fmla="*/ 7721 h 13871"/>
                <a:gd name="T76" fmla="*/ 12094 w 15234"/>
                <a:gd name="T77" fmla="*/ 7475 h 13871"/>
                <a:gd name="T78" fmla="*/ 11966 w 15234"/>
                <a:gd name="T79" fmla="*/ 7250 h 13871"/>
                <a:gd name="T80" fmla="*/ 11740 w 15234"/>
                <a:gd name="T81" fmla="*/ 7120 h 13871"/>
                <a:gd name="T82" fmla="*/ 9330 w 15234"/>
                <a:gd name="T83" fmla="*/ 3719 h 13871"/>
                <a:gd name="T84" fmla="*/ 9081 w 15234"/>
                <a:gd name="T85" fmla="*/ 3460 h 13871"/>
                <a:gd name="T86" fmla="*/ 8820 w 15234"/>
                <a:gd name="T87" fmla="*/ 3417 h 13871"/>
                <a:gd name="T88" fmla="*/ 8579 w 15234"/>
                <a:gd name="T89" fmla="*/ 3513 h 13871"/>
                <a:gd name="T90" fmla="*/ 8418 w 15234"/>
                <a:gd name="T91" fmla="*/ 3719 h 13871"/>
                <a:gd name="T92" fmla="*/ 5033 w 15234"/>
                <a:gd name="T93" fmla="*/ 2716 h 13871"/>
                <a:gd name="T94" fmla="*/ 4757 w 15234"/>
                <a:gd name="T95" fmla="*/ 2485 h 13871"/>
                <a:gd name="T96" fmla="*/ 4504 w 15234"/>
                <a:gd name="T97" fmla="*/ 2469 h 13871"/>
                <a:gd name="T98" fmla="*/ 4274 w 15234"/>
                <a:gd name="T99" fmla="*/ 2585 h 13871"/>
                <a:gd name="T100" fmla="*/ 4130 w 15234"/>
                <a:gd name="T101" fmla="*/ 2806 h 13871"/>
                <a:gd name="T102" fmla="*/ 639 w 15234"/>
                <a:gd name="T103" fmla="*/ 6723 h 13871"/>
                <a:gd name="T104" fmla="*/ 234 w 15234"/>
                <a:gd name="T105" fmla="*/ 5836 h 13871"/>
                <a:gd name="T106" fmla="*/ 24 w 15234"/>
                <a:gd name="T107" fmla="*/ 4849 h 13871"/>
                <a:gd name="T108" fmla="*/ 32 w 15234"/>
                <a:gd name="T109" fmla="*/ 3817 h 13871"/>
                <a:gd name="T110" fmla="*/ 321 w 15234"/>
                <a:gd name="T111" fmla="*/ 2672 h 13871"/>
                <a:gd name="T112" fmla="*/ 872 w 15234"/>
                <a:gd name="T113" fmla="*/ 1673 h 13871"/>
                <a:gd name="T114" fmla="*/ 1643 w 15234"/>
                <a:gd name="T115" fmla="*/ 869 h 13871"/>
                <a:gd name="T116" fmla="*/ 2591 w 15234"/>
                <a:gd name="T117" fmla="*/ 303 h 13871"/>
                <a:gd name="T118" fmla="*/ 3673 w 15234"/>
                <a:gd name="T119" fmla="*/ 22 h 1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234" h="13871">
                  <a:moveTo>
                    <a:pt x="4091" y="0"/>
                  </a:moveTo>
                  <a:lnTo>
                    <a:pt x="4091" y="0"/>
                  </a:lnTo>
                  <a:lnTo>
                    <a:pt x="4162" y="0"/>
                  </a:lnTo>
                  <a:lnTo>
                    <a:pt x="4232" y="2"/>
                  </a:lnTo>
                  <a:lnTo>
                    <a:pt x="4301" y="5"/>
                  </a:lnTo>
                  <a:lnTo>
                    <a:pt x="4371" y="10"/>
                  </a:lnTo>
                  <a:lnTo>
                    <a:pt x="4440" y="15"/>
                  </a:lnTo>
                  <a:lnTo>
                    <a:pt x="4508" y="22"/>
                  </a:lnTo>
                  <a:lnTo>
                    <a:pt x="4577" y="30"/>
                  </a:lnTo>
                  <a:lnTo>
                    <a:pt x="4645" y="39"/>
                  </a:lnTo>
                  <a:lnTo>
                    <a:pt x="4712" y="50"/>
                  </a:lnTo>
                  <a:lnTo>
                    <a:pt x="4780" y="62"/>
                  </a:lnTo>
                  <a:lnTo>
                    <a:pt x="4847" y="74"/>
                  </a:lnTo>
                  <a:lnTo>
                    <a:pt x="4914" y="88"/>
                  </a:lnTo>
                  <a:lnTo>
                    <a:pt x="4979" y="103"/>
                  </a:lnTo>
                  <a:lnTo>
                    <a:pt x="5044" y="119"/>
                  </a:lnTo>
                  <a:lnTo>
                    <a:pt x="5110" y="136"/>
                  </a:lnTo>
                  <a:lnTo>
                    <a:pt x="5175" y="155"/>
                  </a:lnTo>
                  <a:lnTo>
                    <a:pt x="5240" y="175"/>
                  </a:lnTo>
                  <a:lnTo>
                    <a:pt x="5304" y="195"/>
                  </a:lnTo>
                  <a:lnTo>
                    <a:pt x="5368" y="216"/>
                  </a:lnTo>
                  <a:lnTo>
                    <a:pt x="5431" y="239"/>
                  </a:lnTo>
                  <a:lnTo>
                    <a:pt x="5493" y="263"/>
                  </a:lnTo>
                  <a:lnTo>
                    <a:pt x="5556" y="288"/>
                  </a:lnTo>
                  <a:lnTo>
                    <a:pt x="5617" y="315"/>
                  </a:lnTo>
                  <a:lnTo>
                    <a:pt x="5679" y="341"/>
                  </a:lnTo>
                  <a:lnTo>
                    <a:pt x="5740" y="369"/>
                  </a:lnTo>
                  <a:lnTo>
                    <a:pt x="5800" y="398"/>
                  </a:lnTo>
                  <a:lnTo>
                    <a:pt x="5859" y="428"/>
                  </a:lnTo>
                  <a:lnTo>
                    <a:pt x="5918" y="459"/>
                  </a:lnTo>
                  <a:lnTo>
                    <a:pt x="5978" y="491"/>
                  </a:lnTo>
                  <a:lnTo>
                    <a:pt x="6036" y="524"/>
                  </a:lnTo>
                  <a:lnTo>
                    <a:pt x="6092" y="558"/>
                  </a:lnTo>
                  <a:lnTo>
                    <a:pt x="6150" y="593"/>
                  </a:lnTo>
                  <a:lnTo>
                    <a:pt x="6206" y="628"/>
                  </a:lnTo>
                  <a:lnTo>
                    <a:pt x="6262" y="665"/>
                  </a:lnTo>
                  <a:lnTo>
                    <a:pt x="6318" y="702"/>
                  </a:lnTo>
                  <a:lnTo>
                    <a:pt x="6372" y="741"/>
                  </a:lnTo>
                  <a:lnTo>
                    <a:pt x="6426" y="780"/>
                  </a:lnTo>
                  <a:lnTo>
                    <a:pt x="6479" y="821"/>
                  </a:lnTo>
                  <a:lnTo>
                    <a:pt x="6532" y="862"/>
                  </a:lnTo>
                  <a:lnTo>
                    <a:pt x="6583" y="905"/>
                  </a:lnTo>
                  <a:lnTo>
                    <a:pt x="6635" y="948"/>
                  </a:lnTo>
                  <a:lnTo>
                    <a:pt x="6687" y="992"/>
                  </a:lnTo>
                  <a:lnTo>
                    <a:pt x="6736" y="1036"/>
                  </a:lnTo>
                  <a:lnTo>
                    <a:pt x="6786" y="1081"/>
                  </a:lnTo>
                  <a:lnTo>
                    <a:pt x="6834" y="1128"/>
                  </a:lnTo>
                  <a:lnTo>
                    <a:pt x="6882" y="1176"/>
                  </a:lnTo>
                  <a:lnTo>
                    <a:pt x="6930" y="1224"/>
                  </a:lnTo>
                  <a:lnTo>
                    <a:pt x="6976" y="1272"/>
                  </a:lnTo>
                  <a:lnTo>
                    <a:pt x="7022" y="1322"/>
                  </a:lnTo>
                  <a:lnTo>
                    <a:pt x="7067" y="1372"/>
                  </a:lnTo>
                  <a:lnTo>
                    <a:pt x="7111" y="1423"/>
                  </a:lnTo>
                  <a:lnTo>
                    <a:pt x="7155" y="1474"/>
                  </a:lnTo>
                  <a:lnTo>
                    <a:pt x="7198" y="1527"/>
                  </a:lnTo>
                  <a:lnTo>
                    <a:pt x="7241" y="1580"/>
                  </a:lnTo>
                  <a:lnTo>
                    <a:pt x="7281" y="1634"/>
                  </a:lnTo>
                  <a:lnTo>
                    <a:pt x="7323" y="1690"/>
                  </a:lnTo>
                  <a:lnTo>
                    <a:pt x="7362" y="1745"/>
                  </a:lnTo>
                  <a:lnTo>
                    <a:pt x="7401" y="1800"/>
                  </a:lnTo>
                  <a:lnTo>
                    <a:pt x="7438" y="1857"/>
                  </a:lnTo>
                  <a:lnTo>
                    <a:pt x="7476" y="1915"/>
                  </a:lnTo>
                  <a:lnTo>
                    <a:pt x="7513" y="1973"/>
                  </a:lnTo>
                  <a:lnTo>
                    <a:pt x="7548" y="2032"/>
                  </a:lnTo>
                  <a:lnTo>
                    <a:pt x="7582" y="2091"/>
                  </a:lnTo>
                  <a:lnTo>
                    <a:pt x="7616" y="2152"/>
                  </a:lnTo>
                  <a:lnTo>
                    <a:pt x="7616" y="2152"/>
                  </a:lnTo>
                  <a:lnTo>
                    <a:pt x="7650" y="2091"/>
                  </a:lnTo>
                  <a:lnTo>
                    <a:pt x="7685" y="2032"/>
                  </a:lnTo>
                  <a:lnTo>
                    <a:pt x="7721" y="1973"/>
                  </a:lnTo>
                  <a:lnTo>
                    <a:pt x="7757" y="1915"/>
                  </a:lnTo>
                  <a:lnTo>
                    <a:pt x="7794" y="1857"/>
                  </a:lnTo>
                  <a:lnTo>
                    <a:pt x="7833" y="1800"/>
                  </a:lnTo>
                  <a:lnTo>
                    <a:pt x="7872" y="1745"/>
                  </a:lnTo>
                  <a:lnTo>
                    <a:pt x="7911" y="1690"/>
                  </a:lnTo>
                  <a:lnTo>
                    <a:pt x="7951" y="1634"/>
                  </a:lnTo>
                  <a:lnTo>
                    <a:pt x="7993" y="1580"/>
                  </a:lnTo>
                  <a:lnTo>
                    <a:pt x="8034" y="1527"/>
                  </a:lnTo>
                  <a:lnTo>
                    <a:pt x="8077" y="1474"/>
                  </a:lnTo>
                  <a:lnTo>
                    <a:pt x="8121" y="1423"/>
                  </a:lnTo>
                  <a:lnTo>
                    <a:pt x="8165" y="1372"/>
                  </a:lnTo>
                  <a:lnTo>
                    <a:pt x="8210" y="1322"/>
                  </a:lnTo>
                  <a:lnTo>
                    <a:pt x="8257" y="1272"/>
                  </a:lnTo>
                  <a:lnTo>
                    <a:pt x="8304" y="1224"/>
                  </a:lnTo>
                  <a:lnTo>
                    <a:pt x="8350" y="1176"/>
                  </a:lnTo>
                  <a:lnTo>
                    <a:pt x="8398" y="1128"/>
                  </a:lnTo>
                  <a:lnTo>
                    <a:pt x="8447" y="1081"/>
                  </a:lnTo>
                  <a:lnTo>
                    <a:pt x="8496" y="1036"/>
                  </a:lnTo>
                  <a:lnTo>
                    <a:pt x="8547" y="992"/>
                  </a:lnTo>
                  <a:lnTo>
                    <a:pt x="8597" y="948"/>
                  </a:lnTo>
                  <a:lnTo>
                    <a:pt x="8649" y="905"/>
                  </a:lnTo>
                  <a:lnTo>
                    <a:pt x="8702" y="862"/>
                  </a:lnTo>
                  <a:lnTo>
                    <a:pt x="8753" y="821"/>
                  </a:lnTo>
                  <a:lnTo>
                    <a:pt x="8807" y="780"/>
                  </a:lnTo>
                  <a:lnTo>
                    <a:pt x="8861" y="741"/>
                  </a:lnTo>
                  <a:lnTo>
                    <a:pt x="8916" y="702"/>
                  </a:lnTo>
                  <a:lnTo>
                    <a:pt x="8971" y="665"/>
                  </a:lnTo>
                  <a:lnTo>
                    <a:pt x="9026" y="628"/>
                  </a:lnTo>
                  <a:lnTo>
                    <a:pt x="9083" y="593"/>
                  </a:lnTo>
                  <a:lnTo>
                    <a:pt x="9140" y="558"/>
                  </a:lnTo>
                  <a:lnTo>
                    <a:pt x="9198" y="524"/>
                  </a:lnTo>
                  <a:lnTo>
                    <a:pt x="9256" y="491"/>
                  </a:lnTo>
                  <a:lnTo>
                    <a:pt x="9315" y="459"/>
                  </a:lnTo>
                  <a:lnTo>
                    <a:pt x="9374" y="428"/>
                  </a:lnTo>
                  <a:lnTo>
                    <a:pt x="9433" y="398"/>
                  </a:lnTo>
                  <a:lnTo>
                    <a:pt x="9494" y="369"/>
                  </a:lnTo>
                  <a:lnTo>
                    <a:pt x="9554" y="341"/>
                  </a:lnTo>
                  <a:lnTo>
                    <a:pt x="9616" y="315"/>
                  </a:lnTo>
                  <a:lnTo>
                    <a:pt x="9678" y="288"/>
                  </a:lnTo>
                  <a:lnTo>
                    <a:pt x="9739" y="263"/>
                  </a:lnTo>
                  <a:lnTo>
                    <a:pt x="9802" y="239"/>
                  </a:lnTo>
                  <a:lnTo>
                    <a:pt x="9865" y="216"/>
                  </a:lnTo>
                  <a:lnTo>
                    <a:pt x="9929" y="195"/>
                  </a:lnTo>
                  <a:lnTo>
                    <a:pt x="9992" y="175"/>
                  </a:lnTo>
                  <a:lnTo>
                    <a:pt x="10058" y="155"/>
                  </a:lnTo>
                  <a:lnTo>
                    <a:pt x="10122" y="136"/>
                  </a:lnTo>
                  <a:lnTo>
                    <a:pt x="10188" y="119"/>
                  </a:lnTo>
                  <a:lnTo>
                    <a:pt x="10253" y="103"/>
                  </a:lnTo>
                  <a:lnTo>
                    <a:pt x="10320" y="88"/>
                  </a:lnTo>
                  <a:lnTo>
                    <a:pt x="10386" y="74"/>
                  </a:lnTo>
                  <a:lnTo>
                    <a:pt x="10453" y="62"/>
                  </a:lnTo>
                  <a:lnTo>
                    <a:pt x="10520" y="50"/>
                  </a:lnTo>
                  <a:lnTo>
                    <a:pt x="10588" y="39"/>
                  </a:lnTo>
                  <a:lnTo>
                    <a:pt x="10656" y="30"/>
                  </a:lnTo>
                  <a:lnTo>
                    <a:pt x="10724" y="22"/>
                  </a:lnTo>
                  <a:lnTo>
                    <a:pt x="10793" y="15"/>
                  </a:lnTo>
                  <a:lnTo>
                    <a:pt x="10863" y="10"/>
                  </a:lnTo>
                  <a:lnTo>
                    <a:pt x="10932" y="5"/>
                  </a:lnTo>
                  <a:lnTo>
                    <a:pt x="11001" y="2"/>
                  </a:lnTo>
                  <a:lnTo>
                    <a:pt x="11070" y="0"/>
                  </a:lnTo>
                  <a:lnTo>
                    <a:pt x="11141" y="0"/>
                  </a:lnTo>
                  <a:lnTo>
                    <a:pt x="11141" y="0"/>
                  </a:lnTo>
                  <a:lnTo>
                    <a:pt x="11247" y="1"/>
                  </a:lnTo>
                  <a:lnTo>
                    <a:pt x="11351" y="5"/>
                  </a:lnTo>
                  <a:lnTo>
                    <a:pt x="11456" y="12"/>
                  </a:lnTo>
                  <a:lnTo>
                    <a:pt x="11559" y="22"/>
                  </a:lnTo>
                  <a:lnTo>
                    <a:pt x="11662" y="35"/>
                  </a:lnTo>
                  <a:lnTo>
                    <a:pt x="11764" y="50"/>
                  </a:lnTo>
                  <a:lnTo>
                    <a:pt x="11865" y="68"/>
                  </a:lnTo>
                  <a:lnTo>
                    <a:pt x="11966" y="88"/>
                  </a:lnTo>
                  <a:lnTo>
                    <a:pt x="12065" y="112"/>
                  </a:lnTo>
                  <a:lnTo>
                    <a:pt x="12163" y="137"/>
                  </a:lnTo>
                  <a:lnTo>
                    <a:pt x="12262" y="166"/>
                  </a:lnTo>
                  <a:lnTo>
                    <a:pt x="12357" y="196"/>
                  </a:lnTo>
                  <a:lnTo>
                    <a:pt x="12453" y="229"/>
                  </a:lnTo>
                  <a:lnTo>
                    <a:pt x="12547" y="266"/>
                  </a:lnTo>
                  <a:lnTo>
                    <a:pt x="12642" y="303"/>
                  </a:lnTo>
                  <a:lnTo>
                    <a:pt x="12734" y="344"/>
                  </a:lnTo>
                  <a:lnTo>
                    <a:pt x="12825" y="386"/>
                  </a:lnTo>
                  <a:lnTo>
                    <a:pt x="12915" y="432"/>
                  </a:lnTo>
                  <a:lnTo>
                    <a:pt x="13003" y="478"/>
                  </a:lnTo>
                  <a:lnTo>
                    <a:pt x="13092" y="527"/>
                  </a:lnTo>
                  <a:lnTo>
                    <a:pt x="13178" y="579"/>
                  </a:lnTo>
                  <a:lnTo>
                    <a:pt x="13263" y="633"/>
                  </a:lnTo>
                  <a:lnTo>
                    <a:pt x="13347" y="689"/>
                  </a:lnTo>
                  <a:lnTo>
                    <a:pt x="13429" y="746"/>
                  </a:lnTo>
                  <a:lnTo>
                    <a:pt x="13510" y="807"/>
                  </a:lnTo>
                  <a:lnTo>
                    <a:pt x="13589" y="869"/>
                  </a:lnTo>
                  <a:lnTo>
                    <a:pt x="13667" y="933"/>
                  </a:lnTo>
                  <a:lnTo>
                    <a:pt x="13744" y="998"/>
                  </a:lnTo>
                  <a:lnTo>
                    <a:pt x="13819" y="1066"/>
                  </a:lnTo>
                  <a:lnTo>
                    <a:pt x="13892" y="1136"/>
                  </a:lnTo>
                  <a:lnTo>
                    <a:pt x="13964" y="1207"/>
                  </a:lnTo>
                  <a:lnTo>
                    <a:pt x="14035" y="1282"/>
                  </a:lnTo>
                  <a:lnTo>
                    <a:pt x="14103" y="1356"/>
                  </a:lnTo>
                  <a:lnTo>
                    <a:pt x="14169" y="1433"/>
                  </a:lnTo>
                  <a:lnTo>
                    <a:pt x="14235" y="1512"/>
                  </a:lnTo>
                  <a:lnTo>
                    <a:pt x="14299" y="1591"/>
                  </a:lnTo>
                  <a:lnTo>
                    <a:pt x="14360" y="1673"/>
                  </a:lnTo>
                  <a:lnTo>
                    <a:pt x="14420" y="1758"/>
                  </a:lnTo>
                  <a:lnTo>
                    <a:pt x="14478" y="1842"/>
                  </a:lnTo>
                  <a:lnTo>
                    <a:pt x="14535" y="1929"/>
                  </a:lnTo>
                  <a:lnTo>
                    <a:pt x="14589" y="2017"/>
                  </a:lnTo>
                  <a:lnTo>
                    <a:pt x="14640" y="2106"/>
                  </a:lnTo>
                  <a:lnTo>
                    <a:pt x="14691" y="2197"/>
                  </a:lnTo>
                  <a:lnTo>
                    <a:pt x="14739" y="2289"/>
                  </a:lnTo>
                  <a:lnTo>
                    <a:pt x="14785" y="2383"/>
                  </a:lnTo>
                  <a:lnTo>
                    <a:pt x="14829" y="2478"/>
                  </a:lnTo>
                  <a:lnTo>
                    <a:pt x="14871" y="2573"/>
                  </a:lnTo>
                  <a:lnTo>
                    <a:pt x="14911" y="2672"/>
                  </a:lnTo>
                  <a:lnTo>
                    <a:pt x="14949" y="2770"/>
                  </a:lnTo>
                  <a:lnTo>
                    <a:pt x="14984" y="2871"/>
                  </a:lnTo>
                  <a:lnTo>
                    <a:pt x="15018" y="2971"/>
                  </a:lnTo>
                  <a:lnTo>
                    <a:pt x="15048" y="3073"/>
                  </a:lnTo>
                  <a:lnTo>
                    <a:pt x="15077" y="3177"/>
                  </a:lnTo>
                  <a:lnTo>
                    <a:pt x="15104" y="3281"/>
                  </a:lnTo>
                  <a:lnTo>
                    <a:pt x="15128" y="3387"/>
                  </a:lnTo>
                  <a:lnTo>
                    <a:pt x="15150" y="3493"/>
                  </a:lnTo>
                  <a:lnTo>
                    <a:pt x="15169" y="3600"/>
                  </a:lnTo>
                  <a:lnTo>
                    <a:pt x="15186" y="3708"/>
                  </a:lnTo>
                  <a:lnTo>
                    <a:pt x="15200" y="3817"/>
                  </a:lnTo>
                  <a:lnTo>
                    <a:pt x="15212" y="3927"/>
                  </a:lnTo>
                  <a:lnTo>
                    <a:pt x="15221" y="4038"/>
                  </a:lnTo>
                  <a:lnTo>
                    <a:pt x="15227" y="4150"/>
                  </a:lnTo>
                  <a:lnTo>
                    <a:pt x="15231" y="4262"/>
                  </a:lnTo>
                  <a:lnTo>
                    <a:pt x="15234" y="4374"/>
                  </a:lnTo>
                  <a:lnTo>
                    <a:pt x="15234" y="4374"/>
                  </a:lnTo>
                  <a:lnTo>
                    <a:pt x="15232" y="4439"/>
                  </a:lnTo>
                  <a:lnTo>
                    <a:pt x="15231" y="4504"/>
                  </a:lnTo>
                  <a:lnTo>
                    <a:pt x="15229" y="4568"/>
                  </a:lnTo>
                  <a:lnTo>
                    <a:pt x="15226" y="4631"/>
                  </a:lnTo>
                  <a:lnTo>
                    <a:pt x="15222" y="4695"/>
                  </a:lnTo>
                  <a:lnTo>
                    <a:pt x="15217" y="4758"/>
                  </a:lnTo>
                  <a:lnTo>
                    <a:pt x="15212" y="4821"/>
                  </a:lnTo>
                  <a:lnTo>
                    <a:pt x="15206" y="4884"/>
                  </a:lnTo>
                  <a:lnTo>
                    <a:pt x="15198" y="4947"/>
                  </a:lnTo>
                  <a:lnTo>
                    <a:pt x="15191" y="5009"/>
                  </a:lnTo>
                  <a:lnTo>
                    <a:pt x="15182" y="5072"/>
                  </a:lnTo>
                  <a:lnTo>
                    <a:pt x="15172" y="5133"/>
                  </a:lnTo>
                  <a:lnTo>
                    <a:pt x="15162" y="5195"/>
                  </a:lnTo>
                  <a:lnTo>
                    <a:pt x="15150" y="5255"/>
                  </a:lnTo>
                  <a:lnTo>
                    <a:pt x="15138" y="5316"/>
                  </a:lnTo>
                  <a:lnTo>
                    <a:pt x="15125" y="5376"/>
                  </a:lnTo>
                  <a:lnTo>
                    <a:pt x="15111" y="5437"/>
                  </a:lnTo>
                  <a:lnTo>
                    <a:pt x="15098" y="5497"/>
                  </a:lnTo>
                  <a:lnTo>
                    <a:pt x="15081" y="5556"/>
                  </a:lnTo>
                  <a:lnTo>
                    <a:pt x="15066" y="5615"/>
                  </a:lnTo>
                  <a:lnTo>
                    <a:pt x="15050" y="5675"/>
                  </a:lnTo>
                  <a:lnTo>
                    <a:pt x="15032" y="5733"/>
                  </a:lnTo>
                  <a:lnTo>
                    <a:pt x="15013" y="5790"/>
                  </a:lnTo>
                  <a:lnTo>
                    <a:pt x="14994" y="5848"/>
                  </a:lnTo>
                  <a:lnTo>
                    <a:pt x="14975" y="5906"/>
                  </a:lnTo>
                  <a:lnTo>
                    <a:pt x="14955" y="5963"/>
                  </a:lnTo>
                  <a:lnTo>
                    <a:pt x="14934" y="6020"/>
                  </a:lnTo>
                  <a:lnTo>
                    <a:pt x="14911" y="6076"/>
                  </a:lnTo>
                  <a:lnTo>
                    <a:pt x="14890" y="6132"/>
                  </a:lnTo>
                  <a:lnTo>
                    <a:pt x="14866" y="6187"/>
                  </a:lnTo>
                  <a:lnTo>
                    <a:pt x="14842" y="6242"/>
                  </a:lnTo>
                  <a:lnTo>
                    <a:pt x="14818" y="6297"/>
                  </a:lnTo>
                  <a:lnTo>
                    <a:pt x="14793" y="6351"/>
                  </a:lnTo>
                  <a:lnTo>
                    <a:pt x="14766" y="6405"/>
                  </a:lnTo>
                  <a:lnTo>
                    <a:pt x="14740" y="6458"/>
                  </a:lnTo>
                  <a:lnTo>
                    <a:pt x="14712" y="6511"/>
                  </a:lnTo>
                  <a:lnTo>
                    <a:pt x="14685" y="6564"/>
                  </a:lnTo>
                  <a:lnTo>
                    <a:pt x="14656" y="6615"/>
                  </a:lnTo>
                  <a:lnTo>
                    <a:pt x="14627" y="6667"/>
                  </a:lnTo>
                  <a:lnTo>
                    <a:pt x="14596" y="6718"/>
                  </a:lnTo>
                  <a:lnTo>
                    <a:pt x="14566" y="6769"/>
                  </a:lnTo>
                  <a:lnTo>
                    <a:pt x="14535" y="6819"/>
                  </a:lnTo>
                  <a:lnTo>
                    <a:pt x="14503" y="6868"/>
                  </a:lnTo>
                  <a:lnTo>
                    <a:pt x="14470" y="6917"/>
                  </a:lnTo>
                  <a:lnTo>
                    <a:pt x="14438" y="6966"/>
                  </a:lnTo>
                  <a:lnTo>
                    <a:pt x="14404" y="7014"/>
                  </a:lnTo>
                  <a:lnTo>
                    <a:pt x="14370" y="7062"/>
                  </a:lnTo>
                  <a:lnTo>
                    <a:pt x="14334" y="7109"/>
                  </a:lnTo>
                  <a:lnTo>
                    <a:pt x="14299" y="7155"/>
                  </a:lnTo>
                  <a:lnTo>
                    <a:pt x="14264" y="7202"/>
                  </a:lnTo>
                  <a:lnTo>
                    <a:pt x="14227" y="7247"/>
                  </a:lnTo>
                  <a:lnTo>
                    <a:pt x="14190" y="7291"/>
                  </a:lnTo>
                  <a:lnTo>
                    <a:pt x="14152" y="7337"/>
                  </a:lnTo>
                  <a:lnTo>
                    <a:pt x="14114" y="7379"/>
                  </a:lnTo>
                  <a:lnTo>
                    <a:pt x="14075" y="7424"/>
                  </a:lnTo>
                  <a:lnTo>
                    <a:pt x="14036" y="7466"/>
                  </a:lnTo>
                  <a:lnTo>
                    <a:pt x="13996" y="7508"/>
                  </a:lnTo>
                  <a:lnTo>
                    <a:pt x="13955" y="7549"/>
                  </a:lnTo>
                  <a:lnTo>
                    <a:pt x="13915" y="7591"/>
                  </a:lnTo>
                  <a:lnTo>
                    <a:pt x="13874" y="7631"/>
                  </a:lnTo>
                  <a:lnTo>
                    <a:pt x="13831" y="7670"/>
                  </a:lnTo>
                  <a:lnTo>
                    <a:pt x="13789" y="7709"/>
                  </a:lnTo>
                  <a:lnTo>
                    <a:pt x="13745" y="7748"/>
                  </a:lnTo>
                  <a:lnTo>
                    <a:pt x="13702" y="7786"/>
                  </a:lnTo>
                  <a:lnTo>
                    <a:pt x="7616" y="13871"/>
                  </a:lnTo>
                  <a:lnTo>
                    <a:pt x="1818" y="8073"/>
                  </a:lnTo>
                  <a:lnTo>
                    <a:pt x="3421" y="8073"/>
                  </a:lnTo>
                  <a:lnTo>
                    <a:pt x="3421" y="8073"/>
                  </a:lnTo>
                  <a:lnTo>
                    <a:pt x="3443" y="8073"/>
                  </a:lnTo>
                  <a:lnTo>
                    <a:pt x="3465" y="8072"/>
                  </a:lnTo>
                  <a:lnTo>
                    <a:pt x="3487" y="8069"/>
                  </a:lnTo>
                  <a:lnTo>
                    <a:pt x="3508" y="8066"/>
                  </a:lnTo>
                  <a:lnTo>
                    <a:pt x="3528" y="8062"/>
                  </a:lnTo>
                  <a:lnTo>
                    <a:pt x="3550" y="8057"/>
                  </a:lnTo>
                  <a:lnTo>
                    <a:pt x="3570" y="8051"/>
                  </a:lnTo>
                  <a:lnTo>
                    <a:pt x="3589" y="8044"/>
                  </a:lnTo>
                  <a:lnTo>
                    <a:pt x="3609" y="8037"/>
                  </a:lnTo>
                  <a:lnTo>
                    <a:pt x="3628" y="8028"/>
                  </a:lnTo>
                  <a:lnTo>
                    <a:pt x="3647" y="8019"/>
                  </a:lnTo>
                  <a:lnTo>
                    <a:pt x="3664" y="8009"/>
                  </a:lnTo>
                  <a:lnTo>
                    <a:pt x="3682" y="7999"/>
                  </a:lnTo>
                  <a:lnTo>
                    <a:pt x="3700" y="7988"/>
                  </a:lnTo>
                  <a:lnTo>
                    <a:pt x="3716" y="7975"/>
                  </a:lnTo>
                  <a:lnTo>
                    <a:pt x="3732" y="7962"/>
                  </a:lnTo>
                  <a:lnTo>
                    <a:pt x="3749" y="7950"/>
                  </a:lnTo>
                  <a:lnTo>
                    <a:pt x="3764" y="7936"/>
                  </a:lnTo>
                  <a:lnTo>
                    <a:pt x="3778" y="7921"/>
                  </a:lnTo>
                  <a:lnTo>
                    <a:pt x="3791" y="7906"/>
                  </a:lnTo>
                  <a:lnTo>
                    <a:pt x="3805" y="7891"/>
                  </a:lnTo>
                  <a:lnTo>
                    <a:pt x="3818" y="7874"/>
                  </a:lnTo>
                  <a:lnTo>
                    <a:pt x="3829" y="7857"/>
                  </a:lnTo>
                  <a:lnTo>
                    <a:pt x="3841" y="7840"/>
                  </a:lnTo>
                  <a:lnTo>
                    <a:pt x="3851" y="7821"/>
                  </a:lnTo>
                  <a:lnTo>
                    <a:pt x="3861" y="7804"/>
                  </a:lnTo>
                  <a:lnTo>
                    <a:pt x="3870" y="7785"/>
                  </a:lnTo>
                  <a:lnTo>
                    <a:pt x="3878" y="7766"/>
                  </a:lnTo>
                  <a:lnTo>
                    <a:pt x="3886" y="7746"/>
                  </a:lnTo>
                  <a:lnTo>
                    <a:pt x="3892" y="7727"/>
                  </a:lnTo>
                  <a:lnTo>
                    <a:pt x="3898" y="7707"/>
                  </a:lnTo>
                  <a:lnTo>
                    <a:pt x="3904" y="7685"/>
                  </a:lnTo>
                  <a:lnTo>
                    <a:pt x="4639" y="4801"/>
                  </a:lnTo>
                  <a:lnTo>
                    <a:pt x="6412" y="10751"/>
                  </a:lnTo>
                  <a:lnTo>
                    <a:pt x="6884" y="10610"/>
                  </a:lnTo>
                  <a:lnTo>
                    <a:pt x="6412" y="10751"/>
                  </a:lnTo>
                  <a:lnTo>
                    <a:pt x="6412" y="10751"/>
                  </a:lnTo>
                  <a:lnTo>
                    <a:pt x="6420" y="10775"/>
                  </a:lnTo>
                  <a:lnTo>
                    <a:pt x="6428" y="10799"/>
                  </a:lnTo>
                  <a:lnTo>
                    <a:pt x="6439" y="10822"/>
                  </a:lnTo>
                  <a:lnTo>
                    <a:pt x="6450" y="10843"/>
                  </a:lnTo>
                  <a:lnTo>
                    <a:pt x="6462" y="10865"/>
                  </a:lnTo>
                  <a:lnTo>
                    <a:pt x="6475" y="10886"/>
                  </a:lnTo>
                  <a:lnTo>
                    <a:pt x="6489" y="10905"/>
                  </a:lnTo>
                  <a:lnTo>
                    <a:pt x="6504" y="10924"/>
                  </a:lnTo>
                  <a:lnTo>
                    <a:pt x="6519" y="10943"/>
                  </a:lnTo>
                  <a:lnTo>
                    <a:pt x="6536" y="10959"/>
                  </a:lnTo>
                  <a:lnTo>
                    <a:pt x="6553" y="10975"/>
                  </a:lnTo>
                  <a:lnTo>
                    <a:pt x="6571" y="10992"/>
                  </a:lnTo>
                  <a:lnTo>
                    <a:pt x="6590" y="11006"/>
                  </a:lnTo>
                  <a:lnTo>
                    <a:pt x="6610" y="11020"/>
                  </a:lnTo>
                  <a:lnTo>
                    <a:pt x="6630" y="11032"/>
                  </a:lnTo>
                  <a:lnTo>
                    <a:pt x="6650" y="11045"/>
                  </a:lnTo>
                  <a:lnTo>
                    <a:pt x="6672" y="11055"/>
                  </a:lnTo>
                  <a:lnTo>
                    <a:pt x="6693" y="11065"/>
                  </a:lnTo>
                  <a:lnTo>
                    <a:pt x="6714" y="11074"/>
                  </a:lnTo>
                  <a:lnTo>
                    <a:pt x="6737" y="11081"/>
                  </a:lnTo>
                  <a:lnTo>
                    <a:pt x="6760" y="11088"/>
                  </a:lnTo>
                  <a:lnTo>
                    <a:pt x="6784" y="11093"/>
                  </a:lnTo>
                  <a:lnTo>
                    <a:pt x="6806" y="11098"/>
                  </a:lnTo>
                  <a:lnTo>
                    <a:pt x="6830" y="11101"/>
                  </a:lnTo>
                  <a:lnTo>
                    <a:pt x="6854" y="11103"/>
                  </a:lnTo>
                  <a:lnTo>
                    <a:pt x="6878" y="11104"/>
                  </a:lnTo>
                  <a:lnTo>
                    <a:pt x="6903" y="11104"/>
                  </a:lnTo>
                  <a:lnTo>
                    <a:pt x="6927" y="11101"/>
                  </a:lnTo>
                  <a:lnTo>
                    <a:pt x="6952" y="11099"/>
                  </a:lnTo>
                  <a:lnTo>
                    <a:pt x="6976" y="11095"/>
                  </a:lnTo>
                  <a:lnTo>
                    <a:pt x="7000" y="11090"/>
                  </a:lnTo>
                  <a:lnTo>
                    <a:pt x="7025" y="11083"/>
                  </a:lnTo>
                  <a:lnTo>
                    <a:pt x="7025" y="11083"/>
                  </a:lnTo>
                  <a:lnTo>
                    <a:pt x="7058" y="11072"/>
                  </a:lnTo>
                  <a:lnTo>
                    <a:pt x="7090" y="11059"/>
                  </a:lnTo>
                  <a:lnTo>
                    <a:pt x="7120" y="11045"/>
                  </a:lnTo>
                  <a:lnTo>
                    <a:pt x="7149" y="11027"/>
                  </a:lnTo>
                  <a:lnTo>
                    <a:pt x="7175" y="11008"/>
                  </a:lnTo>
                  <a:lnTo>
                    <a:pt x="7202" y="10988"/>
                  </a:lnTo>
                  <a:lnTo>
                    <a:pt x="7226" y="10967"/>
                  </a:lnTo>
                  <a:lnTo>
                    <a:pt x="7248" y="10944"/>
                  </a:lnTo>
                  <a:lnTo>
                    <a:pt x="7270" y="10919"/>
                  </a:lnTo>
                  <a:lnTo>
                    <a:pt x="7289" y="10894"/>
                  </a:lnTo>
                  <a:lnTo>
                    <a:pt x="7306" y="10866"/>
                  </a:lnTo>
                  <a:lnTo>
                    <a:pt x="7321" y="10838"/>
                  </a:lnTo>
                  <a:lnTo>
                    <a:pt x="7336" y="10809"/>
                  </a:lnTo>
                  <a:lnTo>
                    <a:pt x="7348" y="10779"/>
                  </a:lnTo>
                  <a:lnTo>
                    <a:pt x="7358" y="10749"/>
                  </a:lnTo>
                  <a:lnTo>
                    <a:pt x="7365" y="10717"/>
                  </a:lnTo>
                  <a:lnTo>
                    <a:pt x="8848" y="5725"/>
                  </a:lnTo>
                  <a:lnTo>
                    <a:pt x="9378" y="7723"/>
                  </a:lnTo>
                  <a:lnTo>
                    <a:pt x="9854" y="7599"/>
                  </a:lnTo>
                  <a:lnTo>
                    <a:pt x="9378" y="7724"/>
                  </a:lnTo>
                  <a:lnTo>
                    <a:pt x="9378" y="7724"/>
                  </a:lnTo>
                  <a:lnTo>
                    <a:pt x="9383" y="7745"/>
                  </a:lnTo>
                  <a:lnTo>
                    <a:pt x="9390" y="7765"/>
                  </a:lnTo>
                  <a:lnTo>
                    <a:pt x="9398" y="7785"/>
                  </a:lnTo>
                  <a:lnTo>
                    <a:pt x="9405" y="7804"/>
                  </a:lnTo>
                  <a:lnTo>
                    <a:pt x="9414" y="7823"/>
                  </a:lnTo>
                  <a:lnTo>
                    <a:pt x="9424" y="7840"/>
                  </a:lnTo>
                  <a:lnTo>
                    <a:pt x="9434" y="7858"/>
                  </a:lnTo>
                  <a:lnTo>
                    <a:pt x="9446" y="7876"/>
                  </a:lnTo>
                  <a:lnTo>
                    <a:pt x="9457" y="7892"/>
                  </a:lnTo>
                  <a:lnTo>
                    <a:pt x="9470" y="7907"/>
                  </a:lnTo>
                  <a:lnTo>
                    <a:pt x="9482" y="7923"/>
                  </a:lnTo>
                  <a:lnTo>
                    <a:pt x="9496" y="7937"/>
                  </a:lnTo>
                  <a:lnTo>
                    <a:pt x="9510" y="7952"/>
                  </a:lnTo>
                  <a:lnTo>
                    <a:pt x="9525" y="7965"/>
                  </a:lnTo>
                  <a:lnTo>
                    <a:pt x="9540" y="7979"/>
                  </a:lnTo>
                  <a:lnTo>
                    <a:pt x="9555" y="7990"/>
                  </a:lnTo>
                  <a:lnTo>
                    <a:pt x="9572" y="8003"/>
                  </a:lnTo>
                  <a:lnTo>
                    <a:pt x="9588" y="8013"/>
                  </a:lnTo>
                  <a:lnTo>
                    <a:pt x="9606" y="8024"/>
                  </a:lnTo>
                  <a:lnTo>
                    <a:pt x="9623" y="8033"/>
                  </a:lnTo>
                  <a:lnTo>
                    <a:pt x="9641" y="8043"/>
                  </a:lnTo>
                  <a:lnTo>
                    <a:pt x="9659" y="8051"/>
                  </a:lnTo>
                  <a:lnTo>
                    <a:pt x="9678" y="8058"/>
                  </a:lnTo>
                  <a:lnTo>
                    <a:pt x="9695" y="8064"/>
                  </a:lnTo>
                  <a:lnTo>
                    <a:pt x="9715" y="8071"/>
                  </a:lnTo>
                  <a:lnTo>
                    <a:pt x="9734" y="8076"/>
                  </a:lnTo>
                  <a:lnTo>
                    <a:pt x="9753" y="8081"/>
                  </a:lnTo>
                  <a:lnTo>
                    <a:pt x="9773" y="8085"/>
                  </a:lnTo>
                  <a:lnTo>
                    <a:pt x="9793" y="8087"/>
                  </a:lnTo>
                  <a:lnTo>
                    <a:pt x="9814" y="8090"/>
                  </a:lnTo>
                  <a:lnTo>
                    <a:pt x="9834" y="8091"/>
                  </a:lnTo>
                  <a:lnTo>
                    <a:pt x="9854" y="8091"/>
                  </a:lnTo>
                  <a:lnTo>
                    <a:pt x="9858" y="8091"/>
                  </a:lnTo>
                  <a:lnTo>
                    <a:pt x="11617" y="8091"/>
                  </a:lnTo>
                  <a:lnTo>
                    <a:pt x="11617" y="8091"/>
                  </a:lnTo>
                  <a:lnTo>
                    <a:pt x="11642" y="8091"/>
                  </a:lnTo>
                  <a:lnTo>
                    <a:pt x="11667" y="8088"/>
                  </a:lnTo>
                  <a:lnTo>
                    <a:pt x="11691" y="8086"/>
                  </a:lnTo>
                  <a:lnTo>
                    <a:pt x="11716" y="8081"/>
                  </a:lnTo>
                  <a:lnTo>
                    <a:pt x="11740" y="8076"/>
                  </a:lnTo>
                  <a:lnTo>
                    <a:pt x="11763" y="8069"/>
                  </a:lnTo>
                  <a:lnTo>
                    <a:pt x="11786" y="8061"/>
                  </a:lnTo>
                  <a:lnTo>
                    <a:pt x="11808" y="8052"/>
                  </a:lnTo>
                  <a:lnTo>
                    <a:pt x="11831" y="8043"/>
                  </a:lnTo>
                  <a:lnTo>
                    <a:pt x="11851" y="8032"/>
                  </a:lnTo>
                  <a:lnTo>
                    <a:pt x="11872" y="8020"/>
                  </a:lnTo>
                  <a:lnTo>
                    <a:pt x="11893" y="8007"/>
                  </a:lnTo>
                  <a:lnTo>
                    <a:pt x="11912" y="7993"/>
                  </a:lnTo>
                  <a:lnTo>
                    <a:pt x="11930" y="7979"/>
                  </a:lnTo>
                  <a:lnTo>
                    <a:pt x="11948" y="7962"/>
                  </a:lnTo>
                  <a:lnTo>
                    <a:pt x="11966" y="7947"/>
                  </a:lnTo>
                  <a:lnTo>
                    <a:pt x="11982" y="7930"/>
                  </a:lnTo>
                  <a:lnTo>
                    <a:pt x="11997" y="7912"/>
                  </a:lnTo>
                  <a:lnTo>
                    <a:pt x="12012" y="7893"/>
                  </a:lnTo>
                  <a:lnTo>
                    <a:pt x="12026" y="7874"/>
                  </a:lnTo>
                  <a:lnTo>
                    <a:pt x="12039" y="7854"/>
                  </a:lnTo>
                  <a:lnTo>
                    <a:pt x="12050" y="7833"/>
                  </a:lnTo>
                  <a:lnTo>
                    <a:pt x="12061" y="7811"/>
                  </a:lnTo>
                  <a:lnTo>
                    <a:pt x="12071" y="7790"/>
                  </a:lnTo>
                  <a:lnTo>
                    <a:pt x="12080" y="7767"/>
                  </a:lnTo>
                  <a:lnTo>
                    <a:pt x="12088" y="7745"/>
                  </a:lnTo>
                  <a:lnTo>
                    <a:pt x="12094" y="7721"/>
                  </a:lnTo>
                  <a:lnTo>
                    <a:pt x="12099" y="7698"/>
                  </a:lnTo>
                  <a:lnTo>
                    <a:pt x="12104" y="7673"/>
                  </a:lnTo>
                  <a:lnTo>
                    <a:pt x="12107" y="7649"/>
                  </a:lnTo>
                  <a:lnTo>
                    <a:pt x="12109" y="7624"/>
                  </a:lnTo>
                  <a:lnTo>
                    <a:pt x="12109" y="7599"/>
                  </a:lnTo>
                  <a:lnTo>
                    <a:pt x="12109" y="7599"/>
                  </a:lnTo>
                  <a:lnTo>
                    <a:pt x="12109" y="7572"/>
                  </a:lnTo>
                  <a:lnTo>
                    <a:pt x="12107" y="7548"/>
                  </a:lnTo>
                  <a:lnTo>
                    <a:pt x="12104" y="7523"/>
                  </a:lnTo>
                  <a:lnTo>
                    <a:pt x="12099" y="7499"/>
                  </a:lnTo>
                  <a:lnTo>
                    <a:pt x="12094" y="7475"/>
                  </a:lnTo>
                  <a:lnTo>
                    <a:pt x="12088" y="7451"/>
                  </a:lnTo>
                  <a:lnTo>
                    <a:pt x="12080" y="7429"/>
                  </a:lnTo>
                  <a:lnTo>
                    <a:pt x="12071" y="7406"/>
                  </a:lnTo>
                  <a:lnTo>
                    <a:pt x="12061" y="7385"/>
                  </a:lnTo>
                  <a:lnTo>
                    <a:pt x="12050" y="7363"/>
                  </a:lnTo>
                  <a:lnTo>
                    <a:pt x="12039" y="7343"/>
                  </a:lnTo>
                  <a:lnTo>
                    <a:pt x="12026" y="7323"/>
                  </a:lnTo>
                  <a:lnTo>
                    <a:pt x="12012" y="7303"/>
                  </a:lnTo>
                  <a:lnTo>
                    <a:pt x="11997" y="7284"/>
                  </a:lnTo>
                  <a:lnTo>
                    <a:pt x="11982" y="7266"/>
                  </a:lnTo>
                  <a:lnTo>
                    <a:pt x="11966" y="7250"/>
                  </a:lnTo>
                  <a:lnTo>
                    <a:pt x="11948" y="7233"/>
                  </a:lnTo>
                  <a:lnTo>
                    <a:pt x="11930" y="7217"/>
                  </a:lnTo>
                  <a:lnTo>
                    <a:pt x="11912" y="7203"/>
                  </a:lnTo>
                  <a:lnTo>
                    <a:pt x="11893" y="7189"/>
                  </a:lnTo>
                  <a:lnTo>
                    <a:pt x="11872" y="7177"/>
                  </a:lnTo>
                  <a:lnTo>
                    <a:pt x="11851" y="7164"/>
                  </a:lnTo>
                  <a:lnTo>
                    <a:pt x="11831" y="7154"/>
                  </a:lnTo>
                  <a:lnTo>
                    <a:pt x="11808" y="7144"/>
                  </a:lnTo>
                  <a:lnTo>
                    <a:pt x="11786" y="7135"/>
                  </a:lnTo>
                  <a:lnTo>
                    <a:pt x="11763" y="7128"/>
                  </a:lnTo>
                  <a:lnTo>
                    <a:pt x="11740" y="7120"/>
                  </a:lnTo>
                  <a:lnTo>
                    <a:pt x="11716" y="7115"/>
                  </a:lnTo>
                  <a:lnTo>
                    <a:pt x="11691" y="7110"/>
                  </a:lnTo>
                  <a:lnTo>
                    <a:pt x="11667" y="7107"/>
                  </a:lnTo>
                  <a:lnTo>
                    <a:pt x="11642" y="7105"/>
                  </a:lnTo>
                  <a:lnTo>
                    <a:pt x="11617" y="7105"/>
                  </a:lnTo>
                  <a:lnTo>
                    <a:pt x="10232" y="7105"/>
                  </a:lnTo>
                  <a:lnTo>
                    <a:pt x="9359" y="3814"/>
                  </a:lnTo>
                  <a:lnTo>
                    <a:pt x="9359" y="3814"/>
                  </a:lnTo>
                  <a:lnTo>
                    <a:pt x="9351" y="3782"/>
                  </a:lnTo>
                  <a:lnTo>
                    <a:pt x="9341" y="3749"/>
                  </a:lnTo>
                  <a:lnTo>
                    <a:pt x="9330" y="3719"/>
                  </a:lnTo>
                  <a:lnTo>
                    <a:pt x="9316" y="3689"/>
                  </a:lnTo>
                  <a:lnTo>
                    <a:pt x="9301" y="3660"/>
                  </a:lnTo>
                  <a:lnTo>
                    <a:pt x="9283" y="3631"/>
                  </a:lnTo>
                  <a:lnTo>
                    <a:pt x="9263" y="3605"/>
                  </a:lnTo>
                  <a:lnTo>
                    <a:pt x="9243" y="3579"/>
                  </a:lnTo>
                  <a:lnTo>
                    <a:pt x="9219" y="3556"/>
                  </a:lnTo>
                  <a:lnTo>
                    <a:pt x="9195" y="3533"/>
                  </a:lnTo>
                  <a:lnTo>
                    <a:pt x="9169" y="3511"/>
                  </a:lnTo>
                  <a:lnTo>
                    <a:pt x="9141" y="3493"/>
                  </a:lnTo>
                  <a:lnTo>
                    <a:pt x="9111" y="3475"/>
                  </a:lnTo>
                  <a:lnTo>
                    <a:pt x="9081" y="3460"/>
                  </a:lnTo>
                  <a:lnTo>
                    <a:pt x="9048" y="3446"/>
                  </a:lnTo>
                  <a:lnTo>
                    <a:pt x="9015" y="3435"/>
                  </a:lnTo>
                  <a:lnTo>
                    <a:pt x="9015" y="3435"/>
                  </a:lnTo>
                  <a:lnTo>
                    <a:pt x="8990" y="3428"/>
                  </a:lnTo>
                  <a:lnTo>
                    <a:pt x="8966" y="3423"/>
                  </a:lnTo>
                  <a:lnTo>
                    <a:pt x="8941" y="3420"/>
                  </a:lnTo>
                  <a:lnTo>
                    <a:pt x="8917" y="3416"/>
                  </a:lnTo>
                  <a:lnTo>
                    <a:pt x="8892" y="3415"/>
                  </a:lnTo>
                  <a:lnTo>
                    <a:pt x="8868" y="3415"/>
                  </a:lnTo>
                  <a:lnTo>
                    <a:pt x="8844" y="3416"/>
                  </a:lnTo>
                  <a:lnTo>
                    <a:pt x="8820" y="3417"/>
                  </a:lnTo>
                  <a:lnTo>
                    <a:pt x="8796" y="3421"/>
                  </a:lnTo>
                  <a:lnTo>
                    <a:pt x="8772" y="3426"/>
                  </a:lnTo>
                  <a:lnTo>
                    <a:pt x="8749" y="3431"/>
                  </a:lnTo>
                  <a:lnTo>
                    <a:pt x="8727" y="3437"/>
                  </a:lnTo>
                  <a:lnTo>
                    <a:pt x="8704" y="3445"/>
                  </a:lnTo>
                  <a:lnTo>
                    <a:pt x="8683" y="3454"/>
                  </a:lnTo>
                  <a:lnTo>
                    <a:pt x="8660" y="3464"/>
                  </a:lnTo>
                  <a:lnTo>
                    <a:pt x="8640" y="3474"/>
                  </a:lnTo>
                  <a:lnTo>
                    <a:pt x="8618" y="3486"/>
                  </a:lnTo>
                  <a:lnTo>
                    <a:pt x="8600" y="3499"/>
                  </a:lnTo>
                  <a:lnTo>
                    <a:pt x="8579" y="3513"/>
                  </a:lnTo>
                  <a:lnTo>
                    <a:pt x="8560" y="3527"/>
                  </a:lnTo>
                  <a:lnTo>
                    <a:pt x="8543" y="3543"/>
                  </a:lnTo>
                  <a:lnTo>
                    <a:pt x="8525" y="3559"/>
                  </a:lnTo>
                  <a:lnTo>
                    <a:pt x="8509" y="3577"/>
                  </a:lnTo>
                  <a:lnTo>
                    <a:pt x="8494" y="3595"/>
                  </a:lnTo>
                  <a:lnTo>
                    <a:pt x="8479" y="3613"/>
                  </a:lnTo>
                  <a:lnTo>
                    <a:pt x="8465" y="3634"/>
                  </a:lnTo>
                  <a:lnTo>
                    <a:pt x="8452" y="3654"/>
                  </a:lnTo>
                  <a:lnTo>
                    <a:pt x="8440" y="3675"/>
                  </a:lnTo>
                  <a:lnTo>
                    <a:pt x="8428" y="3697"/>
                  </a:lnTo>
                  <a:lnTo>
                    <a:pt x="8418" y="3719"/>
                  </a:lnTo>
                  <a:lnTo>
                    <a:pt x="8409" y="3743"/>
                  </a:lnTo>
                  <a:lnTo>
                    <a:pt x="8402" y="3767"/>
                  </a:lnTo>
                  <a:lnTo>
                    <a:pt x="8874" y="3908"/>
                  </a:lnTo>
                  <a:lnTo>
                    <a:pt x="8403" y="3770"/>
                  </a:lnTo>
                  <a:lnTo>
                    <a:pt x="6884" y="8884"/>
                  </a:lnTo>
                  <a:lnTo>
                    <a:pt x="5081" y="2839"/>
                  </a:lnTo>
                  <a:lnTo>
                    <a:pt x="5081" y="2839"/>
                  </a:lnTo>
                  <a:lnTo>
                    <a:pt x="5072" y="2806"/>
                  </a:lnTo>
                  <a:lnTo>
                    <a:pt x="5061" y="2775"/>
                  </a:lnTo>
                  <a:lnTo>
                    <a:pt x="5048" y="2745"/>
                  </a:lnTo>
                  <a:lnTo>
                    <a:pt x="5033" y="2716"/>
                  </a:lnTo>
                  <a:lnTo>
                    <a:pt x="5017" y="2687"/>
                  </a:lnTo>
                  <a:lnTo>
                    <a:pt x="4998" y="2660"/>
                  </a:lnTo>
                  <a:lnTo>
                    <a:pt x="4978" y="2634"/>
                  </a:lnTo>
                  <a:lnTo>
                    <a:pt x="4955" y="2610"/>
                  </a:lnTo>
                  <a:lnTo>
                    <a:pt x="4931" y="2586"/>
                  </a:lnTo>
                  <a:lnTo>
                    <a:pt x="4906" y="2565"/>
                  </a:lnTo>
                  <a:lnTo>
                    <a:pt x="4880" y="2546"/>
                  </a:lnTo>
                  <a:lnTo>
                    <a:pt x="4851" y="2527"/>
                  </a:lnTo>
                  <a:lnTo>
                    <a:pt x="4820" y="2512"/>
                  </a:lnTo>
                  <a:lnTo>
                    <a:pt x="4790" y="2497"/>
                  </a:lnTo>
                  <a:lnTo>
                    <a:pt x="4757" y="2485"/>
                  </a:lnTo>
                  <a:lnTo>
                    <a:pt x="4723" y="2475"/>
                  </a:lnTo>
                  <a:lnTo>
                    <a:pt x="4723" y="2475"/>
                  </a:lnTo>
                  <a:lnTo>
                    <a:pt x="4698" y="2469"/>
                  </a:lnTo>
                  <a:lnTo>
                    <a:pt x="4674" y="2465"/>
                  </a:lnTo>
                  <a:lnTo>
                    <a:pt x="4649" y="2461"/>
                  </a:lnTo>
                  <a:lnTo>
                    <a:pt x="4624" y="2460"/>
                  </a:lnTo>
                  <a:lnTo>
                    <a:pt x="4600" y="2460"/>
                  </a:lnTo>
                  <a:lnTo>
                    <a:pt x="4576" y="2460"/>
                  </a:lnTo>
                  <a:lnTo>
                    <a:pt x="4552" y="2463"/>
                  </a:lnTo>
                  <a:lnTo>
                    <a:pt x="4528" y="2465"/>
                  </a:lnTo>
                  <a:lnTo>
                    <a:pt x="4504" y="2469"/>
                  </a:lnTo>
                  <a:lnTo>
                    <a:pt x="4480" y="2475"/>
                  </a:lnTo>
                  <a:lnTo>
                    <a:pt x="4458" y="2482"/>
                  </a:lnTo>
                  <a:lnTo>
                    <a:pt x="4435" y="2489"/>
                  </a:lnTo>
                  <a:lnTo>
                    <a:pt x="4414" y="2497"/>
                  </a:lnTo>
                  <a:lnTo>
                    <a:pt x="4391" y="2507"/>
                  </a:lnTo>
                  <a:lnTo>
                    <a:pt x="4371" y="2517"/>
                  </a:lnTo>
                  <a:lnTo>
                    <a:pt x="4349" y="2529"/>
                  </a:lnTo>
                  <a:lnTo>
                    <a:pt x="4329" y="2542"/>
                  </a:lnTo>
                  <a:lnTo>
                    <a:pt x="4310" y="2555"/>
                  </a:lnTo>
                  <a:lnTo>
                    <a:pt x="4291" y="2570"/>
                  </a:lnTo>
                  <a:lnTo>
                    <a:pt x="4274" y="2585"/>
                  </a:lnTo>
                  <a:lnTo>
                    <a:pt x="4256" y="2601"/>
                  </a:lnTo>
                  <a:lnTo>
                    <a:pt x="4240" y="2618"/>
                  </a:lnTo>
                  <a:lnTo>
                    <a:pt x="4223" y="2636"/>
                  </a:lnTo>
                  <a:lnTo>
                    <a:pt x="4208" y="2654"/>
                  </a:lnTo>
                  <a:lnTo>
                    <a:pt x="4194" y="2674"/>
                  </a:lnTo>
                  <a:lnTo>
                    <a:pt x="4181" y="2694"/>
                  </a:lnTo>
                  <a:lnTo>
                    <a:pt x="4169" y="2716"/>
                  </a:lnTo>
                  <a:lnTo>
                    <a:pt x="4158" y="2737"/>
                  </a:lnTo>
                  <a:lnTo>
                    <a:pt x="4148" y="2760"/>
                  </a:lnTo>
                  <a:lnTo>
                    <a:pt x="4138" y="2782"/>
                  </a:lnTo>
                  <a:lnTo>
                    <a:pt x="4130" y="2806"/>
                  </a:lnTo>
                  <a:lnTo>
                    <a:pt x="4124" y="2832"/>
                  </a:lnTo>
                  <a:lnTo>
                    <a:pt x="4601" y="2952"/>
                  </a:lnTo>
                  <a:lnTo>
                    <a:pt x="4124" y="2832"/>
                  </a:lnTo>
                  <a:lnTo>
                    <a:pt x="3038" y="7087"/>
                  </a:lnTo>
                  <a:lnTo>
                    <a:pt x="881" y="7087"/>
                  </a:lnTo>
                  <a:lnTo>
                    <a:pt x="881" y="7087"/>
                  </a:lnTo>
                  <a:lnTo>
                    <a:pt x="831" y="7017"/>
                  </a:lnTo>
                  <a:lnTo>
                    <a:pt x="780" y="6945"/>
                  </a:lnTo>
                  <a:lnTo>
                    <a:pt x="733" y="6872"/>
                  </a:lnTo>
                  <a:lnTo>
                    <a:pt x="685" y="6799"/>
                  </a:lnTo>
                  <a:lnTo>
                    <a:pt x="639" y="6723"/>
                  </a:lnTo>
                  <a:lnTo>
                    <a:pt x="595" y="6648"/>
                  </a:lnTo>
                  <a:lnTo>
                    <a:pt x="552" y="6571"/>
                  </a:lnTo>
                  <a:lnTo>
                    <a:pt x="511" y="6493"/>
                  </a:lnTo>
                  <a:lnTo>
                    <a:pt x="471" y="6414"/>
                  </a:lnTo>
                  <a:lnTo>
                    <a:pt x="433" y="6334"/>
                  </a:lnTo>
                  <a:lnTo>
                    <a:pt x="395" y="6254"/>
                  </a:lnTo>
                  <a:lnTo>
                    <a:pt x="360" y="6172"/>
                  </a:lnTo>
                  <a:lnTo>
                    <a:pt x="326" y="6089"/>
                  </a:lnTo>
                  <a:lnTo>
                    <a:pt x="293" y="6006"/>
                  </a:lnTo>
                  <a:lnTo>
                    <a:pt x="263" y="5921"/>
                  </a:lnTo>
                  <a:lnTo>
                    <a:pt x="234" y="5836"/>
                  </a:lnTo>
                  <a:lnTo>
                    <a:pt x="206" y="5749"/>
                  </a:lnTo>
                  <a:lnTo>
                    <a:pt x="180" y="5662"/>
                  </a:lnTo>
                  <a:lnTo>
                    <a:pt x="156" y="5575"/>
                  </a:lnTo>
                  <a:lnTo>
                    <a:pt x="133" y="5487"/>
                  </a:lnTo>
                  <a:lnTo>
                    <a:pt x="112" y="5398"/>
                  </a:lnTo>
                  <a:lnTo>
                    <a:pt x="93" y="5307"/>
                  </a:lnTo>
                  <a:lnTo>
                    <a:pt x="75" y="5218"/>
                  </a:lnTo>
                  <a:lnTo>
                    <a:pt x="60" y="5126"/>
                  </a:lnTo>
                  <a:lnTo>
                    <a:pt x="46" y="5034"/>
                  </a:lnTo>
                  <a:lnTo>
                    <a:pt x="34" y="4942"/>
                  </a:lnTo>
                  <a:lnTo>
                    <a:pt x="24" y="4849"/>
                  </a:lnTo>
                  <a:lnTo>
                    <a:pt x="15" y="4754"/>
                  </a:lnTo>
                  <a:lnTo>
                    <a:pt x="8" y="4660"/>
                  </a:lnTo>
                  <a:lnTo>
                    <a:pt x="3" y="4565"/>
                  </a:lnTo>
                  <a:lnTo>
                    <a:pt x="1" y="4470"/>
                  </a:lnTo>
                  <a:lnTo>
                    <a:pt x="0" y="4374"/>
                  </a:lnTo>
                  <a:lnTo>
                    <a:pt x="0" y="4374"/>
                  </a:lnTo>
                  <a:lnTo>
                    <a:pt x="1" y="4262"/>
                  </a:lnTo>
                  <a:lnTo>
                    <a:pt x="5" y="4150"/>
                  </a:lnTo>
                  <a:lnTo>
                    <a:pt x="11" y="4038"/>
                  </a:lnTo>
                  <a:lnTo>
                    <a:pt x="21" y="3927"/>
                  </a:lnTo>
                  <a:lnTo>
                    <a:pt x="32" y="3817"/>
                  </a:lnTo>
                  <a:lnTo>
                    <a:pt x="46" y="3708"/>
                  </a:lnTo>
                  <a:lnTo>
                    <a:pt x="64" y="3600"/>
                  </a:lnTo>
                  <a:lnTo>
                    <a:pt x="83" y="3493"/>
                  </a:lnTo>
                  <a:lnTo>
                    <a:pt x="104" y="3387"/>
                  </a:lnTo>
                  <a:lnTo>
                    <a:pt x="128" y="3281"/>
                  </a:lnTo>
                  <a:lnTo>
                    <a:pt x="155" y="3177"/>
                  </a:lnTo>
                  <a:lnTo>
                    <a:pt x="184" y="3073"/>
                  </a:lnTo>
                  <a:lnTo>
                    <a:pt x="215" y="2971"/>
                  </a:lnTo>
                  <a:lnTo>
                    <a:pt x="248" y="2871"/>
                  </a:lnTo>
                  <a:lnTo>
                    <a:pt x="283" y="2770"/>
                  </a:lnTo>
                  <a:lnTo>
                    <a:pt x="321" y="2672"/>
                  </a:lnTo>
                  <a:lnTo>
                    <a:pt x="361" y="2573"/>
                  </a:lnTo>
                  <a:lnTo>
                    <a:pt x="403" y="2478"/>
                  </a:lnTo>
                  <a:lnTo>
                    <a:pt x="447" y="2383"/>
                  </a:lnTo>
                  <a:lnTo>
                    <a:pt x="493" y="2289"/>
                  </a:lnTo>
                  <a:lnTo>
                    <a:pt x="541" y="2197"/>
                  </a:lnTo>
                  <a:lnTo>
                    <a:pt x="592" y="2106"/>
                  </a:lnTo>
                  <a:lnTo>
                    <a:pt x="644" y="2017"/>
                  </a:lnTo>
                  <a:lnTo>
                    <a:pt x="699" y="1929"/>
                  </a:lnTo>
                  <a:lnTo>
                    <a:pt x="754" y="1842"/>
                  </a:lnTo>
                  <a:lnTo>
                    <a:pt x="813" y="1758"/>
                  </a:lnTo>
                  <a:lnTo>
                    <a:pt x="872" y="1673"/>
                  </a:lnTo>
                  <a:lnTo>
                    <a:pt x="934" y="1591"/>
                  </a:lnTo>
                  <a:lnTo>
                    <a:pt x="997" y="1512"/>
                  </a:lnTo>
                  <a:lnTo>
                    <a:pt x="1063" y="1433"/>
                  </a:lnTo>
                  <a:lnTo>
                    <a:pt x="1129" y="1356"/>
                  </a:lnTo>
                  <a:lnTo>
                    <a:pt x="1199" y="1282"/>
                  </a:lnTo>
                  <a:lnTo>
                    <a:pt x="1268" y="1207"/>
                  </a:lnTo>
                  <a:lnTo>
                    <a:pt x="1341" y="1136"/>
                  </a:lnTo>
                  <a:lnTo>
                    <a:pt x="1414" y="1066"/>
                  </a:lnTo>
                  <a:lnTo>
                    <a:pt x="1488" y="998"/>
                  </a:lnTo>
                  <a:lnTo>
                    <a:pt x="1565" y="933"/>
                  </a:lnTo>
                  <a:lnTo>
                    <a:pt x="1643" y="869"/>
                  </a:lnTo>
                  <a:lnTo>
                    <a:pt x="1722" y="807"/>
                  </a:lnTo>
                  <a:lnTo>
                    <a:pt x="1804" y="746"/>
                  </a:lnTo>
                  <a:lnTo>
                    <a:pt x="1886" y="689"/>
                  </a:lnTo>
                  <a:lnTo>
                    <a:pt x="1969" y="633"/>
                  </a:lnTo>
                  <a:lnTo>
                    <a:pt x="2055" y="579"/>
                  </a:lnTo>
                  <a:lnTo>
                    <a:pt x="2142" y="527"/>
                  </a:lnTo>
                  <a:lnTo>
                    <a:pt x="2229" y="478"/>
                  </a:lnTo>
                  <a:lnTo>
                    <a:pt x="2318" y="432"/>
                  </a:lnTo>
                  <a:lnTo>
                    <a:pt x="2407" y="386"/>
                  </a:lnTo>
                  <a:lnTo>
                    <a:pt x="2499" y="344"/>
                  </a:lnTo>
                  <a:lnTo>
                    <a:pt x="2591" y="303"/>
                  </a:lnTo>
                  <a:lnTo>
                    <a:pt x="2685" y="266"/>
                  </a:lnTo>
                  <a:lnTo>
                    <a:pt x="2779" y="229"/>
                  </a:lnTo>
                  <a:lnTo>
                    <a:pt x="2875" y="196"/>
                  </a:lnTo>
                  <a:lnTo>
                    <a:pt x="2972" y="166"/>
                  </a:lnTo>
                  <a:lnTo>
                    <a:pt x="3069" y="137"/>
                  </a:lnTo>
                  <a:lnTo>
                    <a:pt x="3168" y="112"/>
                  </a:lnTo>
                  <a:lnTo>
                    <a:pt x="3266" y="88"/>
                  </a:lnTo>
                  <a:lnTo>
                    <a:pt x="3367" y="68"/>
                  </a:lnTo>
                  <a:lnTo>
                    <a:pt x="3469" y="50"/>
                  </a:lnTo>
                  <a:lnTo>
                    <a:pt x="3571" y="35"/>
                  </a:lnTo>
                  <a:lnTo>
                    <a:pt x="3673" y="22"/>
                  </a:lnTo>
                  <a:lnTo>
                    <a:pt x="3776" y="12"/>
                  </a:lnTo>
                  <a:lnTo>
                    <a:pt x="3881" y="5"/>
                  </a:lnTo>
                  <a:lnTo>
                    <a:pt x="3987" y="1"/>
                  </a:lnTo>
                  <a:lnTo>
                    <a:pt x="4091" y="0"/>
                  </a:lnTo>
                  <a:lnTo>
                    <a:pt x="4091"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9061081" y="3666573"/>
            <a:ext cx="576000" cy="576000"/>
            <a:chOff x="9061081" y="3666573"/>
            <a:chExt cx="576000" cy="576000"/>
          </a:xfrm>
        </p:grpSpPr>
        <p:sp>
          <p:nvSpPr>
            <p:cNvPr id="37" name="椭圆 36"/>
            <p:cNvSpPr/>
            <p:nvPr/>
          </p:nvSpPr>
          <p:spPr>
            <a:xfrm>
              <a:off x="9061081" y="3666573"/>
              <a:ext cx="576000" cy="576000"/>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8" name="Freeform 339"/>
            <p:cNvSpPr>
              <a:spLocks noEditPoints="1"/>
            </p:cNvSpPr>
            <p:nvPr/>
          </p:nvSpPr>
          <p:spPr bwMode="auto">
            <a:xfrm>
              <a:off x="9227622" y="3833902"/>
              <a:ext cx="242918" cy="241342"/>
            </a:xfrm>
            <a:custGeom>
              <a:avLst/>
              <a:gdLst>
                <a:gd name="T0" fmla="*/ 12877 w 14809"/>
                <a:gd name="T1" fmla="*/ 26 h 14710"/>
                <a:gd name="T2" fmla="*/ 13364 w 14809"/>
                <a:gd name="T3" fmla="*/ 158 h 14710"/>
                <a:gd name="T4" fmla="*/ 13803 w 14809"/>
                <a:gd name="T5" fmla="*/ 390 h 14710"/>
                <a:gd name="T6" fmla="*/ 14178 w 14809"/>
                <a:gd name="T7" fmla="*/ 708 h 14710"/>
                <a:gd name="T8" fmla="*/ 14478 w 14809"/>
                <a:gd name="T9" fmla="*/ 1099 h 14710"/>
                <a:gd name="T10" fmla="*/ 14688 w 14809"/>
                <a:gd name="T11" fmla="*/ 1548 h 14710"/>
                <a:gd name="T12" fmla="*/ 14796 w 14809"/>
                <a:gd name="T13" fmla="*/ 2044 h 14710"/>
                <a:gd name="T14" fmla="*/ 14802 w 14809"/>
                <a:gd name="T15" fmla="*/ 6502 h 14710"/>
                <a:gd name="T16" fmla="*/ 14724 w 14809"/>
                <a:gd name="T17" fmla="*/ 6954 h 14710"/>
                <a:gd name="T18" fmla="*/ 14562 w 14809"/>
                <a:gd name="T19" fmla="*/ 7372 h 14710"/>
                <a:gd name="T20" fmla="*/ 14323 w 14809"/>
                <a:gd name="T21" fmla="*/ 7746 h 14710"/>
                <a:gd name="T22" fmla="*/ 14018 w 14809"/>
                <a:gd name="T23" fmla="*/ 8065 h 14710"/>
                <a:gd name="T24" fmla="*/ 13657 w 14809"/>
                <a:gd name="T25" fmla="*/ 8322 h 14710"/>
                <a:gd name="T26" fmla="*/ 13248 w 14809"/>
                <a:gd name="T27" fmla="*/ 8505 h 14710"/>
                <a:gd name="T28" fmla="*/ 10295 w 14809"/>
                <a:gd name="T29" fmla="*/ 8885 h 14710"/>
                <a:gd name="T30" fmla="*/ 10259 w 14809"/>
                <a:gd name="T31" fmla="*/ 5572 h 14710"/>
                <a:gd name="T32" fmla="*/ 10115 w 14809"/>
                <a:gd name="T33" fmla="*/ 5090 h 14710"/>
                <a:gd name="T34" fmla="*/ 9874 w 14809"/>
                <a:gd name="T35" fmla="*/ 4658 h 14710"/>
                <a:gd name="T36" fmla="*/ 9546 w 14809"/>
                <a:gd name="T37" fmla="*/ 4291 h 14710"/>
                <a:gd name="T38" fmla="*/ 9149 w 14809"/>
                <a:gd name="T39" fmla="*/ 4000 h 14710"/>
                <a:gd name="T40" fmla="*/ 8694 w 14809"/>
                <a:gd name="T41" fmla="*/ 3800 h 14710"/>
                <a:gd name="T42" fmla="*/ 8192 w 14809"/>
                <a:gd name="T43" fmla="*/ 3704 h 14710"/>
                <a:gd name="T44" fmla="*/ 2843 w 14809"/>
                <a:gd name="T45" fmla="*/ 2101 h 14710"/>
                <a:gd name="T46" fmla="*/ 2940 w 14809"/>
                <a:gd name="T47" fmla="*/ 1601 h 14710"/>
                <a:gd name="T48" fmla="*/ 3139 w 14809"/>
                <a:gd name="T49" fmla="*/ 1145 h 14710"/>
                <a:gd name="T50" fmla="*/ 3430 w 14809"/>
                <a:gd name="T51" fmla="*/ 747 h 14710"/>
                <a:gd name="T52" fmla="*/ 3797 w 14809"/>
                <a:gd name="T53" fmla="*/ 421 h 14710"/>
                <a:gd name="T54" fmla="*/ 4229 w 14809"/>
                <a:gd name="T55" fmla="*/ 180 h 14710"/>
                <a:gd name="T56" fmla="*/ 4712 w 14809"/>
                <a:gd name="T57" fmla="*/ 35 h 14710"/>
                <a:gd name="T58" fmla="*/ 7527 w 14809"/>
                <a:gd name="T59" fmla="*/ 4288 h 14710"/>
                <a:gd name="T60" fmla="*/ 1707 w 14809"/>
                <a:gd name="T61" fmla="*/ 4296 h 14710"/>
                <a:gd name="T62" fmla="*/ 1248 w 14809"/>
                <a:gd name="T63" fmla="*/ 4438 h 14710"/>
                <a:gd name="T64" fmla="*/ 848 w 14809"/>
                <a:gd name="T65" fmla="*/ 4678 h 14710"/>
                <a:gd name="T66" fmla="*/ 517 w 14809"/>
                <a:gd name="T67" fmla="*/ 5005 h 14710"/>
                <a:gd name="T68" fmla="*/ 261 w 14809"/>
                <a:gd name="T69" fmla="*/ 5400 h 14710"/>
                <a:gd name="T70" fmla="*/ 87 w 14809"/>
                <a:gd name="T71" fmla="*/ 5853 h 14710"/>
                <a:gd name="T72" fmla="*/ 6 w 14809"/>
                <a:gd name="T73" fmla="*/ 6349 h 14710"/>
                <a:gd name="T74" fmla="*/ 9 w 14809"/>
                <a:gd name="T75" fmla="*/ 9973 h 14710"/>
                <a:gd name="T76" fmla="*/ 97 w 14809"/>
                <a:gd name="T77" fmla="*/ 10419 h 14710"/>
                <a:gd name="T78" fmla="*/ 269 w 14809"/>
                <a:gd name="T79" fmla="*/ 10829 h 14710"/>
                <a:gd name="T80" fmla="*/ 513 w 14809"/>
                <a:gd name="T81" fmla="*/ 11194 h 14710"/>
                <a:gd name="T82" fmla="*/ 823 w 14809"/>
                <a:gd name="T83" fmla="*/ 11505 h 14710"/>
                <a:gd name="T84" fmla="*/ 1187 w 14809"/>
                <a:gd name="T85" fmla="*/ 11753 h 14710"/>
                <a:gd name="T86" fmla="*/ 1596 w 14809"/>
                <a:gd name="T87" fmla="*/ 11926 h 14710"/>
                <a:gd name="T88" fmla="*/ 4698 w 14809"/>
                <a:gd name="T89" fmla="*/ 12027 h 14710"/>
                <a:gd name="T90" fmla="*/ 6544 w 14809"/>
                <a:gd name="T91" fmla="*/ 12082 h 14710"/>
                <a:gd name="T92" fmla="*/ 7449 w 14809"/>
                <a:gd name="T93" fmla="*/ 12059 h 14710"/>
                <a:gd name="T94" fmla="*/ 8064 w 14809"/>
                <a:gd name="T95" fmla="*/ 11969 h 14710"/>
                <a:gd name="T96" fmla="*/ 8474 w 14809"/>
                <a:gd name="T97" fmla="*/ 11810 h 14710"/>
                <a:gd name="T98" fmla="*/ 8842 w 14809"/>
                <a:gd name="T99" fmla="*/ 11568 h 14710"/>
                <a:gd name="T100" fmla="*/ 9157 w 14809"/>
                <a:gd name="T101" fmla="*/ 11258 h 14710"/>
                <a:gd name="T102" fmla="*/ 9413 w 14809"/>
                <a:gd name="T103" fmla="*/ 10898 h 14710"/>
                <a:gd name="T104" fmla="*/ 9599 w 14809"/>
                <a:gd name="T105" fmla="*/ 10504 h 14710"/>
                <a:gd name="T106" fmla="*/ 9709 w 14809"/>
                <a:gd name="T107" fmla="*/ 10091 h 14710"/>
                <a:gd name="T108" fmla="*/ 9734 w 14809"/>
                <a:gd name="T109" fmla="*/ 6378 h 14710"/>
                <a:gd name="T110" fmla="*/ 9666 w 14809"/>
                <a:gd name="T111" fmla="*/ 5764 h 14710"/>
                <a:gd name="T112" fmla="*/ 9481 w 14809"/>
                <a:gd name="T113" fmla="*/ 5274 h 14710"/>
                <a:gd name="T114" fmla="*/ 9199 w 14809"/>
                <a:gd name="T115" fmla="*/ 4896 h 14710"/>
                <a:gd name="T116" fmla="*/ 8845 w 14809"/>
                <a:gd name="T117" fmla="*/ 4620 h 14710"/>
                <a:gd name="T118" fmla="*/ 8440 w 14809"/>
                <a:gd name="T119" fmla="*/ 4434 h 14710"/>
                <a:gd name="T120" fmla="*/ 8010 w 14809"/>
                <a:gd name="T121" fmla="*/ 4327 h 14710"/>
                <a:gd name="T122" fmla="*/ 7527 w 14809"/>
                <a:gd name="T123" fmla="*/ 4288 h 14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09" h="14710">
                  <a:moveTo>
                    <a:pt x="5113" y="0"/>
                  </a:moveTo>
                  <a:lnTo>
                    <a:pt x="12532" y="0"/>
                  </a:lnTo>
                  <a:lnTo>
                    <a:pt x="12532" y="0"/>
                  </a:lnTo>
                  <a:lnTo>
                    <a:pt x="12590" y="1"/>
                  </a:lnTo>
                  <a:lnTo>
                    <a:pt x="12648" y="2"/>
                  </a:lnTo>
                  <a:lnTo>
                    <a:pt x="12706" y="6"/>
                  </a:lnTo>
                  <a:lnTo>
                    <a:pt x="12764" y="11"/>
                  </a:lnTo>
                  <a:lnTo>
                    <a:pt x="12820" y="18"/>
                  </a:lnTo>
                  <a:lnTo>
                    <a:pt x="12877" y="26"/>
                  </a:lnTo>
                  <a:lnTo>
                    <a:pt x="12934" y="35"/>
                  </a:lnTo>
                  <a:lnTo>
                    <a:pt x="12989" y="46"/>
                  </a:lnTo>
                  <a:lnTo>
                    <a:pt x="13044" y="59"/>
                  </a:lnTo>
                  <a:lnTo>
                    <a:pt x="13099" y="71"/>
                  </a:lnTo>
                  <a:lnTo>
                    <a:pt x="13153" y="86"/>
                  </a:lnTo>
                  <a:lnTo>
                    <a:pt x="13207" y="103"/>
                  </a:lnTo>
                  <a:lnTo>
                    <a:pt x="13260" y="120"/>
                  </a:lnTo>
                  <a:lnTo>
                    <a:pt x="13313" y="138"/>
                  </a:lnTo>
                  <a:lnTo>
                    <a:pt x="13364" y="158"/>
                  </a:lnTo>
                  <a:lnTo>
                    <a:pt x="13416" y="180"/>
                  </a:lnTo>
                  <a:lnTo>
                    <a:pt x="13466" y="202"/>
                  </a:lnTo>
                  <a:lnTo>
                    <a:pt x="13517" y="225"/>
                  </a:lnTo>
                  <a:lnTo>
                    <a:pt x="13566" y="250"/>
                  </a:lnTo>
                  <a:lnTo>
                    <a:pt x="13615" y="275"/>
                  </a:lnTo>
                  <a:lnTo>
                    <a:pt x="13663" y="303"/>
                  </a:lnTo>
                  <a:lnTo>
                    <a:pt x="13709" y="331"/>
                  </a:lnTo>
                  <a:lnTo>
                    <a:pt x="13756" y="360"/>
                  </a:lnTo>
                  <a:lnTo>
                    <a:pt x="13803" y="390"/>
                  </a:lnTo>
                  <a:lnTo>
                    <a:pt x="13847" y="421"/>
                  </a:lnTo>
                  <a:lnTo>
                    <a:pt x="13892" y="454"/>
                  </a:lnTo>
                  <a:lnTo>
                    <a:pt x="13935" y="487"/>
                  </a:lnTo>
                  <a:lnTo>
                    <a:pt x="13978" y="522"/>
                  </a:lnTo>
                  <a:lnTo>
                    <a:pt x="14019" y="557"/>
                  </a:lnTo>
                  <a:lnTo>
                    <a:pt x="14061" y="593"/>
                  </a:lnTo>
                  <a:lnTo>
                    <a:pt x="14100" y="630"/>
                  </a:lnTo>
                  <a:lnTo>
                    <a:pt x="14140" y="668"/>
                  </a:lnTo>
                  <a:lnTo>
                    <a:pt x="14178" y="708"/>
                  </a:lnTo>
                  <a:lnTo>
                    <a:pt x="14214" y="747"/>
                  </a:lnTo>
                  <a:lnTo>
                    <a:pt x="14251" y="789"/>
                  </a:lnTo>
                  <a:lnTo>
                    <a:pt x="14286" y="831"/>
                  </a:lnTo>
                  <a:lnTo>
                    <a:pt x="14321" y="873"/>
                  </a:lnTo>
                  <a:lnTo>
                    <a:pt x="14354" y="916"/>
                  </a:lnTo>
                  <a:lnTo>
                    <a:pt x="14387" y="962"/>
                  </a:lnTo>
                  <a:lnTo>
                    <a:pt x="14418" y="1006"/>
                  </a:lnTo>
                  <a:lnTo>
                    <a:pt x="14449" y="1052"/>
                  </a:lnTo>
                  <a:lnTo>
                    <a:pt x="14478" y="1099"/>
                  </a:lnTo>
                  <a:lnTo>
                    <a:pt x="14505" y="1145"/>
                  </a:lnTo>
                  <a:lnTo>
                    <a:pt x="14533" y="1193"/>
                  </a:lnTo>
                  <a:lnTo>
                    <a:pt x="14558" y="1242"/>
                  </a:lnTo>
                  <a:lnTo>
                    <a:pt x="14583" y="1291"/>
                  </a:lnTo>
                  <a:lnTo>
                    <a:pt x="14606" y="1342"/>
                  </a:lnTo>
                  <a:lnTo>
                    <a:pt x="14629" y="1392"/>
                  </a:lnTo>
                  <a:lnTo>
                    <a:pt x="14650" y="1444"/>
                  </a:lnTo>
                  <a:lnTo>
                    <a:pt x="14669" y="1495"/>
                  </a:lnTo>
                  <a:lnTo>
                    <a:pt x="14688" y="1548"/>
                  </a:lnTo>
                  <a:lnTo>
                    <a:pt x="14706" y="1601"/>
                  </a:lnTo>
                  <a:lnTo>
                    <a:pt x="14722" y="1655"/>
                  </a:lnTo>
                  <a:lnTo>
                    <a:pt x="14736" y="1709"/>
                  </a:lnTo>
                  <a:lnTo>
                    <a:pt x="14750" y="1764"/>
                  </a:lnTo>
                  <a:lnTo>
                    <a:pt x="14762" y="1819"/>
                  </a:lnTo>
                  <a:lnTo>
                    <a:pt x="14772" y="1874"/>
                  </a:lnTo>
                  <a:lnTo>
                    <a:pt x="14782" y="1931"/>
                  </a:lnTo>
                  <a:lnTo>
                    <a:pt x="14790" y="1988"/>
                  </a:lnTo>
                  <a:lnTo>
                    <a:pt x="14796" y="2044"/>
                  </a:lnTo>
                  <a:lnTo>
                    <a:pt x="14801" y="2102"/>
                  </a:lnTo>
                  <a:lnTo>
                    <a:pt x="14805" y="2159"/>
                  </a:lnTo>
                  <a:lnTo>
                    <a:pt x="14808" y="2218"/>
                  </a:lnTo>
                  <a:lnTo>
                    <a:pt x="14809" y="2276"/>
                  </a:lnTo>
                  <a:lnTo>
                    <a:pt x="14809" y="6344"/>
                  </a:lnTo>
                  <a:lnTo>
                    <a:pt x="14809" y="6344"/>
                  </a:lnTo>
                  <a:lnTo>
                    <a:pt x="14808" y="6397"/>
                  </a:lnTo>
                  <a:lnTo>
                    <a:pt x="14806" y="6450"/>
                  </a:lnTo>
                  <a:lnTo>
                    <a:pt x="14802" y="6502"/>
                  </a:lnTo>
                  <a:lnTo>
                    <a:pt x="14799" y="6553"/>
                  </a:lnTo>
                  <a:lnTo>
                    <a:pt x="14794" y="6605"/>
                  </a:lnTo>
                  <a:lnTo>
                    <a:pt x="14787" y="6655"/>
                  </a:lnTo>
                  <a:lnTo>
                    <a:pt x="14780" y="6707"/>
                  </a:lnTo>
                  <a:lnTo>
                    <a:pt x="14771" y="6757"/>
                  </a:lnTo>
                  <a:lnTo>
                    <a:pt x="14761" y="6806"/>
                  </a:lnTo>
                  <a:lnTo>
                    <a:pt x="14750" y="6857"/>
                  </a:lnTo>
                  <a:lnTo>
                    <a:pt x="14738" y="6906"/>
                  </a:lnTo>
                  <a:lnTo>
                    <a:pt x="14724" y="6954"/>
                  </a:lnTo>
                  <a:lnTo>
                    <a:pt x="14711" y="7003"/>
                  </a:lnTo>
                  <a:lnTo>
                    <a:pt x="14695" y="7051"/>
                  </a:lnTo>
                  <a:lnTo>
                    <a:pt x="14679" y="7098"/>
                  </a:lnTo>
                  <a:lnTo>
                    <a:pt x="14663" y="7145"/>
                  </a:lnTo>
                  <a:lnTo>
                    <a:pt x="14644" y="7192"/>
                  </a:lnTo>
                  <a:lnTo>
                    <a:pt x="14625" y="7237"/>
                  </a:lnTo>
                  <a:lnTo>
                    <a:pt x="14605" y="7282"/>
                  </a:lnTo>
                  <a:lnTo>
                    <a:pt x="14583" y="7328"/>
                  </a:lnTo>
                  <a:lnTo>
                    <a:pt x="14562" y="7372"/>
                  </a:lnTo>
                  <a:lnTo>
                    <a:pt x="14538" y="7416"/>
                  </a:lnTo>
                  <a:lnTo>
                    <a:pt x="14514" y="7460"/>
                  </a:lnTo>
                  <a:lnTo>
                    <a:pt x="14490" y="7503"/>
                  </a:lnTo>
                  <a:lnTo>
                    <a:pt x="14464" y="7544"/>
                  </a:lnTo>
                  <a:lnTo>
                    <a:pt x="14437" y="7586"/>
                  </a:lnTo>
                  <a:lnTo>
                    <a:pt x="14410" y="7627"/>
                  </a:lnTo>
                  <a:lnTo>
                    <a:pt x="14382" y="7668"/>
                  </a:lnTo>
                  <a:lnTo>
                    <a:pt x="14353" y="7707"/>
                  </a:lnTo>
                  <a:lnTo>
                    <a:pt x="14323" y="7746"/>
                  </a:lnTo>
                  <a:lnTo>
                    <a:pt x="14291" y="7785"/>
                  </a:lnTo>
                  <a:lnTo>
                    <a:pt x="14260" y="7822"/>
                  </a:lnTo>
                  <a:lnTo>
                    <a:pt x="14228" y="7859"/>
                  </a:lnTo>
                  <a:lnTo>
                    <a:pt x="14194" y="7895"/>
                  </a:lnTo>
                  <a:lnTo>
                    <a:pt x="14160" y="7931"/>
                  </a:lnTo>
                  <a:lnTo>
                    <a:pt x="14126" y="7966"/>
                  </a:lnTo>
                  <a:lnTo>
                    <a:pt x="14091" y="8000"/>
                  </a:lnTo>
                  <a:lnTo>
                    <a:pt x="14054" y="8033"/>
                  </a:lnTo>
                  <a:lnTo>
                    <a:pt x="14018" y="8065"/>
                  </a:lnTo>
                  <a:lnTo>
                    <a:pt x="13980" y="8097"/>
                  </a:lnTo>
                  <a:lnTo>
                    <a:pt x="13942" y="8128"/>
                  </a:lnTo>
                  <a:lnTo>
                    <a:pt x="13903" y="8159"/>
                  </a:lnTo>
                  <a:lnTo>
                    <a:pt x="13863" y="8188"/>
                  </a:lnTo>
                  <a:lnTo>
                    <a:pt x="13823" y="8216"/>
                  </a:lnTo>
                  <a:lnTo>
                    <a:pt x="13782" y="8244"/>
                  </a:lnTo>
                  <a:lnTo>
                    <a:pt x="13741" y="8271"/>
                  </a:lnTo>
                  <a:lnTo>
                    <a:pt x="13699" y="8297"/>
                  </a:lnTo>
                  <a:lnTo>
                    <a:pt x="13657" y="8322"/>
                  </a:lnTo>
                  <a:lnTo>
                    <a:pt x="13614" y="8346"/>
                  </a:lnTo>
                  <a:lnTo>
                    <a:pt x="13570" y="8369"/>
                  </a:lnTo>
                  <a:lnTo>
                    <a:pt x="13526" y="8392"/>
                  </a:lnTo>
                  <a:lnTo>
                    <a:pt x="13480" y="8413"/>
                  </a:lnTo>
                  <a:lnTo>
                    <a:pt x="13435" y="8433"/>
                  </a:lnTo>
                  <a:lnTo>
                    <a:pt x="13390" y="8452"/>
                  </a:lnTo>
                  <a:lnTo>
                    <a:pt x="13343" y="8471"/>
                  </a:lnTo>
                  <a:lnTo>
                    <a:pt x="13295" y="8488"/>
                  </a:lnTo>
                  <a:lnTo>
                    <a:pt x="13248" y="8505"/>
                  </a:lnTo>
                  <a:lnTo>
                    <a:pt x="13201" y="8520"/>
                  </a:lnTo>
                  <a:lnTo>
                    <a:pt x="13153" y="8534"/>
                  </a:lnTo>
                  <a:lnTo>
                    <a:pt x="13104" y="8548"/>
                  </a:lnTo>
                  <a:lnTo>
                    <a:pt x="13055" y="8560"/>
                  </a:lnTo>
                  <a:lnTo>
                    <a:pt x="13005" y="8572"/>
                  </a:lnTo>
                  <a:lnTo>
                    <a:pt x="12955" y="8582"/>
                  </a:lnTo>
                  <a:lnTo>
                    <a:pt x="12905" y="8590"/>
                  </a:lnTo>
                  <a:lnTo>
                    <a:pt x="12851" y="11969"/>
                  </a:lnTo>
                  <a:lnTo>
                    <a:pt x="10295" y="8885"/>
                  </a:lnTo>
                  <a:lnTo>
                    <a:pt x="10295" y="5974"/>
                  </a:lnTo>
                  <a:lnTo>
                    <a:pt x="10295" y="5974"/>
                  </a:lnTo>
                  <a:lnTo>
                    <a:pt x="10294" y="5915"/>
                  </a:lnTo>
                  <a:lnTo>
                    <a:pt x="10292" y="5857"/>
                  </a:lnTo>
                  <a:lnTo>
                    <a:pt x="10288" y="5799"/>
                  </a:lnTo>
                  <a:lnTo>
                    <a:pt x="10283" y="5741"/>
                  </a:lnTo>
                  <a:lnTo>
                    <a:pt x="10277" y="5684"/>
                  </a:lnTo>
                  <a:lnTo>
                    <a:pt x="10269" y="5628"/>
                  </a:lnTo>
                  <a:lnTo>
                    <a:pt x="10259" y="5572"/>
                  </a:lnTo>
                  <a:lnTo>
                    <a:pt x="10249" y="5516"/>
                  </a:lnTo>
                  <a:lnTo>
                    <a:pt x="10236" y="5462"/>
                  </a:lnTo>
                  <a:lnTo>
                    <a:pt x="10222" y="5406"/>
                  </a:lnTo>
                  <a:lnTo>
                    <a:pt x="10209" y="5352"/>
                  </a:lnTo>
                  <a:lnTo>
                    <a:pt x="10192" y="5299"/>
                  </a:lnTo>
                  <a:lnTo>
                    <a:pt x="10174" y="5245"/>
                  </a:lnTo>
                  <a:lnTo>
                    <a:pt x="10156" y="5193"/>
                  </a:lnTo>
                  <a:lnTo>
                    <a:pt x="10137" y="5140"/>
                  </a:lnTo>
                  <a:lnTo>
                    <a:pt x="10115" y="5090"/>
                  </a:lnTo>
                  <a:lnTo>
                    <a:pt x="10093" y="5039"/>
                  </a:lnTo>
                  <a:lnTo>
                    <a:pt x="10070" y="4989"/>
                  </a:lnTo>
                  <a:lnTo>
                    <a:pt x="10045" y="4939"/>
                  </a:lnTo>
                  <a:lnTo>
                    <a:pt x="10020" y="4891"/>
                  </a:lnTo>
                  <a:lnTo>
                    <a:pt x="9992" y="4843"/>
                  </a:lnTo>
                  <a:lnTo>
                    <a:pt x="9964" y="4795"/>
                  </a:lnTo>
                  <a:lnTo>
                    <a:pt x="9935" y="4749"/>
                  </a:lnTo>
                  <a:lnTo>
                    <a:pt x="9905" y="4704"/>
                  </a:lnTo>
                  <a:lnTo>
                    <a:pt x="9874" y="4658"/>
                  </a:lnTo>
                  <a:lnTo>
                    <a:pt x="9841" y="4614"/>
                  </a:lnTo>
                  <a:lnTo>
                    <a:pt x="9808" y="4570"/>
                  </a:lnTo>
                  <a:lnTo>
                    <a:pt x="9773" y="4527"/>
                  </a:lnTo>
                  <a:lnTo>
                    <a:pt x="9738" y="4486"/>
                  </a:lnTo>
                  <a:lnTo>
                    <a:pt x="9701" y="4445"/>
                  </a:lnTo>
                  <a:lnTo>
                    <a:pt x="9664" y="4405"/>
                  </a:lnTo>
                  <a:lnTo>
                    <a:pt x="9625" y="4366"/>
                  </a:lnTo>
                  <a:lnTo>
                    <a:pt x="9586" y="4327"/>
                  </a:lnTo>
                  <a:lnTo>
                    <a:pt x="9546" y="4291"/>
                  </a:lnTo>
                  <a:lnTo>
                    <a:pt x="9506" y="4254"/>
                  </a:lnTo>
                  <a:lnTo>
                    <a:pt x="9464" y="4219"/>
                  </a:lnTo>
                  <a:lnTo>
                    <a:pt x="9421" y="4185"/>
                  </a:lnTo>
                  <a:lnTo>
                    <a:pt x="9377" y="4151"/>
                  </a:lnTo>
                  <a:lnTo>
                    <a:pt x="9333" y="4118"/>
                  </a:lnTo>
                  <a:lnTo>
                    <a:pt x="9288" y="4088"/>
                  </a:lnTo>
                  <a:lnTo>
                    <a:pt x="9243" y="4058"/>
                  </a:lnTo>
                  <a:lnTo>
                    <a:pt x="9196" y="4027"/>
                  </a:lnTo>
                  <a:lnTo>
                    <a:pt x="9149" y="4000"/>
                  </a:lnTo>
                  <a:lnTo>
                    <a:pt x="9100" y="3973"/>
                  </a:lnTo>
                  <a:lnTo>
                    <a:pt x="9052" y="3947"/>
                  </a:lnTo>
                  <a:lnTo>
                    <a:pt x="9002" y="3923"/>
                  </a:lnTo>
                  <a:lnTo>
                    <a:pt x="8953" y="3899"/>
                  </a:lnTo>
                  <a:lnTo>
                    <a:pt x="8901" y="3876"/>
                  </a:lnTo>
                  <a:lnTo>
                    <a:pt x="8851" y="3856"/>
                  </a:lnTo>
                  <a:lnTo>
                    <a:pt x="8798" y="3836"/>
                  </a:lnTo>
                  <a:lnTo>
                    <a:pt x="8746" y="3817"/>
                  </a:lnTo>
                  <a:lnTo>
                    <a:pt x="8694" y="3800"/>
                  </a:lnTo>
                  <a:lnTo>
                    <a:pt x="8639" y="3784"/>
                  </a:lnTo>
                  <a:lnTo>
                    <a:pt x="8585" y="3769"/>
                  </a:lnTo>
                  <a:lnTo>
                    <a:pt x="8531" y="3755"/>
                  </a:lnTo>
                  <a:lnTo>
                    <a:pt x="8476" y="3744"/>
                  </a:lnTo>
                  <a:lnTo>
                    <a:pt x="8420" y="3733"/>
                  </a:lnTo>
                  <a:lnTo>
                    <a:pt x="8364" y="3724"/>
                  </a:lnTo>
                  <a:lnTo>
                    <a:pt x="8307" y="3715"/>
                  </a:lnTo>
                  <a:lnTo>
                    <a:pt x="8250" y="3709"/>
                  </a:lnTo>
                  <a:lnTo>
                    <a:pt x="8192" y="3704"/>
                  </a:lnTo>
                  <a:lnTo>
                    <a:pt x="8134" y="3700"/>
                  </a:lnTo>
                  <a:lnTo>
                    <a:pt x="8076" y="3698"/>
                  </a:lnTo>
                  <a:lnTo>
                    <a:pt x="8019" y="3698"/>
                  </a:lnTo>
                  <a:lnTo>
                    <a:pt x="2836" y="3698"/>
                  </a:lnTo>
                  <a:lnTo>
                    <a:pt x="2836" y="2276"/>
                  </a:lnTo>
                  <a:lnTo>
                    <a:pt x="2836" y="2276"/>
                  </a:lnTo>
                  <a:lnTo>
                    <a:pt x="2838" y="2218"/>
                  </a:lnTo>
                  <a:lnTo>
                    <a:pt x="2839" y="2159"/>
                  </a:lnTo>
                  <a:lnTo>
                    <a:pt x="2843" y="2101"/>
                  </a:lnTo>
                  <a:lnTo>
                    <a:pt x="2848" y="2044"/>
                  </a:lnTo>
                  <a:lnTo>
                    <a:pt x="2855" y="1988"/>
                  </a:lnTo>
                  <a:lnTo>
                    <a:pt x="2863" y="1931"/>
                  </a:lnTo>
                  <a:lnTo>
                    <a:pt x="2872" y="1874"/>
                  </a:lnTo>
                  <a:lnTo>
                    <a:pt x="2883" y="1819"/>
                  </a:lnTo>
                  <a:lnTo>
                    <a:pt x="2894" y="1764"/>
                  </a:lnTo>
                  <a:lnTo>
                    <a:pt x="2908" y="1709"/>
                  </a:lnTo>
                  <a:lnTo>
                    <a:pt x="2923" y="1655"/>
                  </a:lnTo>
                  <a:lnTo>
                    <a:pt x="2940" y="1601"/>
                  </a:lnTo>
                  <a:lnTo>
                    <a:pt x="2956" y="1548"/>
                  </a:lnTo>
                  <a:lnTo>
                    <a:pt x="2975" y="1495"/>
                  </a:lnTo>
                  <a:lnTo>
                    <a:pt x="2995" y="1444"/>
                  </a:lnTo>
                  <a:lnTo>
                    <a:pt x="3017" y="1392"/>
                  </a:lnTo>
                  <a:lnTo>
                    <a:pt x="3038" y="1342"/>
                  </a:lnTo>
                  <a:lnTo>
                    <a:pt x="3062" y="1291"/>
                  </a:lnTo>
                  <a:lnTo>
                    <a:pt x="3086" y="1242"/>
                  </a:lnTo>
                  <a:lnTo>
                    <a:pt x="3112" y="1193"/>
                  </a:lnTo>
                  <a:lnTo>
                    <a:pt x="3139" y="1145"/>
                  </a:lnTo>
                  <a:lnTo>
                    <a:pt x="3168" y="1097"/>
                  </a:lnTo>
                  <a:lnTo>
                    <a:pt x="3197" y="1051"/>
                  </a:lnTo>
                  <a:lnTo>
                    <a:pt x="3227" y="1006"/>
                  </a:lnTo>
                  <a:lnTo>
                    <a:pt x="3258" y="960"/>
                  </a:lnTo>
                  <a:lnTo>
                    <a:pt x="3290" y="916"/>
                  </a:lnTo>
                  <a:lnTo>
                    <a:pt x="3324" y="873"/>
                  </a:lnTo>
                  <a:lnTo>
                    <a:pt x="3358" y="831"/>
                  </a:lnTo>
                  <a:lnTo>
                    <a:pt x="3393" y="789"/>
                  </a:lnTo>
                  <a:lnTo>
                    <a:pt x="3430" y="747"/>
                  </a:lnTo>
                  <a:lnTo>
                    <a:pt x="3467" y="707"/>
                  </a:lnTo>
                  <a:lnTo>
                    <a:pt x="3505" y="668"/>
                  </a:lnTo>
                  <a:lnTo>
                    <a:pt x="3544" y="630"/>
                  </a:lnTo>
                  <a:lnTo>
                    <a:pt x="3584" y="593"/>
                  </a:lnTo>
                  <a:lnTo>
                    <a:pt x="3625" y="556"/>
                  </a:lnTo>
                  <a:lnTo>
                    <a:pt x="3668" y="521"/>
                  </a:lnTo>
                  <a:lnTo>
                    <a:pt x="3709" y="487"/>
                  </a:lnTo>
                  <a:lnTo>
                    <a:pt x="3753" y="453"/>
                  </a:lnTo>
                  <a:lnTo>
                    <a:pt x="3797" y="421"/>
                  </a:lnTo>
                  <a:lnTo>
                    <a:pt x="3843" y="390"/>
                  </a:lnTo>
                  <a:lnTo>
                    <a:pt x="3888" y="360"/>
                  </a:lnTo>
                  <a:lnTo>
                    <a:pt x="3935" y="331"/>
                  </a:lnTo>
                  <a:lnTo>
                    <a:pt x="3982" y="303"/>
                  </a:lnTo>
                  <a:lnTo>
                    <a:pt x="4030" y="275"/>
                  </a:lnTo>
                  <a:lnTo>
                    <a:pt x="4079" y="250"/>
                  </a:lnTo>
                  <a:lnTo>
                    <a:pt x="4129" y="225"/>
                  </a:lnTo>
                  <a:lnTo>
                    <a:pt x="4179" y="201"/>
                  </a:lnTo>
                  <a:lnTo>
                    <a:pt x="4229" y="180"/>
                  </a:lnTo>
                  <a:lnTo>
                    <a:pt x="4281" y="158"/>
                  </a:lnTo>
                  <a:lnTo>
                    <a:pt x="4333" y="138"/>
                  </a:lnTo>
                  <a:lnTo>
                    <a:pt x="4385" y="119"/>
                  </a:lnTo>
                  <a:lnTo>
                    <a:pt x="4438" y="103"/>
                  </a:lnTo>
                  <a:lnTo>
                    <a:pt x="4491" y="86"/>
                  </a:lnTo>
                  <a:lnTo>
                    <a:pt x="4545" y="71"/>
                  </a:lnTo>
                  <a:lnTo>
                    <a:pt x="4601" y="59"/>
                  </a:lnTo>
                  <a:lnTo>
                    <a:pt x="4656" y="46"/>
                  </a:lnTo>
                  <a:lnTo>
                    <a:pt x="4712" y="35"/>
                  </a:lnTo>
                  <a:lnTo>
                    <a:pt x="4767" y="26"/>
                  </a:lnTo>
                  <a:lnTo>
                    <a:pt x="4824" y="18"/>
                  </a:lnTo>
                  <a:lnTo>
                    <a:pt x="4882" y="11"/>
                  </a:lnTo>
                  <a:lnTo>
                    <a:pt x="4938" y="6"/>
                  </a:lnTo>
                  <a:lnTo>
                    <a:pt x="4996" y="2"/>
                  </a:lnTo>
                  <a:lnTo>
                    <a:pt x="5054" y="1"/>
                  </a:lnTo>
                  <a:lnTo>
                    <a:pt x="5113" y="0"/>
                  </a:lnTo>
                  <a:lnTo>
                    <a:pt x="5113" y="0"/>
                  </a:lnTo>
                  <a:close/>
                  <a:moveTo>
                    <a:pt x="7527" y="4288"/>
                  </a:moveTo>
                  <a:lnTo>
                    <a:pt x="2101" y="4262"/>
                  </a:lnTo>
                  <a:lnTo>
                    <a:pt x="2101" y="4262"/>
                  </a:lnTo>
                  <a:lnTo>
                    <a:pt x="2043" y="4263"/>
                  </a:lnTo>
                  <a:lnTo>
                    <a:pt x="1985" y="4264"/>
                  </a:lnTo>
                  <a:lnTo>
                    <a:pt x="1928" y="4268"/>
                  </a:lnTo>
                  <a:lnTo>
                    <a:pt x="1872" y="4273"/>
                  </a:lnTo>
                  <a:lnTo>
                    <a:pt x="1816" y="4279"/>
                  </a:lnTo>
                  <a:lnTo>
                    <a:pt x="1761" y="4287"/>
                  </a:lnTo>
                  <a:lnTo>
                    <a:pt x="1707" y="4296"/>
                  </a:lnTo>
                  <a:lnTo>
                    <a:pt x="1654" y="4307"/>
                  </a:lnTo>
                  <a:lnTo>
                    <a:pt x="1600" y="4318"/>
                  </a:lnTo>
                  <a:lnTo>
                    <a:pt x="1548" y="4332"/>
                  </a:lnTo>
                  <a:lnTo>
                    <a:pt x="1497" y="4346"/>
                  </a:lnTo>
                  <a:lnTo>
                    <a:pt x="1445" y="4362"/>
                  </a:lnTo>
                  <a:lnTo>
                    <a:pt x="1395" y="4379"/>
                  </a:lnTo>
                  <a:lnTo>
                    <a:pt x="1345" y="4398"/>
                  </a:lnTo>
                  <a:lnTo>
                    <a:pt x="1296" y="4418"/>
                  </a:lnTo>
                  <a:lnTo>
                    <a:pt x="1248" y="4438"/>
                  </a:lnTo>
                  <a:lnTo>
                    <a:pt x="1201" y="4461"/>
                  </a:lnTo>
                  <a:lnTo>
                    <a:pt x="1154" y="4483"/>
                  </a:lnTo>
                  <a:lnTo>
                    <a:pt x="1107" y="4508"/>
                  </a:lnTo>
                  <a:lnTo>
                    <a:pt x="1062" y="4534"/>
                  </a:lnTo>
                  <a:lnTo>
                    <a:pt x="1018" y="4561"/>
                  </a:lnTo>
                  <a:lnTo>
                    <a:pt x="975" y="4589"/>
                  </a:lnTo>
                  <a:lnTo>
                    <a:pt x="932" y="4618"/>
                  </a:lnTo>
                  <a:lnTo>
                    <a:pt x="890" y="4648"/>
                  </a:lnTo>
                  <a:lnTo>
                    <a:pt x="848" y="4678"/>
                  </a:lnTo>
                  <a:lnTo>
                    <a:pt x="808" y="4711"/>
                  </a:lnTo>
                  <a:lnTo>
                    <a:pt x="769" y="4744"/>
                  </a:lnTo>
                  <a:lnTo>
                    <a:pt x="730" y="4779"/>
                  </a:lnTo>
                  <a:lnTo>
                    <a:pt x="692" y="4814"/>
                  </a:lnTo>
                  <a:lnTo>
                    <a:pt x="655" y="4850"/>
                  </a:lnTo>
                  <a:lnTo>
                    <a:pt x="619" y="4887"/>
                  </a:lnTo>
                  <a:lnTo>
                    <a:pt x="585" y="4925"/>
                  </a:lnTo>
                  <a:lnTo>
                    <a:pt x="550" y="4964"/>
                  </a:lnTo>
                  <a:lnTo>
                    <a:pt x="517" y="5005"/>
                  </a:lnTo>
                  <a:lnTo>
                    <a:pt x="484" y="5045"/>
                  </a:lnTo>
                  <a:lnTo>
                    <a:pt x="453" y="5086"/>
                  </a:lnTo>
                  <a:lnTo>
                    <a:pt x="422" y="5129"/>
                  </a:lnTo>
                  <a:lnTo>
                    <a:pt x="393" y="5172"/>
                  </a:lnTo>
                  <a:lnTo>
                    <a:pt x="364" y="5216"/>
                  </a:lnTo>
                  <a:lnTo>
                    <a:pt x="337" y="5261"/>
                  </a:lnTo>
                  <a:lnTo>
                    <a:pt x="310" y="5307"/>
                  </a:lnTo>
                  <a:lnTo>
                    <a:pt x="285" y="5353"/>
                  </a:lnTo>
                  <a:lnTo>
                    <a:pt x="261" y="5400"/>
                  </a:lnTo>
                  <a:lnTo>
                    <a:pt x="237" y="5448"/>
                  </a:lnTo>
                  <a:lnTo>
                    <a:pt x="215" y="5497"/>
                  </a:lnTo>
                  <a:lnTo>
                    <a:pt x="193" y="5546"/>
                  </a:lnTo>
                  <a:lnTo>
                    <a:pt x="173" y="5595"/>
                  </a:lnTo>
                  <a:lnTo>
                    <a:pt x="154" y="5645"/>
                  </a:lnTo>
                  <a:lnTo>
                    <a:pt x="135" y="5697"/>
                  </a:lnTo>
                  <a:lnTo>
                    <a:pt x="119" y="5749"/>
                  </a:lnTo>
                  <a:lnTo>
                    <a:pt x="102" y="5800"/>
                  </a:lnTo>
                  <a:lnTo>
                    <a:pt x="87" y="5853"/>
                  </a:lnTo>
                  <a:lnTo>
                    <a:pt x="74" y="5906"/>
                  </a:lnTo>
                  <a:lnTo>
                    <a:pt x="61" y="5960"/>
                  </a:lnTo>
                  <a:lnTo>
                    <a:pt x="50" y="6014"/>
                  </a:lnTo>
                  <a:lnTo>
                    <a:pt x="40" y="6068"/>
                  </a:lnTo>
                  <a:lnTo>
                    <a:pt x="31" y="6124"/>
                  </a:lnTo>
                  <a:lnTo>
                    <a:pt x="23" y="6181"/>
                  </a:lnTo>
                  <a:lnTo>
                    <a:pt x="16" y="6236"/>
                  </a:lnTo>
                  <a:lnTo>
                    <a:pt x="11" y="6293"/>
                  </a:lnTo>
                  <a:lnTo>
                    <a:pt x="6" y="6349"/>
                  </a:lnTo>
                  <a:lnTo>
                    <a:pt x="3" y="6407"/>
                  </a:lnTo>
                  <a:lnTo>
                    <a:pt x="0" y="6464"/>
                  </a:lnTo>
                  <a:lnTo>
                    <a:pt x="0" y="6522"/>
                  </a:lnTo>
                  <a:lnTo>
                    <a:pt x="0" y="9766"/>
                  </a:lnTo>
                  <a:lnTo>
                    <a:pt x="0" y="9766"/>
                  </a:lnTo>
                  <a:lnTo>
                    <a:pt x="0" y="9818"/>
                  </a:lnTo>
                  <a:lnTo>
                    <a:pt x="3" y="9870"/>
                  </a:lnTo>
                  <a:lnTo>
                    <a:pt x="6" y="9921"/>
                  </a:lnTo>
                  <a:lnTo>
                    <a:pt x="9" y="9973"/>
                  </a:lnTo>
                  <a:lnTo>
                    <a:pt x="16" y="10023"/>
                  </a:lnTo>
                  <a:lnTo>
                    <a:pt x="22" y="10075"/>
                  </a:lnTo>
                  <a:lnTo>
                    <a:pt x="29" y="10125"/>
                  </a:lnTo>
                  <a:lnTo>
                    <a:pt x="38" y="10174"/>
                  </a:lnTo>
                  <a:lnTo>
                    <a:pt x="47" y="10225"/>
                  </a:lnTo>
                  <a:lnTo>
                    <a:pt x="58" y="10274"/>
                  </a:lnTo>
                  <a:lnTo>
                    <a:pt x="70" y="10322"/>
                  </a:lnTo>
                  <a:lnTo>
                    <a:pt x="84" y="10371"/>
                  </a:lnTo>
                  <a:lnTo>
                    <a:pt x="97" y="10419"/>
                  </a:lnTo>
                  <a:lnTo>
                    <a:pt x="113" y="10465"/>
                  </a:lnTo>
                  <a:lnTo>
                    <a:pt x="129" y="10513"/>
                  </a:lnTo>
                  <a:lnTo>
                    <a:pt x="145" y="10560"/>
                  </a:lnTo>
                  <a:lnTo>
                    <a:pt x="163" y="10606"/>
                  </a:lnTo>
                  <a:lnTo>
                    <a:pt x="183" y="10652"/>
                  </a:lnTo>
                  <a:lnTo>
                    <a:pt x="202" y="10697"/>
                  </a:lnTo>
                  <a:lnTo>
                    <a:pt x="223" y="10741"/>
                  </a:lnTo>
                  <a:lnTo>
                    <a:pt x="245" y="10785"/>
                  </a:lnTo>
                  <a:lnTo>
                    <a:pt x="269" y="10829"/>
                  </a:lnTo>
                  <a:lnTo>
                    <a:pt x="291" y="10872"/>
                  </a:lnTo>
                  <a:lnTo>
                    <a:pt x="317" y="10915"/>
                  </a:lnTo>
                  <a:lnTo>
                    <a:pt x="342" y="10956"/>
                  </a:lnTo>
                  <a:lnTo>
                    <a:pt x="368" y="10998"/>
                  </a:lnTo>
                  <a:lnTo>
                    <a:pt x="396" y="11038"/>
                  </a:lnTo>
                  <a:lnTo>
                    <a:pt x="424" y="11078"/>
                  </a:lnTo>
                  <a:lnTo>
                    <a:pt x="453" y="11117"/>
                  </a:lnTo>
                  <a:lnTo>
                    <a:pt x="483" y="11157"/>
                  </a:lnTo>
                  <a:lnTo>
                    <a:pt x="513" y="11194"/>
                  </a:lnTo>
                  <a:lnTo>
                    <a:pt x="544" y="11232"/>
                  </a:lnTo>
                  <a:lnTo>
                    <a:pt x="577" y="11269"/>
                  </a:lnTo>
                  <a:lnTo>
                    <a:pt x="610" y="11305"/>
                  </a:lnTo>
                  <a:lnTo>
                    <a:pt x="643" y="11340"/>
                  </a:lnTo>
                  <a:lnTo>
                    <a:pt x="678" y="11374"/>
                  </a:lnTo>
                  <a:lnTo>
                    <a:pt x="713" y="11408"/>
                  </a:lnTo>
                  <a:lnTo>
                    <a:pt x="749" y="11441"/>
                  </a:lnTo>
                  <a:lnTo>
                    <a:pt x="785" y="11474"/>
                  </a:lnTo>
                  <a:lnTo>
                    <a:pt x="823" y="11505"/>
                  </a:lnTo>
                  <a:lnTo>
                    <a:pt x="861" y="11537"/>
                  </a:lnTo>
                  <a:lnTo>
                    <a:pt x="900" y="11567"/>
                  </a:lnTo>
                  <a:lnTo>
                    <a:pt x="939" y="11596"/>
                  </a:lnTo>
                  <a:lnTo>
                    <a:pt x="978" y="11624"/>
                  </a:lnTo>
                  <a:lnTo>
                    <a:pt x="1019" y="11651"/>
                  </a:lnTo>
                  <a:lnTo>
                    <a:pt x="1060" y="11678"/>
                  </a:lnTo>
                  <a:lnTo>
                    <a:pt x="1101" y="11704"/>
                  </a:lnTo>
                  <a:lnTo>
                    <a:pt x="1144" y="11728"/>
                  </a:lnTo>
                  <a:lnTo>
                    <a:pt x="1187" y="11753"/>
                  </a:lnTo>
                  <a:lnTo>
                    <a:pt x="1231" y="11776"/>
                  </a:lnTo>
                  <a:lnTo>
                    <a:pt x="1275" y="11797"/>
                  </a:lnTo>
                  <a:lnTo>
                    <a:pt x="1319" y="11819"/>
                  </a:lnTo>
                  <a:lnTo>
                    <a:pt x="1364" y="11839"/>
                  </a:lnTo>
                  <a:lnTo>
                    <a:pt x="1410" y="11859"/>
                  </a:lnTo>
                  <a:lnTo>
                    <a:pt x="1455" y="11877"/>
                  </a:lnTo>
                  <a:lnTo>
                    <a:pt x="1502" y="11894"/>
                  </a:lnTo>
                  <a:lnTo>
                    <a:pt x="1549" y="11911"/>
                  </a:lnTo>
                  <a:lnTo>
                    <a:pt x="1596" y="11926"/>
                  </a:lnTo>
                  <a:lnTo>
                    <a:pt x="1644" y="11940"/>
                  </a:lnTo>
                  <a:lnTo>
                    <a:pt x="1693" y="11954"/>
                  </a:lnTo>
                  <a:lnTo>
                    <a:pt x="1741" y="11966"/>
                  </a:lnTo>
                  <a:lnTo>
                    <a:pt x="1790" y="11976"/>
                  </a:lnTo>
                  <a:lnTo>
                    <a:pt x="1840" y="11986"/>
                  </a:lnTo>
                  <a:lnTo>
                    <a:pt x="1889" y="11995"/>
                  </a:lnTo>
                  <a:lnTo>
                    <a:pt x="1944" y="14710"/>
                  </a:lnTo>
                  <a:lnTo>
                    <a:pt x="4698" y="12027"/>
                  </a:lnTo>
                  <a:lnTo>
                    <a:pt x="4698" y="12027"/>
                  </a:lnTo>
                  <a:lnTo>
                    <a:pt x="4796" y="12027"/>
                  </a:lnTo>
                  <a:lnTo>
                    <a:pt x="4895" y="12028"/>
                  </a:lnTo>
                  <a:lnTo>
                    <a:pt x="5097" y="12033"/>
                  </a:lnTo>
                  <a:lnTo>
                    <a:pt x="5300" y="12039"/>
                  </a:lnTo>
                  <a:lnTo>
                    <a:pt x="5505" y="12047"/>
                  </a:lnTo>
                  <a:lnTo>
                    <a:pt x="5921" y="12063"/>
                  </a:lnTo>
                  <a:lnTo>
                    <a:pt x="6128" y="12071"/>
                  </a:lnTo>
                  <a:lnTo>
                    <a:pt x="6336" y="12077"/>
                  </a:lnTo>
                  <a:lnTo>
                    <a:pt x="6544" y="12082"/>
                  </a:lnTo>
                  <a:lnTo>
                    <a:pt x="6647" y="12083"/>
                  </a:lnTo>
                  <a:lnTo>
                    <a:pt x="6749" y="12083"/>
                  </a:lnTo>
                  <a:lnTo>
                    <a:pt x="6851" y="12083"/>
                  </a:lnTo>
                  <a:lnTo>
                    <a:pt x="6953" y="12082"/>
                  </a:lnTo>
                  <a:lnTo>
                    <a:pt x="7054" y="12079"/>
                  </a:lnTo>
                  <a:lnTo>
                    <a:pt x="7153" y="12077"/>
                  </a:lnTo>
                  <a:lnTo>
                    <a:pt x="7253" y="12072"/>
                  </a:lnTo>
                  <a:lnTo>
                    <a:pt x="7351" y="12066"/>
                  </a:lnTo>
                  <a:lnTo>
                    <a:pt x="7449" y="12059"/>
                  </a:lnTo>
                  <a:lnTo>
                    <a:pt x="7545" y="12050"/>
                  </a:lnTo>
                  <a:lnTo>
                    <a:pt x="7641" y="12040"/>
                  </a:lnTo>
                  <a:lnTo>
                    <a:pt x="7735" y="12029"/>
                  </a:lnTo>
                  <a:lnTo>
                    <a:pt x="7828" y="12015"/>
                  </a:lnTo>
                  <a:lnTo>
                    <a:pt x="7919" y="12000"/>
                  </a:lnTo>
                  <a:lnTo>
                    <a:pt x="7919" y="12000"/>
                  </a:lnTo>
                  <a:lnTo>
                    <a:pt x="7968" y="11991"/>
                  </a:lnTo>
                  <a:lnTo>
                    <a:pt x="8016" y="11980"/>
                  </a:lnTo>
                  <a:lnTo>
                    <a:pt x="8064" y="11969"/>
                  </a:lnTo>
                  <a:lnTo>
                    <a:pt x="8112" y="11955"/>
                  </a:lnTo>
                  <a:lnTo>
                    <a:pt x="8160" y="11941"/>
                  </a:lnTo>
                  <a:lnTo>
                    <a:pt x="8206" y="11926"/>
                  </a:lnTo>
                  <a:lnTo>
                    <a:pt x="8252" y="11909"/>
                  </a:lnTo>
                  <a:lnTo>
                    <a:pt x="8297" y="11892"/>
                  </a:lnTo>
                  <a:lnTo>
                    <a:pt x="8342" y="11873"/>
                  </a:lnTo>
                  <a:lnTo>
                    <a:pt x="8388" y="11853"/>
                  </a:lnTo>
                  <a:lnTo>
                    <a:pt x="8432" y="11831"/>
                  </a:lnTo>
                  <a:lnTo>
                    <a:pt x="8474" y="11810"/>
                  </a:lnTo>
                  <a:lnTo>
                    <a:pt x="8518" y="11786"/>
                  </a:lnTo>
                  <a:lnTo>
                    <a:pt x="8560" y="11762"/>
                  </a:lnTo>
                  <a:lnTo>
                    <a:pt x="8603" y="11737"/>
                  </a:lnTo>
                  <a:lnTo>
                    <a:pt x="8644" y="11712"/>
                  </a:lnTo>
                  <a:lnTo>
                    <a:pt x="8685" y="11684"/>
                  </a:lnTo>
                  <a:lnTo>
                    <a:pt x="8725" y="11656"/>
                  </a:lnTo>
                  <a:lnTo>
                    <a:pt x="8765" y="11627"/>
                  </a:lnTo>
                  <a:lnTo>
                    <a:pt x="8803" y="11598"/>
                  </a:lnTo>
                  <a:lnTo>
                    <a:pt x="8842" y="11568"/>
                  </a:lnTo>
                  <a:lnTo>
                    <a:pt x="8880" y="11537"/>
                  </a:lnTo>
                  <a:lnTo>
                    <a:pt x="8916" y="11504"/>
                  </a:lnTo>
                  <a:lnTo>
                    <a:pt x="8953" y="11471"/>
                  </a:lnTo>
                  <a:lnTo>
                    <a:pt x="8989" y="11437"/>
                  </a:lnTo>
                  <a:lnTo>
                    <a:pt x="9025" y="11403"/>
                  </a:lnTo>
                  <a:lnTo>
                    <a:pt x="9059" y="11368"/>
                  </a:lnTo>
                  <a:lnTo>
                    <a:pt x="9093" y="11333"/>
                  </a:lnTo>
                  <a:lnTo>
                    <a:pt x="9125" y="11296"/>
                  </a:lnTo>
                  <a:lnTo>
                    <a:pt x="9157" y="11258"/>
                  </a:lnTo>
                  <a:lnTo>
                    <a:pt x="9188" y="11221"/>
                  </a:lnTo>
                  <a:lnTo>
                    <a:pt x="9220" y="11183"/>
                  </a:lnTo>
                  <a:lnTo>
                    <a:pt x="9249" y="11144"/>
                  </a:lnTo>
                  <a:lnTo>
                    <a:pt x="9279" y="11105"/>
                  </a:lnTo>
                  <a:lnTo>
                    <a:pt x="9307" y="11065"/>
                  </a:lnTo>
                  <a:lnTo>
                    <a:pt x="9335" y="11023"/>
                  </a:lnTo>
                  <a:lnTo>
                    <a:pt x="9361" y="10983"/>
                  </a:lnTo>
                  <a:lnTo>
                    <a:pt x="9387" y="10941"/>
                  </a:lnTo>
                  <a:lnTo>
                    <a:pt x="9413" y="10898"/>
                  </a:lnTo>
                  <a:lnTo>
                    <a:pt x="9437" y="10857"/>
                  </a:lnTo>
                  <a:lnTo>
                    <a:pt x="9460" y="10814"/>
                  </a:lnTo>
                  <a:lnTo>
                    <a:pt x="9483" y="10770"/>
                  </a:lnTo>
                  <a:lnTo>
                    <a:pt x="9505" y="10727"/>
                  </a:lnTo>
                  <a:lnTo>
                    <a:pt x="9525" y="10683"/>
                  </a:lnTo>
                  <a:lnTo>
                    <a:pt x="9545" y="10639"/>
                  </a:lnTo>
                  <a:lnTo>
                    <a:pt x="9564" y="10594"/>
                  </a:lnTo>
                  <a:lnTo>
                    <a:pt x="9581" y="10550"/>
                  </a:lnTo>
                  <a:lnTo>
                    <a:pt x="9599" y="10504"/>
                  </a:lnTo>
                  <a:lnTo>
                    <a:pt x="9615" y="10459"/>
                  </a:lnTo>
                  <a:lnTo>
                    <a:pt x="9630" y="10414"/>
                  </a:lnTo>
                  <a:lnTo>
                    <a:pt x="9644" y="10368"/>
                  </a:lnTo>
                  <a:lnTo>
                    <a:pt x="9658" y="10322"/>
                  </a:lnTo>
                  <a:lnTo>
                    <a:pt x="9670" y="10276"/>
                  </a:lnTo>
                  <a:lnTo>
                    <a:pt x="9681" y="10230"/>
                  </a:lnTo>
                  <a:lnTo>
                    <a:pt x="9691" y="10183"/>
                  </a:lnTo>
                  <a:lnTo>
                    <a:pt x="9701" y="10137"/>
                  </a:lnTo>
                  <a:lnTo>
                    <a:pt x="9709" y="10091"/>
                  </a:lnTo>
                  <a:lnTo>
                    <a:pt x="9716" y="10045"/>
                  </a:lnTo>
                  <a:lnTo>
                    <a:pt x="9721" y="9998"/>
                  </a:lnTo>
                  <a:lnTo>
                    <a:pt x="9726" y="9952"/>
                  </a:lnTo>
                  <a:lnTo>
                    <a:pt x="9730" y="9905"/>
                  </a:lnTo>
                  <a:lnTo>
                    <a:pt x="9734" y="9858"/>
                  </a:lnTo>
                  <a:lnTo>
                    <a:pt x="9735" y="9813"/>
                  </a:lnTo>
                  <a:lnTo>
                    <a:pt x="9735" y="9766"/>
                  </a:lnTo>
                  <a:lnTo>
                    <a:pt x="9734" y="6378"/>
                  </a:lnTo>
                  <a:lnTo>
                    <a:pt x="9734" y="6378"/>
                  </a:lnTo>
                  <a:lnTo>
                    <a:pt x="9732" y="6303"/>
                  </a:lnTo>
                  <a:lnTo>
                    <a:pt x="9730" y="6230"/>
                  </a:lnTo>
                  <a:lnTo>
                    <a:pt x="9725" y="6159"/>
                  </a:lnTo>
                  <a:lnTo>
                    <a:pt x="9720" y="6089"/>
                  </a:lnTo>
                  <a:lnTo>
                    <a:pt x="9712" y="6021"/>
                  </a:lnTo>
                  <a:lnTo>
                    <a:pt x="9702" y="5954"/>
                  </a:lnTo>
                  <a:lnTo>
                    <a:pt x="9692" y="5890"/>
                  </a:lnTo>
                  <a:lnTo>
                    <a:pt x="9680" y="5825"/>
                  </a:lnTo>
                  <a:lnTo>
                    <a:pt x="9666" y="5764"/>
                  </a:lnTo>
                  <a:lnTo>
                    <a:pt x="9651" y="5703"/>
                  </a:lnTo>
                  <a:lnTo>
                    <a:pt x="9634" y="5644"/>
                  </a:lnTo>
                  <a:lnTo>
                    <a:pt x="9615" y="5587"/>
                  </a:lnTo>
                  <a:lnTo>
                    <a:pt x="9596" y="5532"/>
                  </a:lnTo>
                  <a:lnTo>
                    <a:pt x="9576" y="5477"/>
                  </a:lnTo>
                  <a:lnTo>
                    <a:pt x="9554" y="5424"/>
                  </a:lnTo>
                  <a:lnTo>
                    <a:pt x="9531" y="5372"/>
                  </a:lnTo>
                  <a:lnTo>
                    <a:pt x="9506" y="5323"/>
                  </a:lnTo>
                  <a:lnTo>
                    <a:pt x="9481" y="5274"/>
                  </a:lnTo>
                  <a:lnTo>
                    <a:pt x="9453" y="5226"/>
                  </a:lnTo>
                  <a:lnTo>
                    <a:pt x="9425" y="5181"/>
                  </a:lnTo>
                  <a:lnTo>
                    <a:pt x="9396" y="5135"/>
                  </a:lnTo>
                  <a:lnTo>
                    <a:pt x="9366" y="5093"/>
                  </a:lnTo>
                  <a:lnTo>
                    <a:pt x="9335" y="5051"/>
                  </a:lnTo>
                  <a:lnTo>
                    <a:pt x="9302" y="5011"/>
                  </a:lnTo>
                  <a:lnTo>
                    <a:pt x="9268" y="4971"/>
                  </a:lnTo>
                  <a:lnTo>
                    <a:pt x="9234" y="4933"/>
                  </a:lnTo>
                  <a:lnTo>
                    <a:pt x="9199" y="4896"/>
                  </a:lnTo>
                  <a:lnTo>
                    <a:pt x="9162" y="4861"/>
                  </a:lnTo>
                  <a:lnTo>
                    <a:pt x="9125" y="4827"/>
                  </a:lnTo>
                  <a:lnTo>
                    <a:pt x="9088" y="4793"/>
                  </a:lnTo>
                  <a:lnTo>
                    <a:pt x="9049" y="4761"/>
                  </a:lnTo>
                  <a:lnTo>
                    <a:pt x="9010" y="4731"/>
                  </a:lnTo>
                  <a:lnTo>
                    <a:pt x="8969" y="4701"/>
                  </a:lnTo>
                  <a:lnTo>
                    <a:pt x="8929" y="4673"/>
                  </a:lnTo>
                  <a:lnTo>
                    <a:pt x="8887" y="4646"/>
                  </a:lnTo>
                  <a:lnTo>
                    <a:pt x="8845" y="4620"/>
                  </a:lnTo>
                  <a:lnTo>
                    <a:pt x="8802" y="4595"/>
                  </a:lnTo>
                  <a:lnTo>
                    <a:pt x="8758" y="4571"/>
                  </a:lnTo>
                  <a:lnTo>
                    <a:pt x="8715" y="4549"/>
                  </a:lnTo>
                  <a:lnTo>
                    <a:pt x="8670" y="4527"/>
                  </a:lnTo>
                  <a:lnTo>
                    <a:pt x="8626" y="4506"/>
                  </a:lnTo>
                  <a:lnTo>
                    <a:pt x="8579" y="4487"/>
                  </a:lnTo>
                  <a:lnTo>
                    <a:pt x="8534" y="4468"/>
                  </a:lnTo>
                  <a:lnTo>
                    <a:pt x="8487" y="4450"/>
                  </a:lnTo>
                  <a:lnTo>
                    <a:pt x="8440" y="4434"/>
                  </a:lnTo>
                  <a:lnTo>
                    <a:pt x="8394" y="4419"/>
                  </a:lnTo>
                  <a:lnTo>
                    <a:pt x="8346" y="4404"/>
                  </a:lnTo>
                  <a:lnTo>
                    <a:pt x="8299" y="4390"/>
                  </a:lnTo>
                  <a:lnTo>
                    <a:pt x="8252" y="4377"/>
                  </a:lnTo>
                  <a:lnTo>
                    <a:pt x="8204" y="4366"/>
                  </a:lnTo>
                  <a:lnTo>
                    <a:pt x="8155" y="4355"/>
                  </a:lnTo>
                  <a:lnTo>
                    <a:pt x="8107" y="4345"/>
                  </a:lnTo>
                  <a:lnTo>
                    <a:pt x="8059" y="4336"/>
                  </a:lnTo>
                  <a:lnTo>
                    <a:pt x="8010" y="4327"/>
                  </a:lnTo>
                  <a:lnTo>
                    <a:pt x="7961" y="4321"/>
                  </a:lnTo>
                  <a:lnTo>
                    <a:pt x="7913" y="4313"/>
                  </a:lnTo>
                  <a:lnTo>
                    <a:pt x="7864" y="4308"/>
                  </a:lnTo>
                  <a:lnTo>
                    <a:pt x="7816" y="4303"/>
                  </a:lnTo>
                  <a:lnTo>
                    <a:pt x="7767" y="4298"/>
                  </a:lnTo>
                  <a:lnTo>
                    <a:pt x="7719" y="4296"/>
                  </a:lnTo>
                  <a:lnTo>
                    <a:pt x="7623" y="4291"/>
                  </a:lnTo>
                  <a:lnTo>
                    <a:pt x="7527" y="4288"/>
                  </a:lnTo>
                  <a:lnTo>
                    <a:pt x="7527" y="428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1278628" y="2236853"/>
            <a:ext cx="9401286" cy="3470447"/>
            <a:chOff x="-2134098" y="5274405"/>
            <a:chExt cx="9401286" cy="3470447"/>
          </a:xfrm>
        </p:grpSpPr>
        <p:sp>
          <p:nvSpPr>
            <p:cNvPr id="40" name="TextBox 62"/>
            <p:cNvSpPr txBox="1"/>
            <p:nvPr/>
          </p:nvSpPr>
          <p:spPr>
            <a:xfrm>
              <a:off x="-135586" y="5274405"/>
              <a:ext cx="2069797" cy="3508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b="1" spc="300" dirty="0">
                  <a:solidFill>
                    <a:schemeClr val="tx1">
                      <a:lumMod val="75000"/>
                      <a:lumOff val="25000"/>
                    </a:schemeClr>
                  </a:solidFill>
                  <a:cs typeface="+mn-ea"/>
                  <a:sym typeface="+mn-lt"/>
                </a:rPr>
                <a:t>请替换文字内容</a:t>
              </a:r>
              <a:endParaRPr lang="en-US" altLang="zh-CN" sz="1400" b="1" spc="300" dirty="0">
                <a:solidFill>
                  <a:schemeClr val="tx1">
                    <a:lumMod val="75000"/>
                    <a:lumOff val="25000"/>
                  </a:schemeClr>
                </a:solidFill>
                <a:cs typeface="+mn-ea"/>
                <a:sym typeface="+mn-lt"/>
              </a:endParaRPr>
            </a:p>
          </p:txBody>
        </p:sp>
        <p:sp>
          <p:nvSpPr>
            <p:cNvPr id="41" name="Rectangle 64"/>
            <p:cNvSpPr/>
            <p:nvPr/>
          </p:nvSpPr>
          <p:spPr>
            <a:xfrm>
              <a:off x="-476395" y="5637197"/>
              <a:ext cx="2751414" cy="5078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900" spc="300" dirty="0">
                  <a:solidFill>
                    <a:schemeClr val="tx1">
                      <a:lumMod val="50000"/>
                      <a:lumOff val="50000"/>
                    </a:schemeClr>
                  </a:solidFill>
                  <a:cs typeface="+mn-ea"/>
                  <a:sym typeface="+mn-lt"/>
                </a:rPr>
                <a:t>请替换文字内容，修改文字内容，也可以直接复制你的内容到此。</a:t>
              </a:r>
              <a:endParaRPr lang="en-US" altLang="zh-CN" sz="900" spc="300" dirty="0">
                <a:solidFill>
                  <a:schemeClr val="tx1">
                    <a:lumMod val="50000"/>
                    <a:lumOff val="50000"/>
                  </a:schemeClr>
                </a:solidFill>
                <a:cs typeface="+mn-ea"/>
                <a:sym typeface="+mn-lt"/>
              </a:endParaRPr>
            </a:p>
          </p:txBody>
        </p:sp>
        <p:sp>
          <p:nvSpPr>
            <p:cNvPr id="42" name="TextBox 62"/>
            <p:cNvSpPr txBox="1"/>
            <p:nvPr/>
          </p:nvSpPr>
          <p:spPr>
            <a:xfrm>
              <a:off x="3117346" y="5277234"/>
              <a:ext cx="2069797" cy="3508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b="1" spc="300" dirty="0">
                  <a:solidFill>
                    <a:schemeClr val="tx1">
                      <a:lumMod val="75000"/>
                      <a:lumOff val="25000"/>
                    </a:schemeClr>
                  </a:solidFill>
                  <a:cs typeface="+mn-ea"/>
                  <a:sym typeface="+mn-lt"/>
                </a:rPr>
                <a:t>请替换文字内容</a:t>
              </a:r>
              <a:endParaRPr lang="en-US" altLang="zh-CN" sz="1400" b="1" spc="300" dirty="0">
                <a:solidFill>
                  <a:schemeClr val="tx1">
                    <a:lumMod val="75000"/>
                    <a:lumOff val="25000"/>
                  </a:schemeClr>
                </a:solidFill>
                <a:cs typeface="+mn-ea"/>
                <a:sym typeface="+mn-lt"/>
              </a:endParaRPr>
            </a:p>
          </p:txBody>
        </p:sp>
        <p:sp>
          <p:nvSpPr>
            <p:cNvPr id="43" name="Rectangle 64"/>
            <p:cNvSpPr/>
            <p:nvPr/>
          </p:nvSpPr>
          <p:spPr>
            <a:xfrm>
              <a:off x="2776537" y="5640026"/>
              <a:ext cx="2751414" cy="5078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900" spc="300" dirty="0">
                  <a:solidFill>
                    <a:schemeClr val="tx1">
                      <a:lumMod val="50000"/>
                      <a:lumOff val="50000"/>
                    </a:schemeClr>
                  </a:solidFill>
                  <a:cs typeface="+mn-ea"/>
                  <a:sym typeface="+mn-lt"/>
                </a:rPr>
                <a:t>请替换文字内容，修改文字内容，也可以直接复制你的内容到此。</a:t>
              </a:r>
              <a:endParaRPr lang="en-US" altLang="zh-CN" sz="900" spc="300" dirty="0">
                <a:solidFill>
                  <a:schemeClr val="tx1">
                    <a:lumMod val="50000"/>
                    <a:lumOff val="50000"/>
                  </a:schemeClr>
                </a:solidFill>
                <a:cs typeface="+mn-ea"/>
                <a:sym typeface="+mn-lt"/>
              </a:endParaRPr>
            </a:p>
          </p:txBody>
        </p:sp>
        <p:sp>
          <p:nvSpPr>
            <p:cNvPr id="44" name="TextBox 62"/>
            <p:cNvSpPr txBox="1"/>
            <p:nvPr/>
          </p:nvSpPr>
          <p:spPr>
            <a:xfrm>
              <a:off x="4856583" y="7817957"/>
              <a:ext cx="2069797" cy="3508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b="1" spc="300" dirty="0">
                  <a:solidFill>
                    <a:schemeClr val="tx1">
                      <a:lumMod val="75000"/>
                      <a:lumOff val="25000"/>
                    </a:schemeClr>
                  </a:solidFill>
                  <a:cs typeface="+mn-ea"/>
                  <a:sym typeface="+mn-lt"/>
                </a:rPr>
                <a:t>请替换文字内容</a:t>
              </a:r>
              <a:endParaRPr lang="en-US" altLang="zh-CN" sz="1400" b="1" spc="300" dirty="0">
                <a:solidFill>
                  <a:schemeClr val="tx1">
                    <a:lumMod val="75000"/>
                    <a:lumOff val="25000"/>
                  </a:schemeClr>
                </a:solidFill>
                <a:cs typeface="+mn-ea"/>
                <a:sym typeface="+mn-lt"/>
              </a:endParaRPr>
            </a:p>
          </p:txBody>
        </p:sp>
        <p:sp>
          <p:nvSpPr>
            <p:cNvPr id="45" name="Rectangle 64"/>
            <p:cNvSpPr/>
            <p:nvPr/>
          </p:nvSpPr>
          <p:spPr>
            <a:xfrm>
              <a:off x="4515774" y="8180749"/>
              <a:ext cx="2751414" cy="5078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900" spc="300" dirty="0">
                  <a:solidFill>
                    <a:schemeClr val="tx1">
                      <a:lumMod val="50000"/>
                      <a:lumOff val="50000"/>
                    </a:schemeClr>
                  </a:solidFill>
                  <a:cs typeface="+mn-ea"/>
                  <a:sym typeface="+mn-lt"/>
                </a:rPr>
                <a:t>请替换文字内容，修改文字内容，也可以直接复制你的内容到此。</a:t>
              </a:r>
              <a:endParaRPr lang="en-US" altLang="zh-CN" sz="900" spc="300" dirty="0">
                <a:solidFill>
                  <a:schemeClr val="tx1">
                    <a:lumMod val="50000"/>
                    <a:lumOff val="50000"/>
                  </a:schemeClr>
                </a:solidFill>
                <a:cs typeface="+mn-ea"/>
                <a:sym typeface="+mn-lt"/>
              </a:endParaRPr>
            </a:p>
          </p:txBody>
        </p:sp>
        <p:sp>
          <p:nvSpPr>
            <p:cNvPr id="46" name="TextBox 62"/>
            <p:cNvSpPr txBox="1"/>
            <p:nvPr/>
          </p:nvSpPr>
          <p:spPr>
            <a:xfrm>
              <a:off x="1575216" y="7836394"/>
              <a:ext cx="2069797" cy="3508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b="1" spc="300" dirty="0">
                  <a:solidFill>
                    <a:schemeClr val="tx1">
                      <a:lumMod val="75000"/>
                      <a:lumOff val="25000"/>
                    </a:schemeClr>
                  </a:solidFill>
                  <a:cs typeface="+mn-ea"/>
                  <a:sym typeface="+mn-lt"/>
                </a:rPr>
                <a:t>请替换文字内容</a:t>
              </a:r>
              <a:endParaRPr lang="en-US" altLang="zh-CN" sz="1400" b="1" spc="300" dirty="0">
                <a:solidFill>
                  <a:schemeClr val="tx1">
                    <a:lumMod val="75000"/>
                    <a:lumOff val="25000"/>
                  </a:schemeClr>
                </a:solidFill>
                <a:cs typeface="+mn-ea"/>
                <a:sym typeface="+mn-lt"/>
              </a:endParaRPr>
            </a:p>
          </p:txBody>
        </p:sp>
        <p:sp>
          <p:nvSpPr>
            <p:cNvPr id="47" name="Rectangle 64"/>
            <p:cNvSpPr/>
            <p:nvPr/>
          </p:nvSpPr>
          <p:spPr>
            <a:xfrm>
              <a:off x="1234407" y="8199186"/>
              <a:ext cx="2751414" cy="5078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900" spc="300" dirty="0">
                  <a:solidFill>
                    <a:schemeClr val="tx1">
                      <a:lumMod val="50000"/>
                      <a:lumOff val="50000"/>
                    </a:schemeClr>
                  </a:solidFill>
                  <a:cs typeface="+mn-ea"/>
                  <a:sym typeface="+mn-lt"/>
                </a:rPr>
                <a:t>请替换文字内容，修改文字内容，也可以直接复制你的内容到此。</a:t>
              </a:r>
              <a:endParaRPr lang="en-US" altLang="zh-CN" sz="900" spc="300" dirty="0">
                <a:solidFill>
                  <a:schemeClr val="tx1">
                    <a:lumMod val="50000"/>
                    <a:lumOff val="50000"/>
                  </a:schemeClr>
                </a:solidFill>
                <a:cs typeface="+mn-ea"/>
                <a:sym typeface="+mn-lt"/>
              </a:endParaRPr>
            </a:p>
          </p:txBody>
        </p:sp>
        <p:sp>
          <p:nvSpPr>
            <p:cNvPr id="48" name="TextBox 62"/>
            <p:cNvSpPr txBox="1"/>
            <p:nvPr/>
          </p:nvSpPr>
          <p:spPr>
            <a:xfrm>
              <a:off x="-1793289" y="7874229"/>
              <a:ext cx="2069797" cy="3508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b="1" spc="300" dirty="0">
                  <a:solidFill>
                    <a:schemeClr val="tx1">
                      <a:lumMod val="75000"/>
                      <a:lumOff val="25000"/>
                    </a:schemeClr>
                  </a:solidFill>
                  <a:cs typeface="+mn-ea"/>
                  <a:sym typeface="+mn-lt"/>
                </a:rPr>
                <a:t>请替换文字内容</a:t>
              </a:r>
              <a:endParaRPr lang="en-US" altLang="zh-CN" sz="1400" b="1" spc="300" dirty="0">
                <a:solidFill>
                  <a:schemeClr val="tx1">
                    <a:lumMod val="75000"/>
                    <a:lumOff val="25000"/>
                  </a:schemeClr>
                </a:solidFill>
                <a:cs typeface="+mn-ea"/>
                <a:sym typeface="+mn-lt"/>
              </a:endParaRPr>
            </a:p>
          </p:txBody>
        </p:sp>
        <p:sp>
          <p:nvSpPr>
            <p:cNvPr id="49" name="Rectangle 64"/>
            <p:cNvSpPr/>
            <p:nvPr/>
          </p:nvSpPr>
          <p:spPr>
            <a:xfrm>
              <a:off x="-2134098" y="8237021"/>
              <a:ext cx="2751414" cy="5078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900" spc="300" dirty="0">
                  <a:solidFill>
                    <a:schemeClr val="tx1">
                      <a:lumMod val="50000"/>
                      <a:lumOff val="50000"/>
                    </a:schemeClr>
                  </a:solidFill>
                  <a:cs typeface="+mn-ea"/>
                  <a:sym typeface="+mn-lt"/>
                </a:rPr>
                <a:t>请替换文字内容，修改文字内容，也可以直接复制你的内容到此。</a:t>
              </a:r>
              <a:endParaRPr lang="en-US" altLang="zh-CN" sz="900" spc="300" dirty="0">
                <a:solidFill>
                  <a:schemeClr val="tx1">
                    <a:lumMod val="50000"/>
                    <a:lumOff val="50000"/>
                  </a:schemeClr>
                </a:solidFill>
                <a:cs typeface="+mn-ea"/>
                <a:sym typeface="+mn-lt"/>
              </a:endParaRPr>
            </a:p>
          </p:txBody>
        </p:sp>
      </p:grpSp>
      <p:grpSp>
        <p:nvGrpSpPr>
          <p:cNvPr id="50" name="组合 49"/>
          <p:cNvGrpSpPr/>
          <p:nvPr/>
        </p:nvGrpSpPr>
        <p:grpSpPr>
          <a:xfrm>
            <a:off x="3847594" y="69023"/>
            <a:ext cx="4577356" cy="765183"/>
            <a:chOff x="3847594" y="69023"/>
            <a:chExt cx="4577356" cy="765183"/>
          </a:xfrm>
        </p:grpSpPr>
        <p:grpSp>
          <p:nvGrpSpPr>
            <p:cNvPr id="51" name="组合 50"/>
            <p:cNvGrpSpPr/>
            <p:nvPr/>
          </p:nvGrpSpPr>
          <p:grpSpPr>
            <a:xfrm>
              <a:off x="4046846" y="263331"/>
              <a:ext cx="4378104" cy="534502"/>
              <a:chOff x="-264803" y="362991"/>
              <a:chExt cx="4378104" cy="534502"/>
            </a:xfrm>
          </p:grpSpPr>
          <p:sp>
            <p:nvSpPr>
              <p:cNvPr id="53" name="标题 1"/>
              <p:cNvSpPr txBox="1"/>
              <p:nvPr/>
            </p:nvSpPr>
            <p:spPr>
              <a:xfrm>
                <a:off x="-264803" y="362991"/>
                <a:ext cx="2762250" cy="534502"/>
              </a:xfrm>
              <a:prstGeom prst="rect">
                <a:avLst/>
              </a:prstGeom>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zh-CN" altLang="en-US" sz="2800" b="1" spc="300" dirty="0" smtClean="0"/>
                  <a:t>插入小标题</a:t>
                </a:r>
                <a:endParaRPr lang="zh-CN" altLang="en-US" sz="2800" b="1" spc="300" dirty="0"/>
              </a:p>
            </p:txBody>
          </p:sp>
          <p:sp>
            <p:nvSpPr>
              <p:cNvPr id="54" name="矩形 53"/>
              <p:cNvSpPr/>
              <p:nvPr/>
            </p:nvSpPr>
            <p:spPr>
              <a:xfrm>
                <a:off x="2495550" y="497383"/>
                <a:ext cx="1617751" cy="338554"/>
              </a:xfrm>
              <a:prstGeom prst="rect">
                <a:avLst/>
              </a:prstGeom>
              <a:ln>
                <a:noFill/>
              </a:ln>
            </p:spPr>
            <p:txBody>
              <a:bodyPr wrap="none">
                <a:spAutoFit/>
              </a:bodyPr>
              <a:lstStyle/>
              <a:p>
                <a:r>
                  <a:rPr lang="zh-CN" altLang="en-US" sz="1600" spc="600" dirty="0" smtClean="0">
                    <a:solidFill>
                      <a:schemeClr val="tx1">
                        <a:lumMod val="50000"/>
                        <a:lumOff val="50000"/>
                      </a:schemeClr>
                    </a:solidFill>
                  </a:rPr>
                  <a:t>SUBTITLE</a:t>
                </a:r>
                <a:endParaRPr lang="zh-CN" altLang="en-US" sz="1600" spc="600" dirty="0">
                  <a:solidFill>
                    <a:schemeClr val="tx1">
                      <a:lumMod val="50000"/>
                      <a:lumOff val="50000"/>
                    </a:schemeClr>
                  </a:solidFill>
                </a:endParaRPr>
              </a:p>
            </p:txBody>
          </p:sp>
        </p:grpSp>
        <p:pic>
          <p:nvPicPr>
            <p:cNvPr id="52" name="图片 51"/>
            <p:cNvPicPr>
              <a:picLocks noChangeAspect="1"/>
            </p:cNvPicPr>
            <p:nvPr/>
          </p:nvPicPr>
          <p:blipFill rotWithShape="1">
            <a:blip r:embed="rId1">
              <a:extLst>
                <a:ext uri="{28A0092B-C50C-407E-A947-70E740481C1C}">
                  <a14:useLocalDpi xmlns:a14="http://schemas.microsoft.com/office/drawing/2010/main" val="0"/>
                </a:ext>
              </a:extLst>
            </a:blip>
            <a:srcRect l="723" t="61564" r="84525" b="22175"/>
            <a:stretch>
              <a:fillRect/>
            </a:stretch>
          </p:blipFill>
          <p:spPr>
            <a:xfrm rot="1518621">
              <a:off x="3847594" y="69023"/>
              <a:ext cx="742374" cy="765183"/>
            </a:xfrm>
            <a:prstGeom prst="rect">
              <a:avLst/>
            </a:prstGeom>
          </p:spPr>
        </p:pic>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 presetClass="entr" presetSubtype="12"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500" fill="hold"/>
                                        <p:tgtEl>
                                          <p:spTgt spid="27"/>
                                        </p:tgtEl>
                                        <p:attrNameLst>
                                          <p:attrName>ppt_x</p:attrName>
                                        </p:attrNameLst>
                                      </p:cBhvr>
                                      <p:tavLst>
                                        <p:tav tm="0">
                                          <p:val>
                                            <p:strVal val="0-#ppt_w/2"/>
                                          </p:val>
                                        </p:tav>
                                        <p:tav tm="100000">
                                          <p:val>
                                            <p:strVal val="#ppt_x"/>
                                          </p:val>
                                        </p:tav>
                                      </p:tavLst>
                                    </p:anim>
                                    <p:anim calcmode="lin" valueType="num">
                                      <p:cBhvr additive="base">
                                        <p:cTn id="11" dur="500" fill="hold"/>
                                        <p:tgtEl>
                                          <p:spTgt spid="27"/>
                                        </p:tgtEl>
                                        <p:attrNameLst>
                                          <p:attrName>ppt_y</p:attrName>
                                        </p:attrNameLst>
                                      </p:cBhvr>
                                      <p:tavLst>
                                        <p:tav tm="0">
                                          <p:val>
                                            <p:strVal val="1+#ppt_h/2"/>
                                          </p:val>
                                        </p:tav>
                                        <p:tav tm="100000">
                                          <p:val>
                                            <p:strVal val="#ppt_y"/>
                                          </p:val>
                                        </p:tav>
                                      </p:tavLst>
                                    </p:anim>
                                  </p:childTnLst>
                                </p:cTn>
                              </p:par>
                              <p:par>
                                <p:cTn id="12" presetID="2" presetClass="entr" presetSubtype="12"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500" fill="hold"/>
                                        <p:tgtEl>
                                          <p:spTgt spid="24"/>
                                        </p:tgtEl>
                                        <p:attrNameLst>
                                          <p:attrName>ppt_x</p:attrName>
                                        </p:attrNameLst>
                                      </p:cBhvr>
                                      <p:tavLst>
                                        <p:tav tm="0">
                                          <p:val>
                                            <p:strVal val="0-#ppt_w/2"/>
                                          </p:val>
                                        </p:tav>
                                        <p:tav tm="100000">
                                          <p:val>
                                            <p:strVal val="#ppt_x"/>
                                          </p:val>
                                        </p:tav>
                                      </p:tavLst>
                                    </p:anim>
                                    <p:anim calcmode="lin" valueType="num">
                                      <p:cBhvr additive="base">
                                        <p:cTn id="15" dur="500" fill="hold"/>
                                        <p:tgtEl>
                                          <p:spTgt spid="24"/>
                                        </p:tgtEl>
                                        <p:attrNameLst>
                                          <p:attrName>ppt_y</p:attrName>
                                        </p:attrNameLst>
                                      </p:cBhvr>
                                      <p:tavLst>
                                        <p:tav tm="0">
                                          <p:val>
                                            <p:strVal val="1+#ppt_h/2"/>
                                          </p:val>
                                        </p:tav>
                                        <p:tav tm="100000">
                                          <p:val>
                                            <p:strVal val="#ppt_y"/>
                                          </p:val>
                                        </p:tav>
                                      </p:tavLst>
                                    </p:anim>
                                  </p:childTnLst>
                                </p:cTn>
                              </p:par>
                              <p:par>
                                <p:cTn id="16" presetID="2" presetClass="entr" presetSubtype="12"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additive="base">
                                        <p:cTn id="18" dur="500" fill="hold"/>
                                        <p:tgtEl>
                                          <p:spTgt spid="30"/>
                                        </p:tgtEl>
                                        <p:attrNameLst>
                                          <p:attrName>ppt_x</p:attrName>
                                        </p:attrNameLst>
                                      </p:cBhvr>
                                      <p:tavLst>
                                        <p:tav tm="0">
                                          <p:val>
                                            <p:strVal val="0-#ppt_w/2"/>
                                          </p:val>
                                        </p:tav>
                                        <p:tav tm="100000">
                                          <p:val>
                                            <p:strVal val="#ppt_x"/>
                                          </p:val>
                                        </p:tav>
                                      </p:tavLst>
                                    </p:anim>
                                    <p:anim calcmode="lin" valueType="num">
                                      <p:cBhvr additive="base">
                                        <p:cTn id="19" dur="500" fill="hold"/>
                                        <p:tgtEl>
                                          <p:spTgt spid="30"/>
                                        </p:tgtEl>
                                        <p:attrNameLst>
                                          <p:attrName>ppt_y</p:attrName>
                                        </p:attrNameLst>
                                      </p:cBhvr>
                                      <p:tavLst>
                                        <p:tav tm="0">
                                          <p:val>
                                            <p:strVal val="1+#ppt_h/2"/>
                                          </p:val>
                                        </p:tav>
                                        <p:tav tm="100000">
                                          <p:val>
                                            <p:strVal val="#ppt_y"/>
                                          </p:val>
                                        </p:tav>
                                      </p:tavLst>
                                    </p:anim>
                                  </p:childTnLst>
                                </p:cTn>
                              </p:par>
                              <p:par>
                                <p:cTn id="20" presetID="2" presetClass="entr" presetSubtype="12"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fill="hold"/>
                                        <p:tgtEl>
                                          <p:spTgt spid="33"/>
                                        </p:tgtEl>
                                        <p:attrNameLst>
                                          <p:attrName>ppt_x</p:attrName>
                                        </p:attrNameLst>
                                      </p:cBhvr>
                                      <p:tavLst>
                                        <p:tav tm="0">
                                          <p:val>
                                            <p:strVal val="0-#ppt_w/2"/>
                                          </p:val>
                                        </p:tav>
                                        <p:tav tm="100000">
                                          <p:val>
                                            <p:strVal val="#ppt_x"/>
                                          </p:val>
                                        </p:tav>
                                      </p:tavLst>
                                    </p:anim>
                                    <p:anim calcmode="lin" valueType="num">
                                      <p:cBhvr additive="base">
                                        <p:cTn id="23" dur="500" fill="hold"/>
                                        <p:tgtEl>
                                          <p:spTgt spid="33"/>
                                        </p:tgtEl>
                                        <p:attrNameLst>
                                          <p:attrName>ppt_y</p:attrName>
                                        </p:attrNameLst>
                                      </p:cBhvr>
                                      <p:tavLst>
                                        <p:tav tm="0">
                                          <p:val>
                                            <p:strVal val="1+#ppt_h/2"/>
                                          </p:val>
                                        </p:tav>
                                        <p:tav tm="100000">
                                          <p:val>
                                            <p:strVal val="#ppt_y"/>
                                          </p:val>
                                        </p:tav>
                                      </p:tavLst>
                                    </p:anim>
                                  </p:childTnLst>
                                </p:cTn>
                              </p:par>
                              <p:par>
                                <p:cTn id="24" presetID="2" presetClass="entr" presetSubtype="12"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additive="base">
                                        <p:cTn id="26" dur="500" fill="hold"/>
                                        <p:tgtEl>
                                          <p:spTgt spid="36"/>
                                        </p:tgtEl>
                                        <p:attrNameLst>
                                          <p:attrName>ppt_x</p:attrName>
                                        </p:attrNameLst>
                                      </p:cBhvr>
                                      <p:tavLst>
                                        <p:tav tm="0">
                                          <p:val>
                                            <p:strVal val="0-#ppt_w/2"/>
                                          </p:val>
                                        </p:tav>
                                        <p:tav tm="100000">
                                          <p:val>
                                            <p:strVal val="#ppt_x"/>
                                          </p:val>
                                        </p:tav>
                                      </p:tavLst>
                                    </p:anim>
                                    <p:anim calcmode="lin" valueType="num">
                                      <p:cBhvr additive="base">
                                        <p:cTn id="27" dur="500" fill="hold"/>
                                        <p:tgtEl>
                                          <p:spTgt spid="36"/>
                                        </p:tgtEl>
                                        <p:attrNameLst>
                                          <p:attrName>ppt_y</p:attrName>
                                        </p:attrNameLst>
                                      </p:cBhvr>
                                      <p:tavLst>
                                        <p:tav tm="0">
                                          <p:val>
                                            <p:strVal val="1+#ppt_h/2"/>
                                          </p:val>
                                        </p:tav>
                                        <p:tav tm="100000">
                                          <p:val>
                                            <p:strVal val="#ppt_y"/>
                                          </p:val>
                                        </p:tav>
                                      </p:tavLst>
                                    </p:anim>
                                  </p:childTnLst>
                                </p:cTn>
                              </p:par>
                              <p:par>
                                <p:cTn id="28" presetID="2" presetClass="entr" presetSubtype="12"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0-#ppt_w/2"/>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par>
                                <p:cTn id="32" presetID="2" presetClass="entr" presetSubtype="12"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additive="base">
                                        <p:cTn id="34" dur="500" fill="hold"/>
                                        <p:tgtEl>
                                          <p:spTgt spid="39"/>
                                        </p:tgtEl>
                                        <p:attrNameLst>
                                          <p:attrName>ppt_x</p:attrName>
                                        </p:attrNameLst>
                                      </p:cBhvr>
                                      <p:tavLst>
                                        <p:tav tm="0">
                                          <p:val>
                                            <p:strVal val="0-#ppt_w/2"/>
                                          </p:val>
                                        </p:tav>
                                        <p:tav tm="100000">
                                          <p:val>
                                            <p:strVal val="#ppt_x"/>
                                          </p:val>
                                        </p:tav>
                                      </p:tavLst>
                                    </p:anim>
                                    <p:anim calcmode="lin" valueType="num">
                                      <p:cBhvr additive="base">
                                        <p:cTn id="35"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0" y="762762"/>
            <a:ext cx="4457143" cy="6095238"/>
          </a:xfrm>
          <a:prstGeom prst="rect">
            <a:avLst/>
          </a:prstGeom>
        </p:spPr>
      </p:pic>
      <p:grpSp>
        <p:nvGrpSpPr>
          <p:cNvPr id="9" name="组合 8"/>
          <p:cNvGrpSpPr/>
          <p:nvPr/>
        </p:nvGrpSpPr>
        <p:grpSpPr>
          <a:xfrm>
            <a:off x="6224042" y="1244729"/>
            <a:ext cx="4083278" cy="800219"/>
            <a:chOff x="8620760" y="1839371"/>
            <a:chExt cx="4083278" cy="800219"/>
          </a:xfrm>
        </p:grpSpPr>
        <p:sp>
          <p:nvSpPr>
            <p:cNvPr id="10" name="文本框 9"/>
            <p:cNvSpPr txBox="1"/>
            <p:nvPr/>
          </p:nvSpPr>
          <p:spPr>
            <a:xfrm>
              <a:off x="8620760" y="1839371"/>
              <a:ext cx="3057247" cy="584775"/>
            </a:xfrm>
            <a:prstGeom prst="rect">
              <a:avLst/>
            </a:prstGeom>
            <a:noFill/>
          </p:spPr>
          <p:txBody>
            <a:bodyPr wrap="none" rtlCol="0">
              <a:spAutoFit/>
            </a:bodyPr>
            <a:lstStyle/>
            <a:p>
              <a:r>
                <a:rPr lang="zh-CN" altLang="en-US" sz="3200" dirty="0" smtClean="0">
                  <a:solidFill>
                    <a:schemeClr val="tx2"/>
                  </a:solidFill>
                </a:rPr>
                <a:t>我们的项目展示</a:t>
              </a:r>
              <a:endParaRPr lang="zh-CN" altLang="en-US" sz="3200" dirty="0">
                <a:solidFill>
                  <a:schemeClr val="tx2"/>
                </a:solidFill>
              </a:endParaRPr>
            </a:p>
          </p:txBody>
        </p:sp>
        <p:sp>
          <p:nvSpPr>
            <p:cNvPr id="11" name="矩形 10"/>
            <p:cNvSpPr/>
            <p:nvPr/>
          </p:nvSpPr>
          <p:spPr>
            <a:xfrm>
              <a:off x="8620760" y="2424146"/>
              <a:ext cx="4083278" cy="215444"/>
            </a:xfrm>
            <a:prstGeom prst="rect">
              <a:avLst/>
            </a:prstGeom>
          </p:spPr>
          <p:txBody>
            <a:bodyPr wrap="square">
              <a:spAutoFit/>
            </a:bodyPr>
            <a:lstStyle/>
            <a:p>
              <a:r>
                <a:rPr lang="zh-CN" altLang="en-US" sz="800" i="1" dirty="0" smtClean="0">
                  <a:solidFill>
                    <a:schemeClr val="tx2">
                      <a:lumMod val="60000"/>
                      <a:lumOff val="40000"/>
                    </a:schemeClr>
                  </a:solidFill>
                </a:rPr>
                <a:t>Lorem Ipsum is simply dummy text of the printing and typesetting industry</a:t>
              </a:r>
              <a:endParaRPr lang="zh-CN" altLang="en-US" sz="800" i="1" dirty="0">
                <a:solidFill>
                  <a:schemeClr val="tx2">
                    <a:lumMod val="60000"/>
                    <a:lumOff val="40000"/>
                  </a:schemeClr>
                </a:solidFill>
              </a:endParaRPr>
            </a:p>
          </p:txBody>
        </p:sp>
      </p:grpSp>
      <p:grpSp>
        <p:nvGrpSpPr>
          <p:cNvPr id="12" name="组合 11"/>
          <p:cNvGrpSpPr/>
          <p:nvPr/>
        </p:nvGrpSpPr>
        <p:grpSpPr>
          <a:xfrm>
            <a:off x="6243446" y="5059228"/>
            <a:ext cx="749300" cy="749300"/>
            <a:chOff x="6395846" y="5029200"/>
            <a:chExt cx="749300" cy="749300"/>
          </a:xfrm>
        </p:grpSpPr>
        <p:sp>
          <p:nvSpPr>
            <p:cNvPr id="13" name="椭圆 12"/>
            <p:cNvSpPr/>
            <p:nvPr/>
          </p:nvSpPr>
          <p:spPr>
            <a:xfrm>
              <a:off x="6395846" y="5029200"/>
              <a:ext cx="749300" cy="7493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57"/>
            <p:cNvSpPr>
              <a:spLocks noEditPoints="1"/>
            </p:cNvSpPr>
            <p:nvPr/>
          </p:nvSpPr>
          <p:spPr bwMode="auto">
            <a:xfrm>
              <a:off x="6649988" y="5271564"/>
              <a:ext cx="241016" cy="264572"/>
            </a:xfrm>
            <a:custGeom>
              <a:avLst/>
              <a:gdLst>
                <a:gd name="T0" fmla="*/ 4321 w 14693"/>
                <a:gd name="T1" fmla="*/ 12145 h 16126"/>
                <a:gd name="T2" fmla="*/ 3200 w 14693"/>
                <a:gd name="T3" fmla="*/ 11597 h 16126"/>
                <a:gd name="T4" fmla="*/ 3878 w 14693"/>
                <a:gd name="T5" fmla="*/ 10497 h 16126"/>
                <a:gd name="T6" fmla="*/ 2724 w 14693"/>
                <a:gd name="T7" fmla="*/ 10103 h 16126"/>
                <a:gd name="T8" fmla="*/ 1775 w 14693"/>
                <a:gd name="T9" fmla="*/ 9201 h 16126"/>
                <a:gd name="T10" fmla="*/ 1005 w 14693"/>
                <a:gd name="T11" fmla="*/ 7848 h 16126"/>
                <a:gd name="T12" fmla="*/ 325 w 14693"/>
                <a:gd name="T13" fmla="*/ 7970 h 16126"/>
                <a:gd name="T14" fmla="*/ 4 w 14693"/>
                <a:gd name="T15" fmla="*/ 9457 h 16126"/>
                <a:gd name="T16" fmla="*/ 175 w 14693"/>
                <a:gd name="T17" fmla="*/ 11082 h 16126"/>
                <a:gd name="T18" fmla="*/ 751 w 14693"/>
                <a:gd name="T19" fmla="*/ 12820 h 16126"/>
                <a:gd name="T20" fmla="*/ 2639 w 14693"/>
                <a:gd name="T21" fmla="*/ 13055 h 16126"/>
                <a:gd name="T22" fmla="*/ 3736 w 14693"/>
                <a:gd name="T23" fmla="*/ 13851 h 16126"/>
                <a:gd name="T24" fmla="*/ 5990 w 14693"/>
                <a:gd name="T25" fmla="*/ 14962 h 16126"/>
                <a:gd name="T26" fmla="*/ 7317 w 14693"/>
                <a:gd name="T27" fmla="*/ 16056 h 16126"/>
                <a:gd name="T28" fmla="*/ 8163 w 14693"/>
                <a:gd name="T29" fmla="*/ 15322 h 16126"/>
                <a:gd name="T30" fmla="*/ 10127 w 14693"/>
                <a:gd name="T31" fmla="*/ 14252 h 16126"/>
                <a:gd name="T32" fmla="*/ 11702 w 14693"/>
                <a:gd name="T33" fmla="*/ 13375 h 16126"/>
                <a:gd name="T34" fmla="*/ 12864 w 14693"/>
                <a:gd name="T35" fmla="*/ 12012 h 16126"/>
                <a:gd name="T36" fmla="*/ 14336 w 14693"/>
                <a:gd name="T37" fmla="*/ 11746 h 16126"/>
                <a:gd name="T38" fmla="*/ 14675 w 14693"/>
                <a:gd name="T39" fmla="*/ 10074 h 16126"/>
                <a:gd name="T40" fmla="*/ 14557 w 14693"/>
                <a:gd name="T41" fmla="*/ 8530 h 16126"/>
                <a:gd name="T42" fmla="*/ 13942 w 14693"/>
                <a:gd name="T43" fmla="*/ 7213 h 16126"/>
                <a:gd name="T44" fmla="*/ 13237 w 14693"/>
                <a:gd name="T45" fmla="*/ 8725 h 16126"/>
                <a:gd name="T46" fmla="*/ 12361 w 14693"/>
                <a:gd name="T47" fmla="*/ 9809 h 16126"/>
                <a:gd name="T48" fmla="*/ 11289 w 14693"/>
                <a:gd name="T49" fmla="*/ 10407 h 16126"/>
                <a:gd name="T50" fmla="*/ 11911 w 14693"/>
                <a:gd name="T51" fmla="*/ 11280 h 16126"/>
                <a:gd name="T52" fmla="*/ 10814 w 14693"/>
                <a:gd name="T53" fmla="*/ 11973 h 16126"/>
                <a:gd name="T54" fmla="*/ 9154 w 14693"/>
                <a:gd name="T55" fmla="*/ 12440 h 16126"/>
                <a:gd name="T56" fmla="*/ 10532 w 14693"/>
                <a:gd name="T57" fmla="*/ 6084 h 16126"/>
                <a:gd name="T58" fmla="*/ 10914 w 14693"/>
                <a:gd name="T59" fmla="*/ 6265 h 16126"/>
                <a:gd name="T60" fmla="*/ 11439 w 14693"/>
                <a:gd name="T61" fmla="*/ 6130 h 16126"/>
                <a:gd name="T62" fmla="*/ 11723 w 14693"/>
                <a:gd name="T63" fmla="*/ 5599 h 16126"/>
                <a:gd name="T64" fmla="*/ 11516 w 14693"/>
                <a:gd name="T65" fmla="*/ 5060 h 16126"/>
                <a:gd name="T66" fmla="*/ 10987 w 14693"/>
                <a:gd name="T67" fmla="*/ 4852 h 16126"/>
                <a:gd name="T68" fmla="*/ 10566 w 14693"/>
                <a:gd name="T69" fmla="*/ 5011 h 16126"/>
                <a:gd name="T70" fmla="*/ 8277 w 14693"/>
                <a:gd name="T71" fmla="*/ 3995 h 16126"/>
                <a:gd name="T72" fmla="*/ 9146 w 14693"/>
                <a:gd name="T73" fmla="*/ 3256 h 16126"/>
                <a:gd name="T74" fmla="*/ 9405 w 14693"/>
                <a:gd name="T75" fmla="*/ 2597 h 16126"/>
                <a:gd name="T76" fmla="*/ 9428 w 14693"/>
                <a:gd name="T77" fmla="*/ 1817 h 16126"/>
                <a:gd name="T78" fmla="*/ 9093 w 14693"/>
                <a:gd name="T79" fmla="*/ 989 h 16126"/>
                <a:gd name="T80" fmla="*/ 8438 w 14693"/>
                <a:gd name="T81" fmla="*/ 337 h 16126"/>
                <a:gd name="T82" fmla="*/ 7561 w 14693"/>
                <a:gd name="T83" fmla="*/ 12 h 16126"/>
                <a:gd name="T84" fmla="*/ 6671 w 14693"/>
                <a:gd name="T85" fmla="*/ 124 h 16126"/>
                <a:gd name="T86" fmla="*/ 5894 w 14693"/>
                <a:gd name="T87" fmla="*/ 632 h 16126"/>
                <a:gd name="T88" fmla="*/ 5387 w 14693"/>
                <a:gd name="T89" fmla="*/ 1391 h 16126"/>
                <a:gd name="T90" fmla="*/ 5242 w 14693"/>
                <a:gd name="T91" fmla="*/ 2201 h 16126"/>
                <a:gd name="T92" fmla="*/ 5390 w 14693"/>
                <a:gd name="T93" fmla="*/ 2949 h 16126"/>
                <a:gd name="T94" fmla="*/ 5855 w 14693"/>
                <a:gd name="T95" fmla="*/ 3623 h 16126"/>
                <a:gd name="T96" fmla="*/ 4281 w 14693"/>
                <a:gd name="T97" fmla="*/ 5176 h 16126"/>
                <a:gd name="T98" fmla="*/ 3938 w 14693"/>
                <a:gd name="T99" fmla="*/ 4899 h 16126"/>
                <a:gd name="T100" fmla="*/ 3441 w 14693"/>
                <a:gd name="T101" fmla="*/ 4895 h 16126"/>
                <a:gd name="T102" fmla="*/ 3018 w 14693"/>
                <a:gd name="T103" fmla="*/ 5318 h 16126"/>
                <a:gd name="T104" fmla="*/ 3061 w 14693"/>
                <a:gd name="T105" fmla="*/ 5900 h 16126"/>
                <a:gd name="T106" fmla="*/ 3542 w 14693"/>
                <a:gd name="T107" fmla="*/ 6257 h 16126"/>
                <a:gd name="T108" fmla="*/ 3991 w 14693"/>
                <a:gd name="T109" fmla="*/ 6202 h 16126"/>
                <a:gd name="T110" fmla="*/ 4298 w 14693"/>
                <a:gd name="T111" fmla="*/ 5920 h 16126"/>
                <a:gd name="T112" fmla="*/ 7920 w 14693"/>
                <a:gd name="T113" fmla="*/ 1254 h 16126"/>
                <a:gd name="T114" fmla="*/ 8367 w 14693"/>
                <a:gd name="T115" fmla="*/ 2000 h 16126"/>
                <a:gd name="T116" fmla="*/ 8107 w 14693"/>
                <a:gd name="T117" fmla="*/ 2795 h 16126"/>
                <a:gd name="T118" fmla="*/ 7346 w 14693"/>
                <a:gd name="T119" fmla="*/ 3131 h 16126"/>
                <a:gd name="T120" fmla="*/ 6554 w 14693"/>
                <a:gd name="T121" fmla="*/ 2758 h 16126"/>
                <a:gd name="T122" fmla="*/ 6332 w 14693"/>
                <a:gd name="T123" fmla="*/ 1949 h 16126"/>
                <a:gd name="T124" fmla="*/ 6815 w 14693"/>
                <a:gd name="T125" fmla="*/ 1227 h 16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93" h="16126">
                  <a:moveTo>
                    <a:pt x="6429" y="12571"/>
                  </a:moveTo>
                  <a:lnTo>
                    <a:pt x="6429" y="12571"/>
                  </a:lnTo>
                  <a:lnTo>
                    <a:pt x="6176" y="12535"/>
                  </a:lnTo>
                  <a:lnTo>
                    <a:pt x="5922" y="12500"/>
                  </a:lnTo>
                  <a:lnTo>
                    <a:pt x="5795" y="12481"/>
                  </a:lnTo>
                  <a:lnTo>
                    <a:pt x="5667" y="12461"/>
                  </a:lnTo>
                  <a:lnTo>
                    <a:pt x="5539" y="12440"/>
                  </a:lnTo>
                  <a:lnTo>
                    <a:pt x="5410" y="12418"/>
                  </a:lnTo>
                  <a:lnTo>
                    <a:pt x="5282" y="12394"/>
                  </a:lnTo>
                  <a:lnTo>
                    <a:pt x="5154" y="12368"/>
                  </a:lnTo>
                  <a:lnTo>
                    <a:pt x="5025" y="12341"/>
                  </a:lnTo>
                  <a:lnTo>
                    <a:pt x="4897" y="12311"/>
                  </a:lnTo>
                  <a:lnTo>
                    <a:pt x="4768" y="12280"/>
                  </a:lnTo>
                  <a:lnTo>
                    <a:pt x="4640" y="12244"/>
                  </a:lnTo>
                  <a:lnTo>
                    <a:pt x="4513" y="12207"/>
                  </a:lnTo>
                  <a:lnTo>
                    <a:pt x="4448" y="12188"/>
                  </a:lnTo>
                  <a:lnTo>
                    <a:pt x="4385" y="12166"/>
                  </a:lnTo>
                  <a:lnTo>
                    <a:pt x="4321" y="12145"/>
                  </a:lnTo>
                  <a:lnTo>
                    <a:pt x="4258" y="12124"/>
                  </a:lnTo>
                  <a:lnTo>
                    <a:pt x="4194" y="12101"/>
                  </a:lnTo>
                  <a:lnTo>
                    <a:pt x="4131" y="12077"/>
                  </a:lnTo>
                  <a:lnTo>
                    <a:pt x="4068" y="12052"/>
                  </a:lnTo>
                  <a:lnTo>
                    <a:pt x="4005" y="12027"/>
                  </a:lnTo>
                  <a:lnTo>
                    <a:pt x="3942" y="12000"/>
                  </a:lnTo>
                  <a:lnTo>
                    <a:pt x="3879" y="11973"/>
                  </a:lnTo>
                  <a:lnTo>
                    <a:pt x="3816" y="11944"/>
                  </a:lnTo>
                  <a:lnTo>
                    <a:pt x="3754" y="11913"/>
                  </a:lnTo>
                  <a:lnTo>
                    <a:pt x="3691" y="11883"/>
                  </a:lnTo>
                  <a:lnTo>
                    <a:pt x="3630" y="11852"/>
                  </a:lnTo>
                  <a:lnTo>
                    <a:pt x="3568" y="11819"/>
                  </a:lnTo>
                  <a:lnTo>
                    <a:pt x="3506" y="11785"/>
                  </a:lnTo>
                  <a:lnTo>
                    <a:pt x="3445" y="11750"/>
                  </a:lnTo>
                  <a:lnTo>
                    <a:pt x="3383" y="11713"/>
                  </a:lnTo>
                  <a:lnTo>
                    <a:pt x="3321" y="11675"/>
                  </a:lnTo>
                  <a:lnTo>
                    <a:pt x="3261" y="11638"/>
                  </a:lnTo>
                  <a:lnTo>
                    <a:pt x="3200" y="11597"/>
                  </a:lnTo>
                  <a:lnTo>
                    <a:pt x="3140" y="11556"/>
                  </a:lnTo>
                  <a:lnTo>
                    <a:pt x="3079" y="11513"/>
                  </a:lnTo>
                  <a:lnTo>
                    <a:pt x="3019" y="11470"/>
                  </a:lnTo>
                  <a:lnTo>
                    <a:pt x="2960" y="11425"/>
                  </a:lnTo>
                  <a:lnTo>
                    <a:pt x="2901" y="11378"/>
                  </a:lnTo>
                  <a:lnTo>
                    <a:pt x="2841" y="11330"/>
                  </a:lnTo>
                  <a:lnTo>
                    <a:pt x="2782" y="11280"/>
                  </a:lnTo>
                  <a:lnTo>
                    <a:pt x="2723" y="11230"/>
                  </a:lnTo>
                  <a:lnTo>
                    <a:pt x="2665" y="11177"/>
                  </a:lnTo>
                  <a:lnTo>
                    <a:pt x="2607" y="11124"/>
                  </a:lnTo>
                  <a:lnTo>
                    <a:pt x="2549" y="11068"/>
                  </a:lnTo>
                  <a:lnTo>
                    <a:pt x="2491" y="11011"/>
                  </a:lnTo>
                  <a:lnTo>
                    <a:pt x="2435" y="10953"/>
                  </a:lnTo>
                  <a:lnTo>
                    <a:pt x="4091" y="10508"/>
                  </a:lnTo>
                  <a:lnTo>
                    <a:pt x="4091" y="10508"/>
                  </a:lnTo>
                  <a:lnTo>
                    <a:pt x="4019" y="10507"/>
                  </a:lnTo>
                  <a:lnTo>
                    <a:pt x="3948" y="10502"/>
                  </a:lnTo>
                  <a:lnTo>
                    <a:pt x="3878" y="10497"/>
                  </a:lnTo>
                  <a:lnTo>
                    <a:pt x="3807" y="10489"/>
                  </a:lnTo>
                  <a:lnTo>
                    <a:pt x="3739" y="10479"/>
                  </a:lnTo>
                  <a:lnTo>
                    <a:pt x="3670" y="10469"/>
                  </a:lnTo>
                  <a:lnTo>
                    <a:pt x="3602" y="10457"/>
                  </a:lnTo>
                  <a:lnTo>
                    <a:pt x="3535" y="10441"/>
                  </a:lnTo>
                  <a:lnTo>
                    <a:pt x="3470" y="10425"/>
                  </a:lnTo>
                  <a:lnTo>
                    <a:pt x="3403" y="10407"/>
                  </a:lnTo>
                  <a:lnTo>
                    <a:pt x="3339" y="10389"/>
                  </a:lnTo>
                  <a:lnTo>
                    <a:pt x="3275" y="10367"/>
                  </a:lnTo>
                  <a:lnTo>
                    <a:pt x="3210" y="10345"/>
                  </a:lnTo>
                  <a:lnTo>
                    <a:pt x="3147" y="10319"/>
                  </a:lnTo>
                  <a:lnTo>
                    <a:pt x="3086" y="10293"/>
                  </a:lnTo>
                  <a:lnTo>
                    <a:pt x="3024" y="10265"/>
                  </a:lnTo>
                  <a:lnTo>
                    <a:pt x="2962" y="10236"/>
                  </a:lnTo>
                  <a:lnTo>
                    <a:pt x="2902" y="10205"/>
                  </a:lnTo>
                  <a:lnTo>
                    <a:pt x="2843" y="10173"/>
                  </a:lnTo>
                  <a:lnTo>
                    <a:pt x="2783" y="10138"/>
                  </a:lnTo>
                  <a:lnTo>
                    <a:pt x="2724" y="10103"/>
                  </a:lnTo>
                  <a:lnTo>
                    <a:pt x="2666" y="10065"/>
                  </a:lnTo>
                  <a:lnTo>
                    <a:pt x="2610" y="10027"/>
                  </a:lnTo>
                  <a:lnTo>
                    <a:pt x="2553" y="9986"/>
                  </a:lnTo>
                  <a:lnTo>
                    <a:pt x="2496" y="9944"/>
                  </a:lnTo>
                  <a:lnTo>
                    <a:pt x="2441" y="9901"/>
                  </a:lnTo>
                  <a:lnTo>
                    <a:pt x="2387" y="9856"/>
                  </a:lnTo>
                  <a:lnTo>
                    <a:pt x="2333" y="9809"/>
                  </a:lnTo>
                  <a:lnTo>
                    <a:pt x="2279" y="9762"/>
                  </a:lnTo>
                  <a:lnTo>
                    <a:pt x="2226" y="9711"/>
                  </a:lnTo>
                  <a:lnTo>
                    <a:pt x="2174" y="9661"/>
                  </a:lnTo>
                  <a:lnTo>
                    <a:pt x="2121" y="9608"/>
                  </a:lnTo>
                  <a:lnTo>
                    <a:pt x="2071" y="9554"/>
                  </a:lnTo>
                  <a:lnTo>
                    <a:pt x="2020" y="9498"/>
                  </a:lnTo>
                  <a:lnTo>
                    <a:pt x="1970" y="9442"/>
                  </a:lnTo>
                  <a:lnTo>
                    <a:pt x="1921" y="9384"/>
                  </a:lnTo>
                  <a:lnTo>
                    <a:pt x="1872" y="9325"/>
                  </a:lnTo>
                  <a:lnTo>
                    <a:pt x="1823" y="9263"/>
                  </a:lnTo>
                  <a:lnTo>
                    <a:pt x="1775" y="9201"/>
                  </a:lnTo>
                  <a:lnTo>
                    <a:pt x="1728" y="9137"/>
                  </a:lnTo>
                  <a:lnTo>
                    <a:pt x="1682" y="9072"/>
                  </a:lnTo>
                  <a:lnTo>
                    <a:pt x="1635" y="9005"/>
                  </a:lnTo>
                  <a:lnTo>
                    <a:pt x="1590" y="8937"/>
                  </a:lnTo>
                  <a:lnTo>
                    <a:pt x="1544" y="8868"/>
                  </a:lnTo>
                  <a:lnTo>
                    <a:pt x="1500" y="8797"/>
                  </a:lnTo>
                  <a:lnTo>
                    <a:pt x="1456" y="8725"/>
                  </a:lnTo>
                  <a:lnTo>
                    <a:pt x="1412" y="8651"/>
                  </a:lnTo>
                  <a:lnTo>
                    <a:pt x="1369" y="8577"/>
                  </a:lnTo>
                  <a:lnTo>
                    <a:pt x="1326" y="8501"/>
                  </a:lnTo>
                  <a:lnTo>
                    <a:pt x="1285" y="8423"/>
                  </a:lnTo>
                  <a:lnTo>
                    <a:pt x="1243" y="8345"/>
                  </a:lnTo>
                  <a:lnTo>
                    <a:pt x="1203" y="8266"/>
                  </a:lnTo>
                  <a:lnTo>
                    <a:pt x="1163" y="8184"/>
                  </a:lnTo>
                  <a:lnTo>
                    <a:pt x="1122" y="8102"/>
                  </a:lnTo>
                  <a:lnTo>
                    <a:pt x="1083" y="8019"/>
                  </a:lnTo>
                  <a:lnTo>
                    <a:pt x="1044" y="7933"/>
                  </a:lnTo>
                  <a:lnTo>
                    <a:pt x="1005" y="7848"/>
                  </a:lnTo>
                  <a:lnTo>
                    <a:pt x="968" y="7761"/>
                  </a:lnTo>
                  <a:lnTo>
                    <a:pt x="931" y="7673"/>
                  </a:lnTo>
                  <a:lnTo>
                    <a:pt x="893" y="7582"/>
                  </a:lnTo>
                  <a:lnTo>
                    <a:pt x="857" y="7491"/>
                  </a:lnTo>
                  <a:lnTo>
                    <a:pt x="821" y="7399"/>
                  </a:lnTo>
                  <a:lnTo>
                    <a:pt x="785" y="7306"/>
                  </a:lnTo>
                  <a:lnTo>
                    <a:pt x="751" y="7213"/>
                  </a:lnTo>
                  <a:lnTo>
                    <a:pt x="751" y="7213"/>
                  </a:lnTo>
                  <a:lnTo>
                    <a:pt x="699" y="7286"/>
                  </a:lnTo>
                  <a:lnTo>
                    <a:pt x="650" y="7359"/>
                  </a:lnTo>
                  <a:lnTo>
                    <a:pt x="602" y="7433"/>
                  </a:lnTo>
                  <a:lnTo>
                    <a:pt x="557" y="7509"/>
                  </a:lnTo>
                  <a:lnTo>
                    <a:pt x="514" y="7585"/>
                  </a:lnTo>
                  <a:lnTo>
                    <a:pt x="473" y="7660"/>
                  </a:lnTo>
                  <a:lnTo>
                    <a:pt x="432" y="7737"/>
                  </a:lnTo>
                  <a:lnTo>
                    <a:pt x="395" y="7814"/>
                  </a:lnTo>
                  <a:lnTo>
                    <a:pt x="359" y="7892"/>
                  </a:lnTo>
                  <a:lnTo>
                    <a:pt x="325" y="7970"/>
                  </a:lnTo>
                  <a:lnTo>
                    <a:pt x="293" y="8048"/>
                  </a:lnTo>
                  <a:lnTo>
                    <a:pt x="262" y="8127"/>
                  </a:lnTo>
                  <a:lnTo>
                    <a:pt x="233" y="8207"/>
                  </a:lnTo>
                  <a:lnTo>
                    <a:pt x="206" y="8287"/>
                  </a:lnTo>
                  <a:lnTo>
                    <a:pt x="180" y="8368"/>
                  </a:lnTo>
                  <a:lnTo>
                    <a:pt x="158" y="8448"/>
                  </a:lnTo>
                  <a:lnTo>
                    <a:pt x="135" y="8530"/>
                  </a:lnTo>
                  <a:lnTo>
                    <a:pt x="115" y="8612"/>
                  </a:lnTo>
                  <a:lnTo>
                    <a:pt x="97" y="8694"/>
                  </a:lnTo>
                  <a:lnTo>
                    <a:pt x="80" y="8777"/>
                  </a:lnTo>
                  <a:lnTo>
                    <a:pt x="65" y="8860"/>
                  </a:lnTo>
                  <a:lnTo>
                    <a:pt x="51" y="8944"/>
                  </a:lnTo>
                  <a:lnTo>
                    <a:pt x="39" y="9029"/>
                  </a:lnTo>
                  <a:lnTo>
                    <a:pt x="29" y="9113"/>
                  </a:lnTo>
                  <a:lnTo>
                    <a:pt x="21" y="9199"/>
                  </a:lnTo>
                  <a:lnTo>
                    <a:pt x="13" y="9284"/>
                  </a:lnTo>
                  <a:lnTo>
                    <a:pt x="8" y="9370"/>
                  </a:lnTo>
                  <a:lnTo>
                    <a:pt x="4" y="9457"/>
                  </a:lnTo>
                  <a:lnTo>
                    <a:pt x="2" y="9544"/>
                  </a:lnTo>
                  <a:lnTo>
                    <a:pt x="0" y="9631"/>
                  </a:lnTo>
                  <a:lnTo>
                    <a:pt x="0" y="9719"/>
                  </a:lnTo>
                  <a:lnTo>
                    <a:pt x="3" y="9807"/>
                  </a:lnTo>
                  <a:lnTo>
                    <a:pt x="5" y="9895"/>
                  </a:lnTo>
                  <a:lnTo>
                    <a:pt x="10" y="9984"/>
                  </a:lnTo>
                  <a:lnTo>
                    <a:pt x="17" y="10074"/>
                  </a:lnTo>
                  <a:lnTo>
                    <a:pt x="24" y="10163"/>
                  </a:lnTo>
                  <a:lnTo>
                    <a:pt x="34" y="10254"/>
                  </a:lnTo>
                  <a:lnTo>
                    <a:pt x="44" y="10345"/>
                  </a:lnTo>
                  <a:lnTo>
                    <a:pt x="56" y="10435"/>
                  </a:lnTo>
                  <a:lnTo>
                    <a:pt x="70" y="10527"/>
                  </a:lnTo>
                  <a:lnTo>
                    <a:pt x="84" y="10618"/>
                  </a:lnTo>
                  <a:lnTo>
                    <a:pt x="100" y="10711"/>
                  </a:lnTo>
                  <a:lnTo>
                    <a:pt x="118" y="10803"/>
                  </a:lnTo>
                  <a:lnTo>
                    <a:pt x="135" y="10896"/>
                  </a:lnTo>
                  <a:lnTo>
                    <a:pt x="155" y="10989"/>
                  </a:lnTo>
                  <a:lnTo>
                    <a:pt x="175" y="11082"/>
                  </a:lnTo>
                  <a:lnTo>
                    <a:pt x="198" y="11176"/>
                  </a:lnTo>
                  <a:lnTo>
                    <a:pt x="222" y="11270"/>
                  </a:lnTo>
                  <a:lnTo>
                    <a:pt x="246" y="11364"/>
                  </a:lnTo>
                  <a:lnTo>
                    <a:pt x="272" y="11460"/>
                  </a:lnTo>
                  <a:lnTo>
                    <a:pt x="299" y="11555"/>
                  </a:lnTo>
                  <a:lnTo>
                    <a:pt x="328" y="11650"/>
                  </a:lnTo>
                  <a:lnTo>
                    <a:pt x="357" y="11746"/>
                  </a:lnTo>
                  <a:lnTo>
                    <a:pt x="387" y="11843"/>
                  </a:lnTo>
                  <a:lnTo>
                    <a:pt x="418" y="11939"/>
                  </a:lnTo>
                  <a:lnTo>
                    <a:pt x="451" y="12035"/>
                  </a:lnTo>
                  <a:lnTo>
                    <a:pt x="485" y="12132"/>
                  </a:lnTo>
                  <a:lnTo>
                    <a:pt x="520" y="12229"/>
                  </a:lnTo>
                  <a:lnTo>
                    <a:pt x="556" y="12328"/>
                  </a:lnTo>
                  <a:lnTo>
                    <a:pt x="592" y="12426"/>
                  </a:lnTo>
                  <a:lnTo>
                    <a:pt x="631" y="12524"/>
                  </a:lnTo>
                  <a:lnTo>
                    <a:pt x="669" y="12622"/>
                  </a:lnTo>
                  <a:lnTo>
                    <a:pt x="709" y="12722"/>
                  </a:lnTo>
                  <a:lnTo>
                    <a:pt x="751" y="12820"/>
                  </a:lnTo>
                  <a:lnTo>
                    <a:pt x="1527" y="11476"/>
                  </a:lnTo>
                  <a:lnTo>
                    <a:pt x="1527" y="11476"/>
                  </a:lnTo>
                  <a:lnTo>
                    <a:pt x="1583" y="11586"/>
                  </a:lnTo>
                  <a:lnTo>
                    <a:pt x="1641" y="11696"/>
                  </a:lnTo>
                  <a:lnTo>
                    <a:pt x="1702" y="11803"/>
                  </a:lnTo>
                  <a:lnTo>
                    <a:pt x="1765" y="11907"/>
                  </a:lnTo>
                  <a:lnTo>
                    <a:pt x="1828" y="12012"/>
                  </a:lnTo>
                  <a:lnTo>
                    <a:pt x="1893" y="12114"/>
                  </a:lnTo>
                  <a:lnTo>
                    <a:pt x="1961" y="12214"/>
                  </a:lnTo>
                  <a:lnTo>
                    <a:pt x="2029" y="12314"/>
                  </a:lnTo>
                  <a:lnTo>
                    <a:pt x="2100" y="12412"/>
                  </a:lnTo>
                  <a:lnTo>
                    <a:pt x="2173" y="12508"/>
                  </a:lnTo>
                  <a:lnTo>
                    <a:pt x="2246" y="12602"/>
                  </a:lnTo>
                  <a:lnTo>
                    <a:pt x="2321" y="12695"/>
                  </a:lnTo>
                  <a:lnTo>
                    <a:pt x="2398" y="12787"/>
                  </a:lnTo>
                  <a:lnTo>
                    <a:pt x="2476" y="12878"/>
                  </a:lnTo>
                  <a:lnTo>
                    <a:pt x="2557" y="12967"/>
                  </a:lnTo>
                  <a:lnTo>
                    <a:pt x="2639" y="13055"/>
                  </a:lnTo>
                  <a:lnTo>
                    <a:pt x="2639" y="13055"/>
                  </a:lnTo>
                  <a:lnTo>
                    <a:pt x="2694" y="13112"/>
                  </a:lnTo>
                  <a:lnTo>
                    <a:pt x="2751" y="13167"/>
                  </a:lnTo>
                  <a:lnTo>
                    <a:pt x="2809" y="13222"/>
                  </a:lnTo>
                  <a:lnTo>
                    <a:pt x="2869" y="13274"/>
                  </a:lnTo>
                  <a:lnTo>
                    <a:pt x="2930" y="13326"/>
                  </a:lnTo>
                  <a:lnTo>
                    <a:pt x="2991" y="13375"/>
                  </a:lnTo>
                  <a:lnTo>
                    <a:pt x="3054" y="13424"/>
                  </a:lnTo>
                  <a:lnTo>
                    <a:pt x="3117" y="13472"/>
                  </a:lnTo>
                  <a:lnTo>
                    <a:pt x="3183" y="13517"/>
                  </a:lnTo>
                  <a:lnTo>
                    <a:pt x="3248" y="13563"/>
                  </a:lnTo>
                  <a:lnTo>
                    <a:pt x="3315" y="13607"/>
                  </a:lnTo>
                  <a:lnTo>
                    <a:pt x="3383" y="13650"/>
                  </a:lnTo>
                  <a:lnTo>
                    <a:pt x="3452" y="13691"/>
                  </a:lnTo>
                  <a:lnTo>
                    <a:pt x="3521" y="13733"/>
                  </a:lnTo>
                  <a:lnTo>
                    <a:pt x="3592" y="13773"/>
                  </a:lnTo>
                  <a:lnTo>
                    <a:pt x="3664" y="13812"/>
                  </a:lnTo>
                  <a:lnTo>
                    <a:pt x="3736" y="13851"/>
                  </a:lnTo>
                  <a:lnTo>
                    <a:pt x="3807" y="13890"/>
                  </a:lnTo>
                  <a:lnTo>
                    <a:pt x="3882" y="13928"/>
                  </a:lnTo>
                  <a:lnTo>
                    <a:pt x="3955" y="13964"/>
                  </a:lnTo>
                  <a:lnTo>
                    <a:pt x="4105" y="14037"/>
                  </a:lnTo>
                  <a:lnTo>
                    <a:pt x="4257" y="14109"/>
                  </a:lnTo>
                  <a:lnTo>
                    <a:pt x="4411" y="14181"/>
                  </a:lnTo>
                  <a:lnTo>
                    <a:pt x="4565" y="14252"/>
                  </a:lnTo>
                  <a:lnTo>
                    <a:pt x="4880" y="14395"/>
                  </a:lnTo>
                  <a:lnTo>
                    <a:pt x="5039" y="14468"/>
                  </a:lnTo>
                  <a:lnTo>
                    <a:pt x="5198" y="14542"/>
                  </a:lnTo>
                  <a:lnTo>
                    <a:pt x="5358" y="14620"/>
                  </a:lnTo>
                  <a:lnTo>
                    <a:pt x="5516" y="14700"/>
                  </a:lnTo>
                  <a:lnTo>
                    <a:pt x="5596" y="14741"/>
                  </a:lnTo>
                  <a:lnTo>
                    <a:pt x="5675" y="14783"/>
                  </a:lnTo>
                  <a:lnTo>
                    <a:pt x="5754" y="14826"/>
                  </a:lnTo>
                  <a:lnTo>
                    <a:pt x="5834" y="14870"/>
                  </a:lnTo>
                  <a:lnTo>
                    <a:pt x="5912" y="14915"/>
                  </a:lnTo>
                  <a:lnTo>
                    <a:pt x="5990" y="14962"/>
                  </a:lnTo>
                  <a:lnTo>
                    <a:pt x="6068" y="15008"/>
                  </a:lnTo>
                  <a:lnTo>
                    <a:pt x="6146" y="15057"/>
                  </a:lnTo>
                  <a:lnTo>
                    <a:pt x="6224" y="15108"/>
                  </a:lnTo>
                  <a:lnTo>
                    <a:pt x="6301" y="15158"/>
                  </a:lnTo>
                  <a:lnTo>
                    <a:pt x="6378" y="15211"/>
                  </a:lnTo>
                  <a:lnTo>
                    <a:pt x="6453" y="15265"/>
                  </a:lnTo>
                  <a:lnTo>
                    <a:pt x="6529" y="15322"/>
                  </a:lnTo>
                  <a:lnTo>
                    <a:pt x="6604" y="15378"/>
                  </a:lnTo>
                  <a:lnTo>
                    <a:pt x="6679" y="15438"/>
                  </a:lnTo>
                  <a:lnTo>
                    <a:pt x="6753" y="15498"/>
                  </a:lnTo>
                  <a:lnTo>
                    <a:pt x="6826" y="15561"/>
                  </a:lnTo>
                  <a:lnTo>
                    <a:pt x="6898" y="15625"/>
                  </a:lnTo>
                  <a:lnTo>
                    <a:pt x="6969" y="15692"/>
                  </a:lnTo>
                  <a:lnTo>
                    <a:pt x="7041" y="15761"/>
                  </a:lnTo>
                  <a:lnTo>
                    <a:pt x="7111" y="15832"/>
                  </a:lnTo>
                  <a:lnTo>
                    <a:pt x="7180" y="15903"/>
                  </a:lnTo>
                  <a:lnTo>
                    <a:pt x="7249" y="15979"/>
                  </a:lnTo>
                  <a:lnTo>
                    <a:pt x="7317" y="16056"/>
                  </a:lnTo>
                  <a:lnTo>
                    <a:pt x="7317" y="16126"/>
                  </a:lnTo>
                  <a:lnTo>
                    <a:pt x="7317" y="16126"/>
                  </a:lnTo>
                  <a:lnTo>
                    <a:pt x="7346" y="16091"/>
                  </a:lnTo>
                  <a:lnTo>
                    <a:pt x="7346" y="16091"/>
                  </a:lnTo>
                  <a:lnTo>
                    <a:pt x="7376" y="16126"/>
                  </a:lnTo>
                  <a:lnTo>
                    <a:pt x="7376" y="16056"/>
                  </a:lnTo>
                  <a:lnTo>
                    <a:pt x="7376" y="16056"/>
                  </a:lnTo>
                  <a:lnTo>
                    <a:pt x="7444" y="15979"/>
                  </a:lnTo>
                  <a:lnTo>
                    <a:pt x="7512" y="15903"/>
                  </a:lnTo>
                  <a:lnTo>
                    <a:pt x="7581" y="15832"/>
                  </a:lnTo>
                  <a:lnTo>
                    <a:pt x="7652" y="15761"/>
                  </a:lnTo>
                  <a:lnTo>
                    <a:pt x="7723" y="15692"/>
                  </a:lnTo>
                  <a:lnTo>
                    <a:pt x="7794" y="15625"/>
                  </a:lnTo>
                  <a:lnTo>
                    <a:pt x="7867" y="15561"/>
                  </a:lnTo>
                  <a:lnTo>
                    <a:pt x="7940" y="15498"/>
                  </a:lnTo>
                  <a:lnTo>
                    <a:pt x="8015" y="15438"/>
                  </a:lnTo>
                  <a:lnTo>
                    <a:pt x="8089" y="15378"/>
                  </a:lnTo>
                  <a:lnTo>
                    <a:pt x="8163" y="15322"/>
                  </a:lnTo>
                  <a:lnTo>
                    <a:pt x="8239" y="15265"/>
                  </a:lnTo>
                  <a:lnTo>
                    <a:pt x="8316" y="15211"/>
                  </a:lnTo>
                  <a:lnTo>
                    <a:pt x="8392" y="15158"/>
                  </a:lnTo>
                  <a:lnTo>
                    <a:pt x="8469" y="15108"/>
                  </a:lnTo>
                  <a:lnTo>
                    <a:pt x="8546" y="15057"/>
                  </a:lnTo>
                  <a:lnTo>
                    <a:pt x="8624" y="15008"/>
                  </a:lnTo>
                  <a:lnTo>
                    <a:pt x="8702" y="14962"/>
                  </a:lnTo>
                  <a:lnTo>
                    <a:pt x="8780" y="14915"/>
                  </a:lnTo>
                  <a:lnTo>
                    <a:pt x="8860" y="14870"/>
                  </a:lnTo>
                  <a:lnTo>
                    <a:pt x="8939" y="14826"/>
                  </a:lnTo>
                  <a:lnTo>
                    <a:pt x="9017" y="14783"/>
                  </a:lnTo>
                  <a:lnTo>
                    <a:pt x="9096" y="14741"/>
                  </a:lnTo>
                  <a:lnTo>
                    <a:pt x="9176" y="14700"/>
                  </a:lnTo>
                  <a:lnTo>
                    <a:pt x="9336" y="14620"/>
                  </a:lnTo>
                  <a:lnTo>
                    <a:pt x="9494" y="14542"/>
                  </a:lnTo>
                  <a:lnTo>
                    <a:pt x="9653" y="14468"/>
                  </a:lnTo>
                  <a:lnTo>
                    <a:pt x="9812" y="14395"/>
                  </a:lnTo>
                  <a:lnTo>
                    <a:pt x="10127" y="14252"/>
                  </a:lnTo>
                  <a:lnTo>
                    <a:pt x="10281" y="14181"/>
                  </a:lnTo>
                  <a:lnTo>
                    <a:pt x="10436" y="14109"/>
                  </a:lnTo>
                  <a:lnTo>
                    <a:pt x="10587" y="14037"/>
                  </a:lnTo>
                  <a:lnTo>
                    <a:pt x="10737" y="13964"/>
                  </a:lnTo>
                  <a:lnTo>
                    <a:pt x="10812" y="13928"/>
                  </a:lnTo>
                  <a:lnTo>
                    <a:pt x="10885" y="13890"/>
                  </a:lnTo>
                  <a:lnTo>
                    <a:pt x="10958" y="13851"/>
                  </a:lnTo>
                  <a:lnTo>
                    <a:pt x="11030" y="13812"/>
                  </a:lnTo>
                  <a:lnTo>
                    <a:pt x="11100" y="13773"/>
                  </a:lnTo>
                  <a:lnTo>
                    <a:pt x="11171" y="13733"/>
                  </a:lnTo>
                  <a:lnTo>
                    <a:pt x="11241" y="13691"/>
                  </a:lnTo>
                  <a:lnTo>
                    <a:pt x="11309" y="13650"/>
                  </a:lnTo>
                  <a:lnTo>
                    <a:pt x="11377" y="13607"/>
                  </a:lnTo>
                  <a:lnTo>
                    <a:pt x="11444" y="13563"/>
                  </a:lnTo>
                  <a:lnTo>
                    <a:pt x="11511" y="13517"/>
                  </a:lnTo>
                  <a:lnTo>
                    <a:pt x="11575" y="13472"/>
                  </a:lnTo>
                  <a:lnTo>
                    <a:pt x="11639" y="13424"/>
                  </a:lnTo>
                  <a:lnTo>
                    <a:pt x="11702" y="13375"/>
                  </a:lnTo>
                  <a:lnTo>
                    <a:pt x="11764" y="13326"/>
                  </a:lnTo>
                  <a:lnTo>
                    <a:pt x="11824" y="13274"/>
                  </a:lnTo>
                  <a:lnTo>
                    <a:pt x="11883" y="13222"/>
                  </a:lnTo>
                  <a:lnTo>
                    <a:pt x="11941" y="13167"/>
                  </a:lnTo>
                  <a:lnTo>
                    <a:pt x="11999" y="13112"/>
                  </a:lnTo>
                  <a:lnTo>
                    <a:pt x="12055" y="13055"/>
                  </a:lnTo>
                  <a:lnTo>
                    <a:pt x="12055" y="13055"/>
                  </a:lnTo>
                  <a:lnTo>
                    <a:pt x="12136" y="12967"/>
                  </a:lnTo>
                  <a:lnTo>
                    <a:pt x="12216" y="12878"/>
                  </a:lnTo>
                  <a:lnTo>
                    <a:pt x="12294" y="12787"/>
                  </a:lnTo>
                  <a:lnTo>
                    <a:pt x="12372" y="12695"/>
                  </a:lnTo>
                  <a:lnTo>
                    <a:pt x="12446" y="12602"/>
                  </a:lnTo>
                  <a:lnTo>
                    <a:pt x="12521" y="12508"/>
                  </a:lnTo>
                  <a:lnTo>
                    <a:pt x="12592" y="12412"/>
                  </a:lnTo>
                  <a:lnTo>
                    <a:pt x="12663" y="12314"/>
                  </a:lnTo>
                  <a:lnTo>
                    <a:pt x="12732" y="12214"/>
                  </a:lnTo>
                  <a:lnTo>
                    <a:pt x="12799" y="12114"/>
                  </a:lnTo>
                  <a:lnTo>
                    <a:pt x="12864" y="12012"/>
                  </a:lnTo>
                  <a:lnTo>
                    <a:pt x="12929" y="11907"/>
                  </a:lnTo>
                  <a:lnTo>
                    <a:pt x="12990" y="11803"/>
                  </a:lnTo>
                  <a:lnTo>
                    <a:pt x="13051" y="11696"/>
                  </a:lnTo>
                  <a:lnTo>
                    <a:pt x="13110" y="11586"/>
                  </a:lnTo>
                  <a:lnTo>
                    <a:pt x="13167" y="11476"/>
                  </a:lnTo>
                  <a:lnTo>
                    <a:pt x="13942" y="12820"/>
                  </a:lnTo>
                  <a:lnTo>
                    <a:pt x="13942" y="12820"/>
                  </a:lnTo>
                  <a:lnTo>
                    <a:pt x="13983" y="12722"/>
                  </a:lnTo>
                  <a:lnTo>
                    <a:pt x="14023" y="12622"/>
                  </a:lnTo>
                  <a:lnTo>
                    <a:pt x="14062" y="12524"/>
                  </a:lnTo>
                  <a:lnTo>
                    <a:pt x="14100" y="12426"/>
                  </a:lnTo>
                  <a:lnTo>
                    <a:pt x="14136" y="12328"/>
                  </a:lnTo>
                  <a:lnTo>
                    <a:pt x="14173" y="12229"/>
                  </a:lnTo>
                  <a:lnTo>
                    <a:pt x="14208" y="12132"/>
                  </a:lnTo>
                  <a:lnTo>
                    <a:pt x="14241" y="12035"/>
                  </a:lnTo>
                  <a:lnTo>
                    <a:pt x="14274" y="11939"/>
                  </a:lnTo>
                  <a:lnTo>
                    <a:pt x="14305" y="11843"/>
                  </a:lnTo>
                  <a:lnTo>
                    <a:pt x="14336" y="11746"/>
                  </a:lnTo>
                  <a:lnTo>
                    <a:pt x="14365" y="11650"/>
                  </a:lnTo>
                  <a:lnTo>
                    <a:pt x="14393" y="11555"/>
                  </a:lnTo>
                  <a:lnTo>
                    <a:pt x="14421" y="11460"/>
                  </a:lnTo>
                  <a:lnTo>
                    <a:pt x="14446" y="11364"/>
                  </a:lnTo>
                  <a:lnTo>
                    <a:pt x="14471" y="11270"/>
                  </a:lnTo>
                  <a:lnTo>
                    <a:pt x="14494" y="11176"/>
                  </a:lnTo>
                  <a:lnTo>
                    <a:pt x="14517" y="11082"/>
                  </a:lnTo>
                  <a:lnTo>
                    <a:pt x="14538" y="10989"/>
                  </a:lnTo>
                  <a:lnTo>
                    <a:pt x="14557" y="10896"/>
                  </a:lnTo>
                  <a:lnTo>
                    <a:pt x="14576" y="10803"/>
                  </a:lnTo>
                  <a:lnTo>
                    <a:pt x="14593" y="10711"/>
                  </a:lnTo>
                  <a:lnTo>
                    <a:pt x="14608" y="10618"/>
                  </a:lnTo>
                  <a:lnTo>
                    <a:pt x="14624" y="10527"/>
                  </a:lnTo>
                  <a:lnTo>
                    <a:pt x="14636" y="10435"/>
                  </a:lnTo>
                  <a:lnTo>
                    <a:pt x="14649" y="10345"/>
                  </a:lnTo>
                  <a:lnTo>
                    <a:pt x="14659" y="10254"/>
                  </a:lnTo>
                  <a:lnTo>
                    <a:pt x="14668" y="10163"/>
                  </a:lnTo>
                  <a:lnTo>
                    <a:pt x="14675" y="10074"/>
                  </a:lnTo>
                  <a:lnTo>
                    <a:pt x="14682" y="9984"/>
                  </a:lnTo>
                  <a:lnTo>
                    <a:pt x="14687" y="9895"/>
                  </a:lnTo>
                  <a:lnTo>
                    <a:pt x="14690" y="9807"/>
                  </a:lnTo>
                  <a:lnTo>
                    <a:pt x="14692" y="9719"/>
                  </a:lnTo>
                  <a:lnTo>
                    <a:pt x="14693" y="9631"/>
                  </a:lnTo>
                  <a:lnTo>
                    <a:pt x="14692" y="9544"/>
                  </a:lnTo>
                  <a:lnTo>
                    <a:pt x="14689" y="9457"/>
                  </a:lnTo>
                  <a:lnTo>
                    <a:pt x="14685" y="9370"/>
                  </a:lnTo>
                  <a:lnTo>
                    <a:pt x="14679" y="9284"/>
                  </a:lnTo>
                  <a:lnTo>
                    <a:pt x="14673" y="9199"/>
                  </a:lnTo>
                  <a:lnTo>
                    <a:pt x="14664" y="9113"/>
                  </a:lnTo>
                  <a:lnTo>
                    <a:pt x="14653" y="9029"/>
                  </a:lnTo>
                  <a:lnTo>
                    <a:pt x="14641" y="8944"/>
                  </a:lnTo>
                  <a:lnTo>
                    <a:pt x="14627" y="8860"/>
                  </a:lnTo>
                  <a:lnTo>
                    <a:pt x="14612" y="8777"/>
                  </a:lnTo>
                  <a:lnTo>
                    <a:pt x="14596" y="8694"/>
                  </a:lnTo>
                  <a:lnTo>
                    <a:pt x="14577" y="8612"/>
                  </a:lnTo>
                  <a:lnTo>
                    <a:pt x="14557" y="8530"/>
                  </a:lnTo>
                  <a:lnTo>
                    <a:pt x="14535" y="8448"/>
                  </a:lnTo>
                  <a:lnTo>
                    <a:pt x="14512" y="8368"/>
                  </a:lnTo>
                  <a:lnTo>
                    <a:pt x="14486" y="8287"/>
                  </a:lnTo>
                  <a:lnTo>
                    <a:pt x="14460" y="8207"/>
                  </a:lnTo>
                  <a:lnTo>
                    <a:pt x="14431" y="8127"/>
                  </a:lnTo>
                  <a:lnTo>
                    <a:pt x="14399" y="8048"/>
                  </a:lnTo>
                  <a:lnTo>
                    <a:pt x="14368" y="7970"/>
                  </a:lnTo>
                  <a:lnTo>
                    <a:pt x="14334" y="7892"/>
                  </a:lnTo>
                  <a:lnTo>
                    <a:pt x="14297" y="7814"/>
                  </a:lnTo>
                  <a:lnTo>
                    <a:pt x="14260" y="7737"/>
                  </a:lnTo>
                  <a:lnTo>
                    <a:pt x="14221" y="7660"/>
                  </a:lnTo>
                  <a:lnTo>
                    <a:pt x="14179" y="7585"/>
                  </a:lnTo>
                  <a:lnTo>
                    <a:pt x="14135" y="7509"/>
                  </a:lnTo>
                  <a:lnTo>
                    <a:pt x="14090" y="7433"/>
                  </a:lnTo>
                  <a:lnTo>
                    <a:pt x="14043" y="7359"/>
                  </a:lnTo>
                  <a:lnTo>
                    <a:pt x="13993" y="7286"/>
                  </a:lnTo>
                  <a:lnTo>
                    <a:pt x="13942" y="7213"/>
                  </a:lnTo>
                  <a:lnTo>
                    <a:pt x="13942" y="7213"/>
                  </a:lnTo>
                  <a:lnTo>
                    <a:pt x="13907" y="7306"/>
                  </a:lnTo>
                  <a:lnTo>
                    <a:pt x="13872" y="7399"/>
                  </a:lnTo>
                  <a:lnTo>
                    <a:pt x="13835" y="7491"/>
                  </a:lnTo>
                  <a:lnTo>
                    <a:pt x="13799" y="7582"/>
                  </a:lnTo>
                  <a:lnTo>
                    <a:pt x="13762" y="7673"/>
                  </a:lnTo>
                  <a:lnTo>
                    <a:pt x="13724" y="7761"/>
                  </a:lnTo>
                  <a:lnTo>
                    <a:pt x="13687" y="7848"/>
                  </a:lnTo>
                  <a:lnTo>
                    <a:pt x="13649" y="7933"/>
                  </a:lnTo>
                  <a:lnTo>
                    <a:pt x="13610" y="8019"/>
                  </a:lnTo>
                  <a:lnTo>
                    <a:pt x="13570" y="8102"/>
                  </a:lnTo>
                  <a:lnTo>
                    <a:pt x="13531" y="8184"/>
                  </a:lnTo>
                  <a:lnTo>
                    <a:pt x="13490" y="8266"/>
                  </a:lnTo>
                  <a:lnTo>
                    <a:pt x="13449" y="8345"/>
                  </a:lnTo>
                  <a:lnTo>
                    <a:pt x="13407" y="8423"/>
                  </a:lnTo>
                  <a:lnTo>
                    <a:pt x="13366" y="8501"/>
                  </a:lnTo>
                  <a:lnTo>
                    <a:pt x="13323" y="8577"/>
                  </a:lnTo>
                  <a:lnTo>
                    <a:pt x="13280" y="8651"/>
                  </a:lnTo>
                  <a:lnTo>
                    <a:pt x="13237" y="8725"/>
                  </a:lnTo>
                  <a:lnTo>
                    <a:pt x="13193" y="8797"/>
                  </a:lnTo>
                  <a:lnTo>
                    <a:pt x="13148" y="8868"/>
                  </a:lnTo>
                  <a:lnTo>
                    <a:pt x="13104" y="8937"/>
                  </a:lnTo>
                  <a:lnTo>
                    <a:pt x="13057" y="9005"/>
                  </a:lnTo>
                  <a:lnTo>
                    <a:pt x="13012" y="9072"/>
                  </a:lnTo>
                  <a:lnTo>
                    <a:pt x="12965" y="9137"/>
                  </a:lnTo>
                  <a:lnTo>
                    <a:pt x="12917" y="9201"/>
                  </a:lnTo>
                  <a:lnTo>
                    <a:pt x="12869" y="9263"/>
                  </a:lnTo>
                  <a:lnTo>
                    <a:pt x="12822" y="9325"/>
                  </a:lnTo>
                  <a:lnTo>
                    <a:pt x="12772" y="9384"/>
                  </a:lnTo>
                  <a:lnTo>
                    <a:pt x="12723" y="9442"/>
                  </a:lnTo>
                  <a:lnTo>
                    <a:pt x="12673" y="9498"/>
                  </a:lnTo>
                  <a:lnTo>
                    <a:pt x="12623" y="9554"/>
                  </a:lnTo>
                  <a:lnTo>
                    <a:pt x="12571" y="9608"/>
                  </a:lnTo>
                  <a:lnTo>
                    <a:pt x="12519" y="9661"/>
                  </a:lnTo>
                  <a:lnTo>
                    <a:pt x="12466" y="9711"/>
                  </a:lnTo>
                  <a:lnTo>
                    <a:pt x="12413" y="9762"/>
                  </a:lnTo>
                  <a:lnTo>
                    <a:pt x="12361" y="9809"/>
                  </a:lnTo>
                  <a:lnTo>
                    <a:pt x="12306" y="9856"/>
                  </a:lnTo>
                  <a:lnTo>
                    <a:pt x="12251" y="9901"/>
                  </a:lnTo>
                  <a:lnTo>
                    <a:pt x="12196" y="9944"/>
                  </a:lnTo>
                  <a:lnTo>
                    <a:pt x="12140" y="9986"/>
                  </a:lnTo>
                  <a:lnTo>
                    <a:pt x="12084" y="10027"/>
                  </a:lnTo>
                  <a:lnTo>
                    <a:pt x="12026" y="10065"/>
                  </a:lnTo>
                  <a:lnTo>
                    <a:pt x="11968" y="10103"/>
                  </a:lnTo>
                  <a:lnTo>
                    <a:pt x="11910" y="10138"/>
                  </a:lnTo>
                  <a:lnTo>
                    <a:pt x="11851" y="10173"/>
                  </a:lnTo>
                  <a:lnTo>
                    <a:pt x="11790" y="10205"/>
                  </a:lnTo>
                  <a:lnTo>
                    <a:pt x="11730" y="10236"/>
                  </a:lnTo>
                  <a:lnTo>
                    <a:pt x="11669" y="10265"/>
                  </a:lnTo>
                  <a:lnTo>
                    <a:pt x="11608" y="10293"/>
                  </a:lnTo>
                  <a:lnTo>
                    <a:pt x="11545" y="10319"/>
                  </a:lnTo>
                  <a:lnTo>
                    <a:pt x="11482" y="10345"/>
                  </a:lnTo>
                  <a:lnTo>
                    <a:pt x="11419" y="10367"/>
                  </a:lnTo>
                  <a:lnTo>
                    <a:pt x="11354" y="10389"/>
                  </a:lnTo>
                  <a:lnTo>
                    <a:pt x="11289" y="10407"/>
                  </a:lnTo>
                  <a:lnTo>
                    <a:pt x="11223" y="10425"/>
                  </a:lnTo>
                  <a:lnTo>
                    <a:pt x="11157" y="10441"/>
                  </a:lnTo>
                  <a:lnTo>
                    <a:pt x="11090" y="10457"/>
                  </a:lnTo>
                  <a:lnTo>
                    <a:pt x="11022" y="10469"/>
                  </a:lnTo>
                  <a:lnTo>
                    <a:pt x="10954" y="10479"/>
                  </a:lnTo>
                  <a:lnTo>
                    <a:pt x="10885" y="10489"/>
                  </a:lnTo>
                  <a:lnTo>
                    <a:pt x="10815" y="10497"/>
                  </a:lnTo>
                  <a:lnTo>
                    <a:pt x="10745" y="10502"/>
                  </a:lnTo>
                  <a:lnTo>
                    <a:pt x="10673" y="10507"/>
                  </a:lnTo>
                  <a:lnTo>
                    <a:pt x="10601" y="10508"/>
                  </a:lnTo>
                  <a:lnTo>
                    <a:pt x="12257" y="10953"/>
                  </a:lnTo>
                  <a:lnTo>
                    <a:pt x="12257" y="10953"/>
                  </a:lnTo>
                  <a:lnTo>
                    <a:pt x="12201" y="11011"/>
                  </a:lnTo>
                  <a:lnTo>
                    <a:pt x="12144" y="11068"/>
                  </a:lnTo>
                  <a:lnTo>
                    <a:pt x="12086" y="11124"/>
                  </a:lnTo>
                  <a:lnTo>
                    <a:pt x="12028" y="11177"/>
                  </a:lnTo>
                  <a:lnTo>
                    <a:pt x="11969" y="11230"/>
                  </a:lnTo>
                  <a:lnTo>
                    <a:pt x="11911" y="11280"/>
                  </a:lnTo>
                  <a:lnTo>
                    <a:pt x="11852" y="11330"/>
                  </a:lnTo>
                  <a:lnTo>
                    <a:pt x="11793" y="11378"/>
                  </a:lnTo>
                  <a:lnTo>
                    <a:pt x="11733" y="11425"/>
                  </a:lnTo>
                  <a:lnTo>
                    <a:pt x="11673" y="11470"/>
                  </a:lnTo>
                  <a:lnTo>
                    <a:pt x="11614" y="11513"/>
                  </a:lnTo>
                  <a:lnTo>
                    <a:pt x="11553" y="11556"/>
                  </a:lnTo>
                  <a:lnTo>
                    <a:pt x="11493" y="11597"/>
                  </a:lnTo>
                  <a:lnTo>
                    <a:pt x="11432" y="11638"/>
                  </a:lnTo>
                  <a:lnTo>
                    <a:pt x="11371" y="11675"/>
                  </a:lnTo>
                  <a:lnTo>
                    <a:pt x="11310" y="11713"/>
                  </a:lnTo>
                  <a:lnTo>
                    <a:pt x="11249" y="11750"/>
                  </a:lnTo>
                  <a:lnTo>
                    <a:pt x="11187" y="11785"/>
                  </a:lnTo>
                  <a:lnTo>
                    <a:pt x="11125" y="11819"/>
                  </a:lnTo>
                  <a:lnTo>
                    <a:pt x="11064" y="11852"/>
                  </a:lnTo>
                  <a:lnTo>
                    <a:pt x="11001" y="11883"/>
                  </a:lnTo>
                  <a:lnTo>
                    <a:pt x="10939" y="11913"/>
                  </a:lnTo>
                  <a:lnTo>
                    <a:pt x="10876" y="11944"/>
                  </a:lnTo>
                  <a:lnTo>
                    <a:pt x="10814" y="11973"/>
                  </a:lnTo>
                  <a:lnTo>
                    <a:pt x="10751" y="11999"/>
                  </a:lnTo>
                  <a:lnTo>
                    <a:pt x="10688" y="12027"/>
                  </a:lnTo>
                  <a:lnTo>
                    <a:pt x="10625" y="12052"/>
                  </a:lnTo>
                  <a:lnTo>
                    <a:pt x="10562" y="12077"/>
                  </a:lnTo>
                  <a:lnTo>
                    <a:pt x="10498" y="12101"/>
                  </a:lnTo>
                  <a:lnTo>
                    <a:pt x="10435" y="12124"/>
                  </a:lnTo>
                  <a:lnTo>
                    <a:pt x="10371" y="12145"/>
                  </a:lnTo>
                  <a:lnTo>
                    <a:pt x="10308" y="12166"/>
                  </a:lnTo>
                  <a:lnTo>
                    <a:pt x="10244" y="12188"/>
                  </a:lnTo>
                  <a:lnTo>
                    <a:pt x="10181" y="12207"/>
                  </a:lnTo>
                  <a:lnTo>
                    <a:pt x="10052" y="12244"/>
                  </a:lnTo>
                  <a:lnTo>
                    <a:pt x="9924" y="12280"/>
                  </a:lnTo>
                  <a:lnTo>
                    <a:pt x="9797" y="12311"/>
                  </a:lnTo>
                  <a:lnTo>
                    <a:pt x="9668" y="12341"/>
                  </a:lnTo>
                  <a:lnTo>
                    <a:pt x="9540" y="12368"/>
                  </a:lnTo>
                  <a:lnTo>
                    <a:pt x="9411" y="12394"/>
                  </a:lnTo>
                  <a:lnTo>
                    <a:pt x="9283" y="12418"/>
                  </a:lnTo>
                  <a:lnTo>
                    <a:pt x="9154" y="12440"/>
                  </a:lnTo>
                  <a:lnTo>
                    <a:pt x="9026" y="12461"/>
                  </a:lnTo>
                  <a:lnTo>
                    <a:pt x="8897" y="12481"/>
                  </a:lnTo>
                  <a:lnTo>
                    <a:pt x="8770" y="12500"/>
                  </a:lnTo>
                  <a:lnTo>
                    <a:pt x="8516" y="12535"/>
                  </a:lnTo>
                  <a:lnTo>
                    <a:pt x="8264" y="12571"/>
                  </a:lnTo>
                  <a:lnTo>
                    <a:pt x="8136" y="6256"/>
                  </a:lnTo>
                  <a:lnTo>
                    <a:pt x="10389" y="5899"/>
                  </a:lnTo>
                  <a:lnTo>
                    <a:pt x="10389" y="5899"/>
                  </a:lnTo>
                  <a:lnTo>
                    <a:pt x="10400" y="5919"/>
                  </a:lnTo>
                  <a:lnTo>
                    <a:pt x="10412" y="5939"/>
                  </a:lnTo>
                  <a:lnTo>
                    <a:pt x="10425" y="5959"/>
                  </a:lnTo>
                  <a:lnTo>
                    <a:pt x="10439" y="5978"/>
                  </a:lnTo>
                  <a:lnTo>
                    <a:pt x="10453" y="5997"/>
                  </a:lnTo>
                  <a:lnTo>
                    <a:pt x="10468" y="6016"/>
                  </a:lnTo>
                  <a:lnTo>
                    <a:pt x="10483" y="6033"/>
                  </a:lnTo>
                  <a:lnTo>
                    <a:pt x="10498" y="6051"/>
                  </a:lnTo>
                  <a:lnTo>
                    <a:pt x="10516" y="6067"/>
                  </a:lnTo>
                  <a:lnTo>
                    <a:pt x="10532" y="6084"/>
                  </a:lnTo>
                  <a:lnTo>
                    <a:pt x="10550" y="6099"/>
                  </a:lnTo>
                  <a:lnTo>
                    <a:pt x="10567" y="6114"/>
                  </a:lnTo>
                  <a:lnTo>
                    <a:pt x="10586" y="6129"/>
                  </a:lnTo>
                  <a:lnTo>
                    <a:pt x="10605" y="6143"/>
                  </a:lnTo>
                  <a:lnTo>
                    <a:pt x="10625" y="6155"/>
                  </a:lnTo>
                  <a:lnTo>
                    <a:pt x="10644" y="6168"/>
                  </a:lnTo>
                  <a:lnTo>
                    <a:pt x="10666" y="6181"/>
                  </a:lnTo>
                  <a:lnTo>
                    <a:pt x="10686" y="6192"/>
                  </a:lnTo>
                  <a:lnTo>
                    <a:pt x="10707" y="6202"/>
                  </a:lnTo>
                  <a:lnTo>
                    <a:pt x="10729" y="6212"/>
                  </a:lnTo>
                  <a:lnTo>
                    <a:pt x="10751" y="6221"/>
                  </a:lnTo>
                  <a:lnTo>
                    <a:pt x="10773" y="6230"/>
                  </a:lnTo>
                  <a:lnTo>
                    <a:pt x="10795" y="6237"/>
                  </a:lnTo>
                  <a:lnTo>
                    <a:pt x="10819" y="6245"/>
                  </a:lnTo>
                  <a:lnTo>
                    <a:pt x="10842" y="6251"/>
                  </a:lnTo>
                  <a:lnTo>
                    <a:pt x="10866" y="6256"/>
                  </a:lnTo>
                  <a:lnTo>
                    <a:pt x="10890" y="6261"/>
                  </a:lnTo>
                  <a:lnTo>
                    <a:pt x="10914" y="6265"/>
                  </a:lnTo>
                  <a:lnTo>
                    <a:pt x="10939" y="6268"/>
                  </a:lnTo>
                  <a:lnTo>
                    <a:pt x="10964" y="6270"/>
                  </a:lnTo>
                  <a:lnTo>
                    <a:pt x="10988" y="6271"/>
                  </a:lnTo>
                  <a:lnTo>
                    <a:pt x="11014" y="6271"/>
                  </a:lnTo>
                  <a:lnTo>
                    <a:pt x="11014" y="6271"/>
                  </a:lnTo>
                  <a:lnTo>
                    <a:pt x="11051" y="6271"/>
                  </a:lnTo>
                  <a:lnTo>
                    <a:pt x="11086" y="6269"/>
                  </a:lnTo>
                  <a:lnTo>
                    <a:pt x="11121" y="6264"/>
                  </a:lnTo>
                  <a:lnTo>
                    <a:pt x="11157" y="6257"/>
                  </a:lnTo>
                  <a:lnTo>
                    <a:pt x="11191" y="6250"/>
                  </a:lnTo>
                  <a:lnTo>
                    <a:pt x="11225" y="6240"/>
                  </a:lnTo>
                  <a:lnTo>
                    <a:pt x="11257" y="6228"/>
                  </a:lnTo>
                  <a:lnTo>
                    <a:pt x="11290" y="6216"/>
                  </a:lnTo>
                  <a:lnTo>
                    <a:pt x="11322" y="6202"/>
                  </a:lnTo>
                  <a:lnTo>
                    <a:pt x="11352" y="6186"/>
                  </a:lnTo>
                  <a:lnTo>
                    <a:pt x="11382" y="6169"/>
                  </a:lnTo>
                  <a:lnTo>
                    <a:pt x="11411" y="6150"/>
                  </a:lnTo>
                  <a:lnTo>
                    <a:pt x="11439" y="6130"/>
                  </a:lnTo>
                  <a:lnTo>
                    <a:pt x="11465" y="6110"/>
                  </a:lnTo>
                  <a:lnTo>
                    <a:pt x="11492" y="6087"/>
                  </a:lnTo>
                  <a:lnTo>
                    <a:pt x="11516" y="6064"/>
                  </a:lnTo>
                  <a:lnTo>
                    <a:pt x="11540" y="6040"/>
                  </a:lnTo>
                  <a:lnTo>
                    <a:pt x="11562" y="6013"/>
                  </a:lnTo>
                  <a:lnTo>
                    <a:pt x="11582" y="5987"/>
                  </a:lnTo>
                  <a:lnTo>
                    <a:pt x="11602" y="5959"/>
                  </a:lnTo>
                  <a:lnTo>
                    <a:pt x="11621" y="5930"/>
                  </a:lnTo>
                  <a:lnTo>
                    <a:pt x="11638" y="5900"/>
                  </a:lnTo>
                  <a:lnTo>
                    <a:pt x="11654" y="5870"/>
                  </a:lnTo>
                  <a:lnTo>
                    <a:pt x="11668" y="5838"/>
                  </a:lnTo>
                  <a:lnTo>
                    <a:pt x="11681" y="5807"/>
                  </a:lnTo>
                  <a:lnTo>
                    <a:pt x="11692" y="5773"/>
                  </a:lnTo>
                  <a:lnTo>
                    <a:pt x="11702" y="5740"/>
                  </a:lnTo>
                  <a:lnTo>
                    <a:pt x="11710" y="5705"/>
                  </a:lnTo>
                  <a:lnTo>
                    <a:pt x="11716" y="5671"/>
                  </a:lnTo>
                  <a:lnTo>
                    <a:pt x="11720" y="5634"/>
                  </a:lnTo>
                  <a:lnTo>
                    <a:pt x="11723" y="5599"/>
                  </a:lnTo>
                  <a:lnTo>
                    <a:pt x="11723" y="5562"/>
                  </a:lnTo>
                  <a:lnTo>
                    <a:pt x="11723" y="5562"/>
                  </a:lnTo>
                  <a:lnTo>
                    <a:pt x="11723" y="5526"/>
                  </a:lnTo>
                  <a:lnTo>
                    <a:pt x="11720" y="5489"/>
                  </a:lnTo>
                  <a:lnTo>
                    <a:pt x="11716" y="5454"/>
                  </a:lnTo>
                  <a:lnTo>
                    <a:pt x="11710" y="5419"/>
                  </a:lnTo>
                  <a:lnTo>
                    <a:pt x="11702" y="5385"/>
                  </a:lnTo>
                  <a:lnTo>
                    <a:pt x="11692" y="5351"/>
                  </a:lnTo>
                  <a:lnTo>
                    <a:pt x="11681" y="5318"/>
                  </a:lnTo>
                  <a:lnTo>
                    <a:pt x="11668" y="5285"/>
                  </a:lnTo>
                  <a:lnTo>
                    <a:pt x="11654" y="5254"/>
                  </a:lnTo>
                  <a:lnTo>
                    <a:pt x="11638" y="5224"/>
                  </a:lnTo>
                  <a:lnTo>
                    <a:pt x="11621" y="5193"/>
                  </a:lnTo>
                  <a:lnTo>
                    <a:pt x="11602" y="5165"/>
                  </a:lnTo>
                  <a:lnTo>
                    <a:pt x="11582" y="5137"/>
                  </a:lnTo>
                  <a:lnTo>
                    <a:pt x="11562" y="5110"/>
                  </a:lnTo>
                  <a:lnTo>
                    <a:pt x="11540" y="5085"/>
                  </a:lnTo>
                  <a:lnTo>
                    <a:pt x="11516" y="5060"/>
                  </a:lnTo>
                  <a:lnTo>
                    <a:pt x="11492" y="5036"/>
                  </a:lnTo>
                  <a:lnTo>
                    <a:pt x="11465" y="5015"/>
                  </a:lnTo>
                  <a:lnTo>
                    <a:pt x="11439" y="4993"/>
                  </a:lnTo>
                  <a:lnTo>
                    <a:pt x="11411" y="4973"/>
                  </a:lnTo>
                  <a:lnTo>
                    <a:pt x="11382" y="4956"/>
                  </a:lnTo>
                  <a:lnTo>
                    <a:pt x="11352" y="4938"/>
                  </a:lnTo>
                  <a:lnTo>
                    <a:pt x="11322" y="4922"/>
                  </a:lnTo>
                  <a:lnTo>
                    <a:pt x="11290" y="4908"/>
                  </a:lnTo>
                  <a:lnTo>
                    <a:pt x="11257" y="4895"/>
                  </a:lnTo>
                  <a:lnTo>
                    <a:pt x="11225" y="4884"/>
                  </a:lnTo>
                  <a:lnTo>
                    <a:pt x="11191" y="4875"/>
                  </a:lnTo>
                  <a:lnTo>
                    <a:pt x="11157" y="4866"/>
                  </a:lnTo>
                  <a:lnTo>
                    <a:pt x="11121" y="4860"/>
                  </a:lnTo>
                  <a:lnTo>
                    <a:pt x="11086" y="4856"/>
                  </a:lnTo>
                  <a:lnTo>
                    <a:pt x="11051" y="4854"/>
                  </a:lnTo>
                  <a:lnTo>
                    <a:pt x="11014" y="4852"/>
                  </a:lnTo>
                  <a:lnTo>
                    <a:pt x="11014" y="4852"/>
                  </a:lnTo>
                  <a:lnTo>
                    <a:pt x="10987" y="4852"/>
                  </a:lnTo>
                  <a:lnTo>
                    <a:pt x="10960" y="4854"/>
                  </a:lnTo>
                  <a:lnTo>
                    <a:pt x="10935" y="4856"/>
                  </a:lnTo>
                  <a:lnTo>
                    <a:pt x="10909" y="4860"/>
                  </a:lnTo>
                  <a:lnTo>
                    <a:pt x="10883" y="4864"/>
                  </a:lnTo>
                  <a:lnTo>
                    <a:pt x="10858" y="4870"/>
                  </a:lnTo>
                  <a:lnTo>
                    <a:pt x="10833" y="4875"/>
                  </a:lnTo>
                  <a:lnTo>
                    <a:pt x="10809" y="4882"/>
                  </a:lnTo>
                  <a:lnTo>
                    <a:pt x="10784" y="4890"/>
                  </a:lnTo>
                  <a:lnTo>
                    <a:pt x="10760" y="4899"/>
                  </a:lnTo>
                  <a:lnTo>
                    <a:pt x="10737" y="4908"/>
                  </a:lnTo>
                  <a:lnTo>
                    <a:pt x="10715" y="4918"/>
                  </a:lnTo>
                  <a:lnTo>
                    <a:pt x="10692" y="4929"/>
                  </a:lnTo>
                  <a:lnTo>
                    <a:pt x="10669" y="4942"/>
                  </a:lnTo>
                  <a:lnTo>
                    <a:pt x="10648" y="4953"/>
                  </a:lnTo>
                  <a:lnTo>
                    <a:pt x="10627" y="4967"/>
                  </a:lnTo>
                  <a:lnTo>
                    <a:pt x="10606" y="4981"/>
                  </a:lnTo>
                  <a:lnTo>
                    <a:pt x="10586" y="4996"/>
                  </a:lnTo>
                  <a:lnTo>
                    <a:pt x="10566" y="5011"/>
                  </a:lnTo>
                  <a:lnTo>
                    <a:pt x="10547" y="5027"/>
                  </a:lnTo>
                  <a:lnTo>
                    <a:pt x="10530" y="5044"/>
                  </a:lnTo>
                  <a:lnTo>
                    <a:pt x="10512" y="5060"/>
                  </a:lnTo>
                  <a:lnTo>
                    <a:pt x="10494" y="5079"/>
                  </a:lnTo>
                  <a:lnTo>
                    <a:pt x="10478" y="5097"/>
                  </a:lnTo>
                  <a:lnTo>
                    <a:pt x="10462" y="5115"/>
                  </a:lnTo>
                  <a:lnTo>
                    <a:pt x="10446" y="5136"/>
                  </a:lnTo>
                  <a:lnTo>
                    <a:pt x="10431" y="5156"/>
                  </a:lnTo>
                  <a:lnTo>
                    <a:pt x="10417" y="5176"/>
                  </a:lnTo>
                  <a:lnTo>
                    <a:pt x="10405" y="5197"/>
                  </a:lnTo>
                  <a:lnTo>
                    <a:pt x="10392" y="5219"/>
                  </a:lnTo>
                  <a:lnTo>
                    <a:pt x="10381" y="5241"/>
                  </a:lnTo>
                  <a:lnTo>
                    <a:pt x="10370" y="5264"/>
                  </a:lnTo>
                  <a:lnTo>
                    <a:pt x="8136" y="5030"/>
                  </a:lnTo>
                  <a:lnTo>
                    <a:pt x="8136" y="4058"/>
                  </a:lnTo>
                  <a:lnTo>
                    <a:pt x="8136" y="4058"/>
                  </a:lnTo>
                  <a:lnTo>
                    <a:pt x="8207" y="4028"/>
                  </a:lnTo>
                  <a:lnTo>
                    <a:pt x="8277" y="3995"/>
                  </a:lnTo>
                  <a:lnTo>
                    <a:pt x="8346" y="3962"/>
                  </a:lnTo>
                  <a:lnTo>
                    <a:pt x="8414" y="3926"/>
                  </a:lnTo>
                  <a:lnTo>
                    <a:pt x="8479" y="3889"/>
                  </a:lnTo>
                  <a:lnTo>
                    <a:pt x="8544" y="3849"/>
                  </a:lnTo>
                  <a:lnTo>
                    <a:pt x="8605" y="3808"/>
                  </a:lnTo>
                  <a:lnTo>
                    <a:pt x="8667" y="3764"/>
                  </a:lnTo>
                  <a:lnTo>
                    <a:pt x="8725" y="3719"/>
                  </a:lnTo>
                  <a:lnTo>
                    <a:pt x="8783" y="3672"/>
                  </a:lnTo>
                  <a:lnTo>
                    <a:pt x="8838" y="3623"/>
                  </a:lnTo>
                  <a:lnTo>
                    <a:pt x="8891" y="3573"/>
                  </a:lnTo>
                  <a:lnTo>
                    <a:pt x="8942" y="3519"/>
                  </a:lnTo>
                  <a:lnTo>
                    <a:pt x="8991" y="3465"/>
                  </a:lnTo>
                  <a:lnTo>
                    <a:pt x="9039" y="3407"/>
                  </a:lnTo>
                  <a:lnTo>
                    <a:pt x="9061" y="3378"/>
                  </a:lnTo>
                  <a:lnTo>
                    <a:pt x="9083" y="3348"/>
                  </a:lnTo>
                  <a:lnTo>
                    <a:pt x="9104" y="3317"/>
                  </a:lnTo>
                  <a:lnTo>
                    <a:pt x="9125" y="3287"/>
                  </a:lnTo>
                  <a:lnTo>
                    <a:pt x="9146" y="3256"/>
                  </a:lnTo>
                  <a:lnTo>
                    <a:pt x="9166" y="3223"/>
                  </a:lnTo>
                  <a:lnTo>
                    <a:pt x="9185" y="3192"/>
                  </a:lnTo>
                  <a:lnTo>
                    <a:pt x="9203" y="3158"/>
                  </a:lnTo>
                  <a:lnTo>
                    <a:pt x="9221" y="3125"/>
                  </a:lnTo>
                  <a:lnTo>
                    <a:pt x="9239" y="3091"/>
                  </a:lnTo>
                  <a:lnTo>
                    <a:pt x="9255" y="3056"/>
                  </a:lnTo>
                  <a:lnTo>
                    <a:pt x="9271" y="3020"/>
                  </a:lnTo>
                  <a:lnTo>
                    <a:pt x="9287" y="2985"/>
                  </a:lnTo>
                  <a:lnTo>
                    <a:pt x="9302" y="2949"/>
                  </a:lnTo>
                  <a:lnTo>
                    <a:pt x="9316" y="2912"/>
                  </a:lnTo>
                  <a:lnTo>
                    <a:pt x="9329" y="2874"/>
                  </a:lnTo>
                  <a:lnTo>
                    <a:pt x="9342" y="2836"/>
                  </a:lnTo>
                  <a:lnTo>
                    <a:pt x="9355" y="2799"/>
                  </a:lnTo>
                  <a:lnTo>
                    <a:pt x="9366" y="2760"/>
                  </a:lnTo>
                  <a:lnTo>
                    <a:pt x="9377" y="2719"/>
                  </a:lnTo>
                  <a:lnTo>
                    <a:pt x="9387" y="2679"/>
                  </a:lnTo>
                  <a:lnTo>
                    <a:pt x="9396" y="2639"/>
                  </a:lnTo>
                  <a:lnTo>
                    <a:pt x="9405" y="2597"/>
                  </a:lnTo>
                  <a:lnTo>
                    <a:pt x="9414" y="2556"/>
                  </a:lnTo>
                  <a:lnTo>
                    <a:pt x="9420" y="2513"/>
                  </a:lnTo>
                  <a:lnTo>
                    <a:pt x="9426" y="2470"/>
                  </a:lnTo>
                  <a:lnTo>
                    <a:pt x="9433" y="2426"/>
                  </a:lnTo>
                  <a:lnTo>
                    <a:pt x="9438" y="2382"/>
                  </a:lnTo>
                  <a:lnTo>
                    <a:pt x="9442" y="2338"/>
                  </a:lnTo>
                  <a:lnTo>
                    <a:pt x="9445" y="2293"/>
                  </a:lnTo>
                  <a:lnTo>
                    <a:pt x="9448" y="2246"/>
                  </a:lnTo>
                  <a:lnTo>
                    <a:pt x="9450" y="2201"/>
                  </a:lnTo>
                  <a:lnTo>
                    <a:pt x="9452" y="2153"/>
                  </a:lnTo>
                  <a:lnTo>
                    <a:pt x="9452" y="2105"/>
                  </a:lnTo>
                  <a:lnTo>
                    <a:pt x="9452" y="2105"/>
                  </a:lnTo>
                  <a:lnTo>
                    <a:pt x="9452" y="2057"/>
                  </a:lnTo>
                  <a:lnTo>
                    <a:pt x="9449" y="2009"/>
                  </a:lnTo>
                  <a:lnTo>
                    <a:pt x="9445" y="1961"/>
                  </a:lnTo>
                  <a:lnTo>
                    <a:pt x="9442" y="1914"/>
                  </a:lnTo>
                  <a:lnTo>
                    <a:pt x="9435" y="1864"/>
                  </a:lnTo>
                  <a:lnTo>
                    <a:pt x="9428" y="1817"/>
                  </a:lnTo>
                  <a:lnTo>
                    <a:pt x="9419" y="1769"/>
                  </a:lnTo>
                  <a:lnTo>
                    <a:pt x="9409" y="1721"/>
                  </a:lnTo>
                  <a:lnTo>
                    <a:pt x="9397" y="1673"/>
                  </a:lnTo>
                  <a:lnTo>
                    <a:pt x="9386" y="1625"/>
                  </a:lnTo>
                  <a:lnTo>
                    <a:pt x="9372" y="1579"/>
                  </a:lnTo>
                  <a:lnTo>
                    <a:pt x="9357" y="1531"/>
                  </a:lnTo>
                  <a:lnTo>
                    <a:pt x="9341" y="1484"/>
                  </a:lnTo>
                  <a:lnTo>
                    <a:pt x="9324" y="1438"/>
                  </a:lnTo>
                  <a:lnTo>
                    <a:pt x="9305" y="1391"/>
                  </a:lnTo>
                  <a:lnTo>
                    <a:pt x="9287" y="1344"/>
                  </a:lnTo>
                  <a:lnTo>
                    <a:pt x="9266" y="1299"/>
                  </a:lnTo>
                  <a:lnTo>
                    <a:pt x="9244" y="1254"/>
                  </a:lnTo>
                  <a:lnTo>
                    <a:pt x="9221" y="1208"/>
                  </a:lnTo>
                  <a:lnTo>
                    <a:pt x="9197" y="1163"/>
                  </a:lnTo>
                  <a:lnTo>
                    <a:pt x="9173" y="1119"/>
                  </a:lnTo>
                  <a:lnTo>
                    <a:pt x="9147" y="1075"/>
                  </a:lnTo>
                  <a:lnTo>
                    <a:pt x="9120" y="1032"/>
                  </a:lnTo>
                  <a:lnTo>
                    <a:pt x="9093" y="989"/>
                  </a:lnTo>
                  <a:lnTo>
                    <a:pt x="9064" y="948"/>
                  </a:lnTo>
                  <a:lnTo>
                    <a:pt x="9033" y="905"/>
                  </a:lnTo>
                  <a:lnTo>
                    <a:pt x="9003" y="865"/>
                  </a:lnTo>
                  <a:lnTo>
                    <a:pt x="8971" y="824"/>
                  </a:lnTo>
                  <a:lnTo>
                    <a:pt x="8939" y="784"/>
                  </a:lnTo>
                  <a:lnTo>
                    <a:pt x="8905" y="745"/>
                  </a:lnTo>
                  <a:lnTo>
                    <a:pt x="8871" y="706"/>
                  </a:lnTo>
                  <a:lnTo>
                    <a:pt x="8836" y="670"/>
                  </a:lnTo>
                  <a:lnTo>
                    <a:pt x="8799" y="632"/>
                  </a:lnTo>
                  <a:lnTo>
                    <a:pt x="8761" y="595"/>
                  </a:lnTo>
                  <a:lnTo>
                    <a:pt x="8724" y="560"/>
                  </a:lnTo>
                  <a:lnTo>
                    <a:pt x="8686" y="526"/>
                  </a:lnTo>
                  <a:lnTo>
                    <a:pt x="8647" y="492"/>
                  </a:lnTo>
                  <a:lnTo>
                    <a:pt x="8607" y="459"/>
                  </a:lnTo>
                  <a:lnTo>
                    <a:pt x="8565" y="428"/>
                  </a:lnTo>
                  <a:lnTo>
                    <a:pt x="8523" y="396"/>
                  </a:lnTo>
                  <a:lnTo>
                    <a:pt x="8481" y="366"/>
                  </a:lnTo>
                  <a:lnTo>
                    <a:pt x="8438" y="337"/>
                  </a:lnTo>
                  <a:lnTo>
                    <a:pt x="8394" y="309"/>
                  </a:lnTo>
                  <a:lnTo>
                    <a:pt x="8350" y="282"/>
                  </a:lnTo>
                  <a:lnTo>
                    <a:pt x="8304" y="257"/>
                  </a:lnTo>
                  <a:lnTo>
                    <a:pt x="8259" y="231"/>
                  </a:lnTo>
                  <a:lnTo>
                    <a:pt x="8212" y="207"/>
                  </a:lnTo>
                  <a:lnTo>
                    <a:pt x="8166" y="185"/>
                  </a:lnTo>
                  <a:lnTo>
                    <a:pt x="8118" y="163"/>
                  </a:lnTo>
                  <a:lnTo>
                    <a:pt x="8070" y="143"/>
                  </a:lnTo>
                  <a:lnTo>
                    <a:pt x="8021" y="124"/>
                  </a:lnTo>
                  <a:lnTo>
                    <a:pt x="7972" y="107"/>
                  </a:lnTo>
                  <a:lnTo>
                    <a:pt x="7923" y="90"/>
                  </a:lnTo>
                  <a:lnTo>
                    <a:pt x="7872" y="75"/>
                  </a:lnTo>
                  <a:lnTo>
                    <a:pt x="7822" y="61"/>
                  </a:lnTo>
                  <a:lnTo>
                    <a:pt x="7770" y="49"/>
                  </a:lnTo>
                  <a:lnTo>
                    <a:pt x="7719" y="37"/>
                  </a:lnTo>
                  <a:lnTo>
                    <a:pt x="7667" y="27"/>
                  </a:lnTo>
                  <a:lnTo>
                    <a:pt x="7614" y="20"/>
                  </a:lnTo>
                  <a:lnTo>
                    <a:pt x="7561" y="12"/>
                  </a:lnTo>
                  <a:lnTo>
                    <a:pt x="7508" y="7"/>
                  </a:lnTo>
                  <a:lnTo>
                    <a:pt x="7454" y="3"/>
                  </a:lnTo>
                  <a:lnTo>
                    <a:pt x="7400" y="1"/>
                  </a:lnTo>
                  <a:lnTo>
                    <a:pt x="7346" y="0"/>
                  </a:lnTo>
                  <a:lnTo>
                    <a:pt x="7346" y="0"/>
                  </a:lnTo>
                  <a:lnTo>
                    <a:pt x="7292" y="1"/>
                  </a:lnTo>
                  <a:lnTo>
                    <a:pt x="7238" y="3"/>
                  </a:lnTo>
                  <a:lnTo>
                    <a:pt x="7185" y="7"/>
                  </a:lnTo>
                  <a:lnTo>
                    <a:pt x="7131" y="12"/>
                  </a:lnTo>
                  <a:lnTo>
                    <a:pt x="7078" y="20"/>
                  </a:lnTo>
                  <a:lnTo>
                    <a:pt x="7026" y="27"/>
                  </a:lnTo>
                  <a:lnTo>
                    <a:pt x="6973" y="37"/>
                  </a:lnTo>
                  <a:lnTo>
                    <a:pt x="6922" y="49"/>
                  </a:lnTo>
                  <a:lnTo>
                    <a:pt x="6871" y="61"/>
                  </a:lnTo>
                  <a:lnTo>
                    <a:pt x="6820" y="75"/>
                  </a:lnTo>
                  <a:lnTo>
                    <a:pt x="6770" y="90"/>
                  </a:lnTo>
                  <a:lnTo>
                    <a:pt x="6720" y="107"/>
                  </a:lnTo>
                  <a:lnTo>
                    <a:pt x="6671" y="124"/>
                  </a:lnTo>
                  <a:lnTo>
                    <a:pt x="6622" y="143"/>
                  </a:lnTo>
                  <a:lnTo>
                    <a:pt x="6574" y="163"/>
                  </a:lnTo>
                  <a:lnTo>
                    <a:pt x="6526" y="185"/>
                  </a:lnTo>
                  <a:lnTo>
                    <a:pt x="6480" y="207"/>
                  </a:lnTo>
                  <a:lnTo>
                    <a:pt x="6433" y="231"/>
                  </a:lnTo>
                  <a:lnTo>
                    <a:pt x="6388" y="257"/>
                  </a:lnTo>
                  <a:lnTo>
                    <a:pt x="6342" y="282"/>
                  </a:lnTo>
                  <a:lnTo>
                    <a:pt x="6298" y="309"/>
                  </a:lnTo>
                  <a:lnTo>
                    <a:pt x="6254" y="337"/>
                  </a:lnTo>
                  <a:lnTo>
                    <a:pt x="6211" y="366"/>
                  </a:lnTo>
                  <a:lnTo>
                    <a:pt x="6169" y="396"/>
                  </a:lnTo>
                  <a:lnTo>
                    <a:pt x="6127" y="428"/>
                  </a:lnTo>
                  <a:lnTo>
                    <a:pt x="6087" y="459"/>
                  </a:lnTo>
                  <a:lnTo>
                    <a:pt x="6046" y="492"/>
                  </a:lnTo>
                  <a:lnTo>
                    <a:pt x="6007" y="526"/>
                  </a:lnTo>
                  <a:lnTo>
                    <a:pt x="5968" y="560"/>
                  </a:lnTo>
                  <a:lnTo>
                    <a:pt x="5931" y="595"/>
                  </a:lnTo>
                  <a:lnTo>
                    <a:pt x="5894" y="632"/>
                  </a:lnTo>
                  <a:lnTo>
                    <a:pt x="5857" y="670"/>
                  </a:lnTo>
                  <a:lnTo>
                    <a:pt x="5822" y="706"/>
                  </a:lnTo>
                  <a:lnTo>
                    <a:pt x="5788" y="745"/>
                  </a:lnTo>
                  <a:lnTo>
                    <a:pt x="5754" y="784"/>
                  </a:lnTo>
                  <a:lnTo>
                    <a:pt x="5721" y="824"/>
                  </a:lnTo>
                  <a:lnTo>
                    <a:pt x="5690" y="865"/>
                  </a:lnTo>
                  <a:lnTo>
                    <a:pt x="5659" y="905"/>
                  </a:lnTo>
                  <a:lnTo>
                    <a:pt x="5630" y="948"/>
                  </a:lnTo>
                  <a:lnTo>
                    <a:pt x="5601" y="989"/>
                  </a:lnTo>
                  <a:lnTo>
                    <a:pt x="5573" y="1032"/>
                  </a:lnTo>
                  <a:lnTo>
                    <a:pt x="5545" y="1075"/>
                  </a:lnTo>
                  <a:lnTo>
                    <a:pt x="5520" y="1119"/>
                  </a:lnTo>
                  <a:lnTo>
                    <a:pt x="5495" y="1163"/>
                  </a:lnTo>
                  <a:lnTo>
                    <a:pt x="5471" y="1208"/>
                  </a:lnTo>
                  <a:lnTo>
                    <a:pt x="5448" y="1254"/>
                  </a:lnTo>
                  <a:lnTo>
                    <a:pt x="5427" y="1299"/>
                  </a:lnTo>
                  <a:lnTo>
                    <a:pt x="5407" y="1344"/>
                  </a:lnTo>
                  <a:lnTo>
                    <a:pt x="5387" y="1391"/>
                  </a:lnTo>
                  <a:lnTo>
                    <a:pt x="5369" y="1438"/>
                  </a:lnTo>
                  <a:lnTo>
                    <a:pt x="5351" y="1484"/>
                  </a:lnTo>
                  <a:lnTo>
                    <a:pt x="5335" y="1531"/>
                  </a:lnTo>
                  <a:lnTo>
                    <a:pt x="5321" y="1579"/>
                  </a:lnTo>
                  <a:lnTo>
                    <a:pt x="5307" y="1625"/>
                  </a:lnTo>
                  <a:lnTo>
                    <a:pt x="5295" y="1673"/>
                  </a:lnTo>
                  <a:lnTo>
                    <a:pt x="5283" y="1721"/>
                  </a:lnTo>
                  <a:lnTo>
                    <a:pt x="5273" y="1769"/>
                  </a:lnTo>
                  <a:lnTo>
                    <a:pt x="5266" y="1817"/>
                  </a:lnTo>
                  <a:lnTo>
                    <a:pt x="5258" y="1864"/>
                  </a:lnTo>
                  <a:lnTo>
                    <a:pt x="5252" y="1914"/>
                  </a:lnTo>
                  <a:lnTo>
                    <a:pt x="5247" y="1961"/>
                  </a:lnTo>
                  <a:lnTo>
                    <a:pt x="5243" y="2009"/>
                  </a:lnTo>
                  <a:lnTo>
                    <a:pt x="5242" y="2057"/>
                  </a:lnTo>
                  <a:lnTo>
                    <a:pt x="5240" y="2105"/>
                  </a:lnTo>
                  <a:lnTo>
                    <a:pt x="5240" y="2105"/>
                  </a:lnTo>
                  <a:lnTo>
                    <a:pt x="5242" y="2153"/>
                  </a:lnTo>
                  <a:lnTo>
                    <a:pt x="5242" y="2201"/>
                  </a:lnTo>
                  <a:lnTo>
                    <a:pt x="5244" y="2246"/>
                  </a:lnTo>
                  <a:lnTo>
                    <a:pt x="5247" y="2293"/>
                  </a:lnTo>
                  <a:lnTo>
                    <a:pt x="5250" y="2338"/>
                  </a:lnTo>
                  <a:lnTo>
                    <a:pt x="5254" y="2382"/>
                  </a:lnTo>
                  <a:lnTo>
                    <a:pt x="5259" y="2426"/>
                  </a:lnTo>
                  <a:lnTo>
                    <a:pt x="5266" y="2470"/>
                  </a:lnTo>
                  <a:lnTo>
                    <a:pt x="5272" y="2513"/>
                  </a:lnTo>
                  <a:lnTo>
                    <a:pt x="5279" y="2556"/>
                  </a:lnTo>
                  <a:lnTo>
                    <a:pt x="5287" y="2597"/>
                  </a:lnTo>
                  <a:lnTo>
                    <a:pt x="5296" y="2639"/>
                  </a:lnTo>
                  <a:lnTo>
                    <a:pt x="5306" y="2679"/>
                  </a:lnTo>
                  <a:lnTo>
                    <a:pt x="5316" y="2719"/>
                  </a:lnTo>
                  <a:lnTo>
                    <a:pt x="5326" y="2760"/>
                  </a:lnTo>
                  <a:lnTo>
                    <a:pt x="5337" y="2799"/>
                  </a:lnTo>
                  <a:lnTo>
                    <a:pt x="5350" y="2836"/>
                  </a:lnTo>
                  <a:lnTo>
                    <a:pt x="5363" y="2874"/>
                  </a:lnTo>
                  <a:lnTo>
                    <a:pt x="5376" y="2912"/>
                  </a:lnTo>
                  <a:lnTo>
                    <a:pt x="5390" y="2949"/>
                  </a:lnTo>
                  <a:lnTo>
                    <a:pt x="5405" y="2985"/>
                  </a:lnTo>
                  <a:lnTo>
                    <a:pt x="5421" y="3020"/>
                  </a:lnTo>
                  <a:lnTo>
                    <a:pt x="5437" y="3056"/>
                  </a:lnTo>
                  <a:lnTo>
                    <a:pt x="5453" y="3091"/>
                  </a:lnTo>
                  <a:lnTo>
                    <a:pt x="5471" y="3125"/>
                  </a:lnTo>
                  <a:lnTo>
                    <a:pt x="5490" y="3158"/>
                  </a:lnTo>
                  <a:lnTo>
                    <a:pt x="5507" y="3192"/>
                  </a:lnTo>
                  <a:lnTo>
                    <a:pt x="5528" y="3223"/>
                  </a:lnTo>
                  <a:lnTo>
                    <a:pt x="5546" y="3256"/>
                  </a:lnTo>
                  <a:lnTo>
                    <a:pt x="5567" y="3287"/>
                  </a:lnTo>
                  <a:lnTo>
                    <a:pt x="5588" y="3317"/>
                  </a:lnTo>
                  <a:lnTo>
                    <a:pt x="5609" y="3348"/>
                  </a:lnTo>
                  <a:lnTo>
                    <a:pt x="5632" y="3378"/>
                  </a:lnTo>
                  <a:lnTo>
                    <a:pt x="5655" y="3407"/>
                  </a:lnTo>
                  <a:lnTo>
                    <a:pt x="5701" y="3465"/>
                  </a:lnTo>
                  <a:lnTo>
                    <a:pt x="5750" y="3519"/>
                  </a:lnTo>
                  <a:lnTo>
                    <a:pt x="5802" y="3573"/>
                  </a:lnTo>
                  <a:lnTo>
                    <a:pt x="5855" y="3623"/>
                  </a:lnTo>
                  <a:lnTo>
                    <a:pt x="5910" y="3672"/>
                  </a:lnTo>
                  <a:lnTo>
                    <a:pt x="5967" y="3719"/>
                  </a:lnTo>
                  <a:lnTo>
                    <a:pt x="6026" y="3764"/>
                  </a:lnTo>
                  <a:lnTo>
                    <a:pt x="6087" y="3808"/>
                  </a:lnTo>
                  <a:lnTo>
                    <a:pt x="6150" y="3849"/>
                  </a:lnTo>
                  <a:lnTo>
                    <a:pt x="6214" y="3889"/>
                  </a:lnTo>
                  <a:lnTo>
                    <a:pt x="6279" y="3926"/>
                  </a:lnTo>
                  <a:lnTo>
                    <a:pt x="6346" y="3962"/>
                  </a:lnTo>
                  <a:lnTo>
                    <a:pt x="6415" y="3995"/>
                  </a:lnTo>
                  <a:lnTo>
                    <a:pt x="6486" y="4028"/>
                  </a:lnTo>
                  <a:lnTo>
                    <a:pt x="6558" y="4058"/>
                  </a:lnTo>
                  <a:lnTo>
                    <a:pt x="6558" y="5030"/>
                  </a:lnTo>
                  <a:lnTo>
                    <a:pt x="4329" y="5263"/>
                  </a:lnTo>
                  <a:lnTo>
                    <a:pt x="4329" y="5263"/>
                  </a:lnTo>
                  <a:lnTo>
                    <a:pt x="4319" y="5240"/>
                  </a:lnTo>
                  <a:lnTo>
                    <a:pt x="4306" y="5219"/>
                  </a:lnTo>
                  <a:lnTo>
                    <a:pt x="4295" y="5197"/>
                  </a:lnTo>
                  <a:lnTo>
                    <a:pt x="4281" y="5176"/>
                  </a:lnTo>
                  <a:lnTo>
                    <a:pt x="4267" y="5154"/>
                  </a:lnTo>
                  <a:lnTo>
                    <a:pt x="4252" y="5136"/>
                  </a:lnTo>
                  <a:lnTo>
                    <a:pt x="4237" y="5115"/>
                  </a:lnTo>
                  <a:lnTo>
                    <a:pt x="4222" y="5097"/>
                  </a:lnTo>
                  <a:lnTo>
                    <a:pt x="4204" y="5078"/>
                  </a:lnTo>
                  <a:lnTo>
                    <a:pt x="4188" y="5060"/>
                  </a:lnTo>
                  <a:lnTo>
                    <a:pt x="4170" y="5042"/>
                  </a:lnTo>
                  <a:lnTo>
                    <a:pt x="4151" y="5026"/>
                  </a:lnTo>
                  <a:lnTo>
                    <a:pt x="4132" y="5011"/>
                  </a:lnTo>
                  <a:lnTo>
                    <a:pt x="4112" y="4995"/>
                  </a:lnTo>
                  <a:lnTo>
                    <a:pt x="4092" y="4981"/>
                  </a:lnTo>
                  <a:lnTo>
                    <a:pt x="4072" y="4967"/>
                  </a:lnTo>
                  <a:lnTo>
                    <a:pt x="4050" y="4953"/>
                  </a:lnTo>
                  <a:lnTo>
                    <a:pt x="4029" y="4940"/>
                  </a:lnTo>
                  <a:lnTo>
                    <a:pt x="4008" y="4929"/>
                  </a:lnTo>
                  <a:lnTo>
                    <a:pt x="3985" y="4918"/>
                  </a:lnTo>
                  <a:lnTo>
                    <a:pt x="3962" y="4908"/>
                  </a:lnTo>
                  <a:lnTo>
                    <a:pt x="3938" y="4899"/>
                  </a:lnTo>
                  <a:lnTo>
                    <a:pt x="3914" y="4890"/>
                  </a:lnTo>
                  <a:lnTo>
                    <a:pt x="3890" y="4882"/>
                  </a:lnTo>
                  <a:lnTo>
                    <a:pt x="3865" y="4875"/>
                  </a:lnTo>
                  <a:lnTo>
                    <a:pt x="3841" y="4869"/>
                  </a:lnTo>
                  <a:lnTo>
                    <a:pt x="3816" y="4864"/>
                  </a:lnTo>
                  <a:lnTo>
                    <a:pt x="3790" y="4860"/>
                  </a:lnTo>
                  <a:lnTo>
                    <a:pt x="3765" y="4856"/>
                  </a:lnTo>
                  <a:lnTo>
                    <a:pt x="3738" y="4854"/>
                  </a:lnTo>
                  <a:lnTo>
                    <a:pt x="3712" y="4852"/>
                  </a:lnTo>
                  <a:lnTo>
                    <a:pt x="3685" y="4852"/>
                  </a:lnTo>
                  <a:lnTo>
                    <a:pt x="3685" y="4852"/>
                  </a:lnTo>
                  <a:lnTo>
                    <a:pt x="3649" y="4854"/>
                  </a:lnTo>
                  <a:lnTo>
                    <a:pt x="3612" y="4856"/>
                  </a:lnTo>
                  <a:lnTo>
                    <a:pt x="3577" y="4860"/>
                  </a:lnTo>
                  <a:lnTo>
                    <a:pt x="3542" y="4866"/>
                  </a:lnTo>
                  <a:lnTo>
                    <a:pt x="3508" y="4875"/>
                  </a:lnTo>
                  <a:lnTo>
                    <a:pt x="3474" y="4884"/>
                  </a:lnTo>
                  <a:lnTo>
                    <a:pt x="3441" y="4895"/>
                  </a:lnTo>
                  <a:lnTo>
                    <a:pt x="3409" y="4908"/>
                  </a:lnTo>
                  <a:lnTo>
                    <a:pt x="3378" y="4922"/>
                  </a:lnTo>
                  <a:lnTo>
                    <a:pt x="3346" y="4938"/>
                  </a:lnTo>
                  <a:lnTo>
                    <a:pt x="3317" y="4956"/>
                  </a:lnTo>
                  <a:lnTo>
                    <a:pt x="3288" y="4973"/>
                  </a:lnTo>
                  <a:lnTo>
                    <a:pt x="3261" y="4993"/>
                  </a:lnTo>
                  <a:lnTo>
                    <a:pt x="3233" y="5015"/>
                  </a:lnTo>
                  <a:lnTo>
                    <a:pt x="3208" y="5036"/>
                  </a:lnTo>
                  <a:lnTo>
                    <a:pt x="3183" y="5060"/>
                  </a:lnTo>
                  <a:lnTo>
                    <a:pt x="3160" y="5085"/>
                  </a:lnTo>
                  <a:lnTo>
                    <a:pt x="3137" y="5110"/>
                  </a:lnTo>
                  <a:lnTo>
                    <a:pt x="3116" y="5137"/>
                  </a:lnTo>
                  <a:lnTo>
                    <a:pt x="3096" y="5165"/>
                  </a:lnTo>
                  <a:lnTo>
                    <a:pt x="3078" y="5193"/>
                  </a:lnTo>
                  <a:lnTo>
                    <a:pt x="3061" y="5224"/>
                  </a:lnTo>
                  <a:lnTo>
                    <a:pt x="3045" y="5254"/>
                  </a:lnTo>
                  <a:lnTo>
                    <a:pt x="3032" y="5285"/>
                  </a:lnTo>
                  <a:lnTo>
                    <a:pt x="3018" y="5318"/>
                  </a:lnTo>
                  <a:lnTo>
                    <a:pt x="3008" y="5351"/>
                  </a:lnTo>
                  <a:lnTo>
                    <a:pt x="2998" y="5385"/>
                  </a:lnTo>
                  <a:lnTo>
                    <a:pt x="2990" y="5419"/>
                  </a:lnTo>
                  <a:lnTo>
                    <a:pt x="2984" y="5454"/>
                  </a:lnTo>
                  <a:lnTo>
                    <a:pt x="2979" y="5489"/>
                  </a:lnTo>
                  <a:lnTo>
                    <a:pt x="2976" y="5526"/>
                  </a:lnTo>
                  <a:lnTo>
                    <a:pt x="2975" y="5562"/>
                  </a:lnTo>
                  <a:lnTo>
                    <a:pt x="2975" y="5562"/>
                  </a:lnTo>
                  <a:lnTo>
                    <a:pt x="2976" y="5599"/>
                  </a:lnTo>
                  <a:lnTo>
                    <a:pt x="2979" y="5634"/>
                  </a:lnTo>
                  <a:lnTo>
                    <a:pt x="2984" y="5671"/>
                  </a:lnTo>
                  <a:lnTo>
                    <a:pt x="2990" y="5705"/>
                  </a:lnTo>
                  <a:lnTo>
                    <a:pt x="2998" y="5740"/>
                  </a:lnTo>
                  <a:lnTo>
                    <a:pt x="3008" y="5773"/>
                  </a:lnTo>
                  <a:lnTo>
                    <a:pt x="3018" y="5807"/>
                  </a:lnTo>
                  <a:lnTo>
                    <a:pt x="3032" y="5838"/>
                  </a:lnTo>
                  <a:lnTo>
                    <a:pt x="3045" y="5870"/>
                  </a:lnTo>
                  <a:lnTo>
                    <a:pt x="3061" y="5900"/>
                  </a:lnTo>
                  <a:lnTo>
                    <a:pt x="3078" y="5930"/>
                  </a:lnTo>
                  <a:lnTo>
                    <a:pt x="3096" y="5959"/>
                  </a:lnTo>
                  <a:lnTo>
                    <a:pt x="3116" y="5987"/>
                  </a:lnTo>
                  <a:lnTo>
                    <a:pt x="3137" y="6013"/>
                  </a:lnTo>
                  <a:lnTo>
                    <a:pt x="3160" y="6040"/>
                  </a:lnTo>
                  <a:lnTo>
                    <a:pt x="3183" y="6064"/>
                  </a:lnTo>
                  <a:lnTo>
                    <a:pt x="3208" y="6087"/>
                  </a:lnTo>
                  <a:lnTo>
                    <a:pt x="3233" y="6110"/>
                  </a:lnTo>
                  <a:lnTo>
                    <a:pt x="3261" y="6130"/>
                  </a:lnTo>
                  <a:lnTo>
                    <a:pt x="3288" y="6150"/>
                  </a:lnTo>
                  <a:lnTo>
                    <a:pt x="3317" y="6169"/>
                  </a:lnTo>
                  <a:lnTo>
                    <a:pt x="3346" y="6186"/>
                  </a:lnTo>
                  <a:lnTo>
                    <a:pt x="3378" y="6202"/>
                  </a:lnTo>
                  <a:lnTo>
                    <a:pt x="3409" y="6216"/>
                  </a:lnTo>
                  <a:lnTo>
                    <a:pt x="3441" y="6228"/>
                  </a:lnTo>
                  <a:lnTo>
                    <a:pt x="3474" y="6240"/>
                  </a:lnTo>
                  <a:lnTo>
                    <a:pt x="3508" y="6250"/>
                  </a:lnTo>
                  <a:lnTo>
                    <a:pt x="3542" y="6257"/>
                  </a:lnTo>
                  <a:lnTo>
                    <a:pt x="3577" y="6264"/>
                  </a:lnTo>
                  <a:lnTo>
                    <a:pt x="3612" y="6269"/>
                  </a:lnTo>
                  <a:lnTo>
                    <a:pt x="3649" y="6271"/>
                  </a:lnTo>
                  <a:lnTo>
                    <a:pt x="3685" y="6271"/>
                  </a:lnTo>
                  <a:lnTo>
                    <a:pt x="3685" y="6271"/>
                  </a:lnTo>
                  <a:lnTo>
                    <a:pt x="3710" y="6271"/>
                  </a:lnTo>
                  <a:lnTo>
                    <a:pt x="3736" y="6270"/>
                  </a:lnTo>
                  <a:lnTo>
                    <a:pt x="3759" y="6268"/>
                  </a:lnTo>
                  <a:lnTo>
                    <a:pt x="3785" y="6265"/>
                  </a:lnTo>
                  <a:lnTo>
                    <a:pt x="3809" y="6261"/>
                  </a:lnTo>
                  <a:lnTo>
                    <a:pt x="3833" y="6256"/>
                  </a:lnTo>
                  <a:lnTo>
                    <a:pt x="3856" y="6251"/>
                  </a:lnTo>
                  <a:lnTo>
                    <a:pt x="3880" y="6245"/>
                  </a:lnTo>
                  <a:lnTo>
                    <a:pt x="3903" y="6237"/>
                  </a:lnTo>
                  <a:lnTo>
                    <a:pt x="3926" y="6230"/>
                  </a:lnTo>
                  <a:lnTo>
                    <a:pt x="3948" y="6222"/>
                  </a:lnTo>
                  <a:lnTo>
                    <a:pt x="3970" y="6212"/>
                  </a:lnTo>
                  <a:lnTo>
                    <a:pt x="3991" y="6202"/>
                  </a:lnTo>
                  <a:lnTo>
                    <a:pt x="4013" y="6192"/>
                  </a:lnTo>
                  <a:lnTo>
                    <a:pt x="4034" y="6181"/>
                  </a:lnTo>
                  <a:lnTo>
                    <a:pt x="4054" y="6169"/>
                  </a:lnTo>
                  <a:lnTo>
                    <a:pt x="4074" y="6157"/>
                  </a:lnTo>
                  <a:lnTo>
                    <a:pt x="4093" y="6143"/>
                  </a:lnTo>
                  <a:lnTo>
                    <a:pt x="4112" y="6129"/>
                  </a:lnTo>
                  <a:lnTo>
                    <a:pt x="4131" y="6115"/>
                  </a:lnTo>
                  <a:lnTo>
                    <a:pt x="4149" y="6100"/>
                  </a:lnTo>
                  <a:lnTo>
                    <a:pt x="4166" y="6084"/>
                  </a:lnTo>
                  <a:lnTo>
                    <a:pt x="4184" y="6067"/>
                  </a:lnTo>
                  <a:lnTo>
                    <a:pt x="4200" y="6051"/>
                  </a:lnTo>
                  <a:lnTo>
                    <a:pt x="4215" y="6033"/>
                  </a:lnTo>
                  <a:lnTo>
                    <a:pt x="4230" y="6016"/>
                  </a:lnTo>
                  <a:lnTo>
                    <a:pt x="4246" y="5998"/>
                  </a:lnTo>
                  <a:lnTo>
                    <a:pt x="4259" y="5979"/>
                  </a:lnTo>
                  <a:lnTo>
                    <a:pt x="4273" y="5959"/>
                  </a:lnTo>
                  <a:lnTo>
                    <a:pt x="4286" y="5940"/>
                  </a:lnTo>
                  <a:lnTo>
                    <a:pt x="4298" y="5920"/>
                  </a:lnTo>
                  <a:lnTo>
                    <a:pt x="4310" y="5899"/>
                  </a:lnTo>
                  <a:lnTo>
                    <a:pt x="6558" y="6256"/>
                  </a:lnTo>
                  <a:lnTo>
                    <a:pt x="6429" y="12571"/>
                  </a:lnTo>
                  <a:lnTo>
                    <a:pt x="6429" y="12571"/>
                  </a:lnTo>
                  <a:close/>
                  <a:moveTo>
                    <a:pt x="7346" y="1079"/>
                  </a:moveTo>
                  <a:lnTo>
                    <a:pt x="7346" y="1079"/>
                  </a:lnTo>
                  <a:lnTo>
                    <a:pt x="7399" y="1080"/>
                  </a:lnTo>
                  <a:lnTo>
                    <a:pt x="7452" y="1084"/>
                  </a:lnTo>
                  <a:lnTo>
                    <a:pt x="7502" y="1091"/>
                  </a:lnTo>
                  <a:lnTo>
                    <a:pt x="7554" y="1100"/>
                  </a:lnTo>
                  <a:lnTo>
                    <a:pt x="7603" y="1111"/>
                  </a:lnTo>
                  <a:lnTo>
                    <a:pt x="7652" y="1125"/>
                  </a:lnTo>
                  <a:lnTo>
                    <a:pt x="7699" y="1142"/>
                  </a:lnTo>
                  <a:lnTo>
                    <a:pt x="7745" y="1159"/>
                  </a:lnTo>
                  <a:lnTo>
                    <a:pt x="7792" y="1181"/>
                  </a:lnTo>
                  <a:lnTo>
                    <a:pt x="7836" y="1203"/>
                  </a:lnTo>
                  <a:lnTo>
                    <a:pt x="7879" y="1227"/>
                  </a:lnTo>
                  <a:lnTo>
                    <a:pt x="7920" y="1254"/>
                  </a:lnTo>
                  <a:lnTo>
                    <a:pt x="7961" y="1283"/>
                  </a:lnTo>
                  <a:lnTo>
                    <a:pt x="8000" y="1313"/>
                  </a:lnTo>
                  <a:lnTo>
                    <a:pt x="8036" y="1346"/>
                  </a:lnTo>
                  <a:lnTo>
                    <a:pt x="8073" y="1380"/>
                  </a:lnTo>
                  <a:lnTo>
                    <a:pt x="8107" y="1415"/>
                  </a:lnTo>
                  <a:lnTo>
                    <a:pt x="8138" y="1453"/>
                  </a:lnTo>
                  <a:lnTo>
                    <a:pt x="8168" y="1492"/>
                  </a:lnTo>
                  <a:lnTo>
                    <a:pt x="8197" y="1532"/>
                  </a:lnTo>
                  <a:lnTo>
                    <a:pt x="8224" y="1574"/>
                  </a:lnTo>
                  <a:lnTo>
                    <a:pt x="8249" y="1616"/>
                  </a:lnTo>
                  <a:lnTo>
                    <a:pt x="8272" y="1660"/>
                  </a:lnTo>
                  <a:lnTo>
                    <a:pt x="8292" y="1706"/>
                  </a:lnTo>
                  <a:lnTo>
                    <a:pt x="8311" y="1752"/>
                  </a:lnTo>
                  <a:lnTo>
                    <a:pt x="8327" y="1800"/>
                  </a:lnTo>
                  <a:lnTo>
                    <a:pt x="8341" y="1849"/>
                  </a:lnTo>
                  <a:lnTo>
                    <a:pt x="8352" y="1898"/>
                  </a:lnTo>
                  <a:lnTo>
                    <a:pt x="8361" y="1949"/>
                  </a:lnTo>
                  <a:lnTo>
                    <a:pt x="8367" y="2000"/>
                  </a:lnTo>
                  <a:lnTo>
                    <a:pt x="8371" y="2052"/>
                  </a:lnTo>
                  <a:lnTo>
                    <a:pt x="8372" y="2105"/>
                  </a:lnTo>
                  <a:lnTo>
                    <a:pt x="8372" y="2105"/>
                  </a:lnTo>
                  <a:lnTo>
                    <a:pt x="8371" y="2158"/>
                  </a:lnTo>
                  <a:lnTo>
                    <a:pt x="8367" y="2211"/>
                  </a:lnTo>
                  <a:lnTo>
                    <a:pt x="8361" y="2261"/>
                  </a:lnTo>
                  <a:lnTo>
                    <a:pt x="8352" y="2313"/>
                  </a:lnTo>
                  <a:lnTo>
                    <a:pt x="8341" y="2362"/>
                  </a:lnTo>
                  <a:lnTo>
                    <a:pt x="8327" y="2411"/>
                  </a:lnTo>
                  <a:lnTo>
                    <a:pt x="8311" y="2459"/>
                  </a:lnTo>
                  <a:lnTo>
                    <a:pt x="8292" y="2505"/>
                  </a:lnTo>
                  <a:lnTo>
                    <a:pt x="8272" y="2551"/>
                  </a:lnTo>
                  <a:lnTo>
                    <a:pt x="8249" y="2595"/>
                  </a:lnTo>
                  <a:lnTo>
                    <a:pt x="8224" y="2638"/>
                  </a:lnTo>
                  <a:lnTo>
                    <a:pt x="8197" y="2679"/>
                  </a:lnTo>
                  <a:lnTo>
                    <a:pt x="8168" y="2719"/>
                  </a:lnTo>
                  <a:lnTo>
                    <a:pt x="8138" y="2758"/>
                  </a:lnTo>
                  <a:lnTo>
                    <a:pt x="8107" y="2795"/>
                  </a:lnTo>
                  <a:lnTo>
                    <a:pt x="8073" y="2831"/>
                  </a:lnTo>
                  <a:lnTo>
                    <a:pt x="8036" y="2865"/>
                  </a:lnTo>
                  <a:lnTo>
                    <a:pt x="8000" y="2897"/>
                  </a:lnTo>
                  <a:lnTo>
                    <a:pt x="7961" y="2927"/>
                  </a:lnTo>
                  <a:lnTo>
                    <a:pt x="7920" y="2956"/>
                  </a:lnTo>
                  <a:lnTo>
                    <a:pt x="7879" y="2982"/>
                  </a:lnTo>
                  <a:lnTo>
                    <a:pt x="7836" y="3008"/>
                  </a:lnTo>
                  <a:lnTo>
                    <a:pt x="7792" y="3030"/>
                  </a:lnTo>
                  <a:lnTo>
                    <a:pt x="7745" y="3050"/>
                  </a:lnTo>
                  <a:lnTo>
                    <a:pt x="7699" y="3069"/>
                  </a:lnTo>
                  <a:lnTo>
                    <a:pt x="7652" y="3086"/>
                  </a:lnTo>
                  <a:lnTo>
                    <a:pt x="7603" y="3100"/>
                  </a:lnTo>
                  <a:lnTo>
                    <a:pt x="7554" y="3111"/>
                  </a:lnTo>
                  <a:lnTo>
                    <a:pt x="7502" y="3120"/>
                  </a:lnTo>
                  <a:lnTo>
                    <a:pt x="7452" y="3126"/>
                  </a:lnTo>
                  <a:lnTo>
                    <a:pt x="7399" y="3130"/>
                  </a:lnTo>
                  <a:lnTo>
                    <a:pt x="7346" y="3131"/>
                  </a:lnTo>
                  <a:lnTo>
                    <a:pt x="7346" y="3131"/>
                  </a:lnTo>
                  <a:lnTo>
                    <a:pt x="7293" y="3130"/>
                  </a:lnTo>
                  <a:lnTo>
                    <a:pt x="7241" y="3126"/>
                  </a:lnTo>
                  <a:lnTo>
                    <a:pt x="7190" y="3120"/>
                  </a:lnTo>
                  <a:lnTo>
                    <a:pt x="7139" y="3111"/>
                  </a:lnTo>
                  <a:lnTo>
                    <a:pt x="7090" y="3100"/>
                  </a:lnTo>
                  <a:lnTo>
                    <a:pt x="7041" y="3086"/>
                  </a:lnTo>
                  <a:lnTo>
                    <a:pt x="6993" y="3069"/>
                  </a:lnTo>
                  <a:lnTo>
                    <a:pt x="6947" y="3050"/>
                  </a:lnTo>
                  <a:lnTo>
                    <a:pt x="6901" y="3030"/>
                  </a:lnTo>
                  <a:lnTo>
                    <a:pt x="6857" y="3008"/>
                  </a:lnTo>
                  <a:lnTo>
                    <a:pt x="6815" y="2982"/>
                  </a:lnTo>
                  <a:lnTo>
                    <a:pt x="6773" y="2956"/>
                  </a:lnTo>
                  <a:lnTo>
                    <a:pt x="6733" y="2927"/>
                  </a:lnTo>
                  <a:lnTo>
                    <a:pt x="6694" y="2897"/>
                  </a:lnTo>
                  <a:lnTo>
                    <a:pt x="6656" y="2865"/>
                  </a:lnTo>
                  <a:lnTo>
                    <a:pt x="6621" y="2831"/>
                  </a:lnTo>
                  <a:lnTo>
                    <a:pt x="6587" y="2795"/>
                  </a:lnTo>
                  <a:lnTo>
                    <a:pt x="6554" y="2758"/>
                  </a:lnTo>
                  <a:lnTo>
                    <a:pt x="6524" y="2719"/>
                  </a:lnTo>
                  <a:lnTo>
                    <a:pt x="6495" y="2679"/>
                  </a:lnTo>
                  <a:lnTo>
                    <a:pt x="6468" y="2638"/>
                  </a:lnTo>
                  <a:lnTo>
                    <a:pt x="6444" y="2595"/>
                  </a:lnTo>
                  <a:lnTo>
                    <a:pt x="6422" y="2551"/>
                  </a:lnTo>
                  <a:lnTo>
                    <a:pt x="6400" y="2505"/>
                  </a:lnTo>
                  <a:lnTo>
                    <a:pt x="6383" y="2459"/>
                  </a:lnTo>
                  <a:lnTo>
                    <a:pt x="6366" y="2411"/>
                  </a:lnTo>
                  <a:lnTo>
                    <a:pt x="6352" y="2362"/>
                  </a:lnTo>
                  <a:lnTo>
                    <a:pt x="6341" y="2313"/>
                  </a:lnTo>
                  <a:lnTo>
                    <a:pt x="6332" y="2261"/>
                  </a:lnTo>
                  <a:lnTo>
                    <a:pt x="6325" y="2211"/>
                  </a:lnTo>
                  <a:lnTo>
                    <a:pt x="6321" y="2158"/>
                  </a:lnTo>
                  <a:lnTo>
                    <a:pt x="6320" y="2105"/>
                  </a:lnTo>
                  <a:lnTo>
                    <a:pt x="6320" y="2105"/>
                  </a:lnTo>
                  <a:lnTo>
                    <a:pt x="6321" y="2052"/>
                  </a:lnTo>
                  <a:lnTo>
                    <a:pt x="6325" y="2000"/>
                  </a:lnTo>
                  <a:lnTo>
                    <a:pt x="6332" y="1949"/>
                  </a:lnTo>
                  <a:lnTo>
                    <a:pt x="6341" y="1898"/>
                  </a:lnTo>
                  <a:lnTo>
                    <a:pt x="6352" y="1849"/>
                  </a:lnTo>
                  <a:lnTo>
                    <a:pt x="6366" y="1800"/>
                  </a:lnTo>
                  <a:lnTo>
                    <a:pt x="6383" y="1752"/>
                  </a:lnTo>
                  <a:lnTo>
                    <a:pt x="6400" y="1706"/>
                  </a:lnTo>
                  <a:lnTo>
                    <a:pt x="6422" y="1660"/>
                  </a:lnTo>
                  <a:lnTo>
                    <a:pt x="6444" y="1616"/>
                  </a:lnTo>
                  <a:lnTo>
                    <a:pt x="6468" y="1574"/>
                  </a:lnTo>
                  <a:lnTo>
                    <a:pt x="6495" y="1532"/>
                  </a:lnTo>
                  <a:lnTo>
                    <a:pt x="6524" y="1492"/>
                  </a:lnTo>
                  <a:lnTo>
                    <a:pt x="6554" y="1453"/>
                  </a:lnTo>
                  <a:lnTo>
                    <a:pt x="6587" y="1415"/>
                  </a:lnTo>
                  <a:lnTo>
                    <a:pt x="6621" y="1380"/>
                  </a:lnTo>
                  <a:lnTo>
                    <a:pt x="6656" y="1346"/>
                  </a:lnTo>
                  <a:lnTo>
                    <a:pt x="6694" y="1313"/>
                  </a:lnTo>
                  <a:lnTo>
                    <a:pt x="6733" y="1283"/>
                  </a:lnTo>
                  <a:lnTo>
                    <a:pt x="6773" y="1254"/>
                  </a:lnTo>
                  <a:lnTo>
                    <a:pt x="6815" y="1227"/>
                  </a:lnTo>
                  <a:lnTo>
                    <a:pt x="6857" y="1203"/>
                  </a:lnTo>
                  <a:lnTo>
                    <a:pt x="6901" y="1181"/>
                  </a:lnTo>
                  <a:lnTo>
                    <a:pt x="6947" y="1159"/>
                  </a:lnTo>
                  <a:lnTo>
                    <a:pt x="6993" y="1142"/>
                  </a:lnTo>
                  <a:lnTo>
                    <a:pt x="7041" y="1125"/>
                  </a:lnTo>
                  <a:lnTo>
                    <a:pt x="7090" y="1111"/>
                  </a:lnTo>
                  <a:lnTo>
                    <a:pt x="7139" y="1100"/>
                  </a:lnTo>
                  <a:lnTo>
                    <a:pt x="7190" y="1091"/>
                  </a:lnTo>
                  <a:lnTo>
                    <a:pt x="7241" y="1084"/>
                  </a:lnTo>
                  <a:lnTo>
                    <a:pt x="7293" y="1080"/>
                  </a:lnTo>
                  <a:lnTo>
                    <a:pt x="7346" y="1079"/>
                  </a:lnTo>
                  <a:lnTo>
                    <a:pt x="7346" y="1079"/>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5" name="矩形 14"/>
          <p:cNvSpPr/>
          <p:nvPr/>
        </p:nvSpPr>
        <p:spPr>
          <a:xfrm>
            <a:off x="7206914" y="5055057"/>
            <a:ext cx="3100406" cy="548548"/>
          </a:xfrm>
          <a:prstGeom prst="rect">
            <a:avLst/>
          </a:prstGeom>
        </p:spPr>
        <p:txBody>
          <a:bodyPr wrap="square">
            <a:spAutoFit/>
          </a:bodyPr>
          <a:lstStyle/>
          <a:p>
            <a:pPr>
              <a:lnSpc>
                <a:spcPct val="150000"/>
              </a:lnSpc>
              <a:spcAft>
                <a:spcPts val="600"/>
              </a:spcAft>
            </a:pPr>
            <a:r>
              <a:rPr lang="zh-CN" altLang="en-US" sz="1050" spc="300" dirty="0">
                <a:solidFill>
                  <a:schemeClr val="tx2">
                    <a:lumMod val="40000"/>
                    <a:lumOff val="60000"/>
                  </a:schemeClr>
                </a:solidFill>
                <a:latin typeface="+mn-ea"/>
              </a:rPr>
              <a:t>请替换文字内容，修改文字内容，也可以直接复制你的内容到此。</a:t>
            </a:r>
            <a:endParaRPr lang="zh-CN" altLang="en-US" sz="1050" spc="300" dirty="0">
              <a:solidFill>
                <a:schemeClr val="tx2">
                  <a:lumMod val="40000"/>
                  <a:lumOff val="60000"/>
                </a:schemeClr>
              </a:solidFill>
              <a:latin typeface="+mn-ea"/>
            </a:endParaRPr>
          </a:p>
        </p:txBody>
      </p:sp>
      <p:grpSp>
        <p:nvGrpSpPr>
          <p:cNvPr id="16" name="组合 15"/>
          <p:cNvGrpSpPr/>
          <p:nvPr/>
        </p:nvGrpSpPr>
        <p:grpSpPr>
          <a:xfrm>
            <a:off x="3612735" y="3810381"/>
            <a:ext cx="2197100" cy="2197100"/>
            <a:chOff x="4425142" y="3165087"/>
            <a:chExt cx="2197100" cy="2197100"/>
          </a:xfrm>
        </p:grpSpPr>
        <p:sp>
          <p:nvSpPr>
            <p:cNvPr id="17" name="椭圆 16"/>
            <p:cNvSpPr/>
            <p:nvPr/>
          </p:nvSpPr>
          <p:spPr>
            <a:xfrm>
              <a:off x="4425142" y="3165087"/>
              <a:ext cx="2197100" cy="21971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689970" y="3801972"/>
              <a:ext cx="1667444" cy="923330"/>
            </a:xfrm>
            <a:prstGeom prst="rect">
              <a:avLst/>
            </a:prstGeom>
            <a:noFill/>
          </p:spPr>
          <p:txBody>
            <a:bodyPr wrap="none" rtlCol="0">
              <a:spAutoFit/>
            </a:bodyPr>
            <a:lstStyle/>
            <a:p>
              <a:pPr algn="ctr"/>
              <a:r>
                <a:rPr lang="en-US" altLang="zh-CN" b="1" dirty="0" smtClean="0">
                  <a:solidFill>
                    <a:schemeClr val="bg1"/>
                  </a:solidFill>
                </a:rPr>
                <a:t>WITH</a:t>
              </a:r>
              <a:endParaRPr lang="en-US" altLang="zh-CN" b="1" dirty="0" smtClean="0">
                <a:solidFill>
                  <a:schemeClr val="bg1"/>
                </a:solidFill>
              </a:endParaRPr>
            </a:p>
            <a:p>
              <a:pPr algn="ctr"/>
              <a:r>
                <a:rPr lang="en-US" altLang="zh-CN" b="1" dirty="0" smtClean="0">
                  <a:solidFill>
                    <a:schemeClr val="bg1"/>
                  </a:solidFill>
                </a:rPr>
                <a:t>RESPONSIVE</a:t>
              </a:r>
              <a:endParaRPr lang="en-US" altLang="zh-CN" b="1" dirty="0" smtClean="0">
                <a:solidFill>
                  <a:schemeClr val="bg1"/>
                </a:solidFill>
              </a:endParaRPr>
            </a:p>
            <a:p>
              <a:pPr algn="ctr"/>
              <a:r>
                <a:rPr lang="en-US" altLang="zh-CN" b="1" dirty="0" smtClean="0">
                  <a:solidFill>
                    <a:schemeClr val="bg1"/>
                  </a:solidFill>
                </a:rPr>
                <a:t>DESIGN</a:t>
              </a:r>
              <a:endParaRPr lang="zh-CN" altLang="en-US" b="1" dirty="0">
                <a:solidFill>
                  <a:schemeClr val="bg1"/>
                </a:solidFill>
              </a:endParaRPr>
            </a:p>
          </p:txBody>
        </p:sp>
      </p:grpSp>
      <p:sp>
        <p:nvSpPr>
          <p:cNvPr id="19" name="文本框 18"/>
          <p:cNvSpPr txBox="1"/>
          <p:nvPr/>
        </p:nvSpPr>
        <p:spPr>
          <a:xfrm>
            <a:off x="6285312" y="2611283"/>
            <a:ext cx="5209718" cy="1446550"/>
          </a:xfrm>
          <a:prstGeom prst="rect">
            <a:avLst/>
          </a:prstGeom>
          <a:noFill/>
        </p:spPr>
        <p:txBody>
          <a:bodyPr wrap="square" rtlCol="0">
            <a:spAutoFit/>
          </a:bodyPr>
          <a:lstStyle/>
          <a:p>
            <a:pPr algn="just">
              <a:lnSpc>
                <a:spcPct val="200000"/>
              </a:lnSpc>
              <a:spcAft>
                <a:spcPts val="600"/>
              </a:spcAft>
            </a:pPr>
            <a:r>
              <a:rPr lang="zh-CN" altLang="en-US" sz="1100" spc="300" dirty="0" smtClean="0">
                <a:solidFill>
                  <a:schemeClr val="bg1">
                    <a:lumMod val="65000"/>
                  </a:schemeClr>
                </a:solidFill>
                <a:latin typeface="+mn-ea"/>
              </a:rPr>
              <a:t>本套模板是高质量专业的商业通用</a:t>
            </a:r>
            <a:r>
              <a:rPr lang="en-US" altLang="zh-CN" sz="1100" spc="300" dirty="0" smtClean="0">
                <a:solidFill>
                  <a:schemeClr val="bg1">
                    <a:lumMod val="65000"/>
                  </a:schemeClr>
                </a:solidFill>
                <a:latin typeface="+mn-ea"/>
              </a:rPr>
              <a:t>PPT</a:t>
            </a:r>
            <a:r>
              <a:rPr lang="zh-CN" altLang="en-US" sz="1100" spc="300" dirty="0" smtClean="0">
                <a:solidFill>
                  <a:schemeClr val="bg1">
                    <a:lumMod val="65000"/>
                  </a:schemeClr>
                </a:solidFill>
                <a:latin typeface="+mn-ea"/>
              </a:rPr>
              <a:t>模板，内容可随意更改，模板内所有图表皆为</a:t>
            </a:r>
            <a:r>
              <a:rPr lang="en-US" altLang="zh-CN" sz="1100" spc="300" dirty="0" smtClean="0">
                <a:solidFill>
                  <a:schemeClr val="bg1">
                    <a:lumMod val="65000"/>
                  </a:schemeClr>
                </a:solidFill>
                <a:latin typeface="+mn-ea"/>
              </a:rPr>
              <a:t>PowerPoint</a:t>
            </a:r>
            <a:r>
              <a:rPr lang="zh-CN" altLang="en-US" sz="1100" spc="300" dirty="0" smtClean="0">
                <a:solidFill>
                  <a:schemeClr val="bg1">
                    <a:lumMod val="65000"/>
                  </a:schemeClr>
                </a:solidFill>
                <a:latin typeface="+mn-ea"/>
              </a:rPr>
              <a:t>内所画，全部是矢量图可以随意更改颜色、大小均不会改变其清晰度。模板内嵌字体，尽量保证其板式不变，当然您也可以随意改成您喜欢的字体。</a:t>
            </a:r>
            <a:endParaRPr lang="en-US" altLang="zh-CN" sz="1100" spc="300" dirty="0" smtClean="0">
              <a:solidFill>
                <a:schemeClr val="bg1">
                  <a:lumMod val="65000"/>
                </a:schemeClr>
              </a:solidFill>
              <a:latin typeface="+mn-ea"/>
            </a:endParaRPr>
          </a:p>
        </p:txBody>
      </p:sp>
      <p:grpSp>
        <p:nvGrpSpPr>
          <p:cNvPr id="20" name="组合 19"/>
          <p:cNvGrpSpPr/>
          <p:nvPr/>
        </p:nvGrpSpPr>
        <p:grpSpPr>
          <a:xfrm>
            <a:off x="3847594" y="69023"/>
            <a:ext cx="4577356" cy="765183"/>
            <a:chOff x="3847594" y="69023"/>
            <a:chExt cx="4577356" cy="765183"/>
          </a:xfrm>
        </p:grpSpPr>
        <p:grpSp>
          <p:nvGrpSpPr>
            <p:cNvPr id="21" name="组合 20"/>
            <p:cNvGrpSpPr/>
            <p:nvPr/>
          </p:nvGrpSpPr>
          <p:grpSpPr>
            <a:xfrm>
              <a:off x="4046846" y="263331"/>
              <a:ext cx="4378104" cy="534502"/>
              <a:chOff x="-264803" y="362991"/>
              <a:chExt cx="4378104" cy="534502"/>
            </a:xfrm>
          </p:grpSpPr>
          <p:sp>
            <p:nvSpPr>
              <p:cNvPr id="23" name="标题 1"/>
              <p:cNvSpPr txBox="1"/>
              <p:nvPr/>
            </p:nvSpPr>
            <p:spPr>
              <a:xfrm>
                <a:off x="-264803" y="362991"/>
                <a:ext cx="2762250" cy="534502"/>
              </a:xfrm>
              <a:prstGeom prst="rect">
                <a:avLst/>
              </a:prstGeom>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zh-CN" altLang="en-US" sz="2800" b="1" spc="300" dirty="0" smtClean="0"/>
                  <a:t>插入小标题</a:t>
                </a:r>
                <a:endParaRPr lang="zh-CN" altLang="en-US" sz="2800" b="1" spc="300" dirty="0"/>
              </a:p>
            </p:txBody>
          </p:sp>
          <p:sp>
            <p:nvSpPr>
              <p:cNvPr id="24" name="矩形 23"/>
              <p:cNvSpPr/>
              <p:nvPr/>
            </p:nvSpPr>
            <p:spPr>
              <a:xfrm>
                <a:off x="2495550" y="497383"/>
                <a:ext cx="1617751" cy="338554"/>
              </a:xfrm>
              <a:prstGeom prst="rect">
                <a:avLst/>
              </a:prstGeom>
              <a:ln>
                <a:noFill/>
              </a:ln>
            </p:spPr>
            <p:txBody>
              <a:bodyPr wrap="none">
                <a:spAutoFit/>
              </a:bodyPr>
              <a:lstStyle/>
              <a:p>
                <a:r>
                  <a:rPr lang="zh-CN" altLang="en-US" sz="1600" spc="600" dirty="0" smtClean="0">
                    <a:solidFill>
                      <a:schemeClr val="tx1">
                        <a:lumMod val="50000"/>
                        <a:lumOff val="50000"/>
                      </a:schemeClr>
                    </a:solidFill>
                  </a:rPr>
                  <a:t>SUBTITLE</a:t>
                </a:r>
                <a:endParaRPr lang="zh-CN" altLang="en-US" sz="1600" spc="600" dirty="0">
                  <a:solidFill>
                    <a:schemeClr val="tx1">
                      <a:lumMod val="50000"/>
                      <a:lumOff val="50000"/>
                    </a:schemeClr>
                  </a:solidFill>
                </a:endParaRPr>
              </a:p>
            </p:txBody>
          </p:sp>
        </p:grpSp>
        <p:pic>
          <p:nvPicPr>
            <p:cNvPr id="22" name="图片 21"/>
            <p:cNvPicPr>
              <a:picLocks noChangeAspect="1"/>
            </p:cNvPicPr>
            <p:nvPr/>
          </p:nvPicPr>
          <p:blipFill rotWithShape="1">
            <a:blip r:embed="rId2">
              <a:extLst>
                <a:ext uri="{28A0092B-C50C-407E-A947-70E740481C1C}">
                  <a14:useLocalDpi xmlns:a14="http://schemas.microsoft.com/office/drawing/2010/main" val="0"/>
                </a:ext>
              </a:extLst>
            </a:blip>
            <a:srcRect l="723" t="61564" r="84525" b="22175"/>
            <a:stretch>
              <a:fillRect/>
            </a:stretch>
          </p:blipFill>
          <p:spPr>
            <a:xfrm rot="1518621">
              <a:off x="3847594" y="69023"/>
              <a:ext cx="742374" cy="765183"/>
            </a:xfrm>
            <a:prstGeom prst="rect">
              <a:avLst/>
            </a:prstGeom>
          </p:spPr>
        </p:pic>
      </p:grpSp>
    </p:spTree>
  </p:cSld>
  <p:clrMapOvr>
    <a:masterClrMapping/>
  </p:clrMapOvr>
  <p:transition spd="med" advClick="0" advTm="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 presetClass="entr" presetSubtype="12" fill="hold" nodeType="afterEffect" p14:presetBounceEnd="5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50000">
                                          <p:cBhvr additive="base">
                                            <p:cTn id="11" dur="1000" fill="hold"/>
                                            <p:tgtEl>
                                              <p:spTgt spid="7"/>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3" presetClass="entr" presetSubtype="36"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strVal val="(6*min(max(#ppt_w*#ppt_h,.3),1)-7.4)/-.7*#ppt_w"/>
                                              </p:val>
                                            </p:tav>
                                            <p:tav tm="100000">
                                              <p:val>
                                                <p:strVal val="#ppt_w"/>
                                              </p:val>
                                            </p:tav>
                                          </p:tavLst>
                                        </p:anim>
                                        <p:anim calcmode="lin" valueType="num">
                                          <p:cBhvr>
                                            <p:cTn id="17" dur="500" fill="hold"/>
                                            <p:tgtEl>
                                              <p:spTgt spid="16"/>
                                            </p:tgtEl>
                                            <p:attrNameLst>
                                              <p:attrName>ppt_h</p:attrName>
                                            </p:attrNameLst>
                                          </p:cBhvr>
                                          <p:tavLst>
                                            <p:tav tm="0">
                                              <p:val>
                                                <p:strVal val="(6*min(max(#ppt_w*#ppt_h,.3),1)-7.4)/-.7*#ppt_h"/>
                                              </p:val>
                                            </p:tav>
                                            <p:tav tm="100000">
                                              <p:val>
                                                <p:strVal val="#ppt_h"/>
                                              </p:val>
                                            </p:tav>
                                          </p:tavLst>
                                        </p:anim>
                                        <p:anim calcmode="lin" valueType="num">
                                          <p:cBhvr>
                                            <p:cTn id="18" dur="500" fill="hold"/>
                                            <p:tgtEl>
                                              <p:spTgt spid="16"/>
                                            </p:tgtEl>
                                            <p:attrNameLst>
                                              <p:attrName>ppt_x</p:attrName>
                                            </p:attrNameLst>
                                          </p:cBhvr>
                                          <p:tavLst>
                                            <p:tav tm="0">
                                              <p:val>
                                                <p:fltVal val="0.5"/>
                                              </p:val>
                                            </p:tav>
                                            <p:tav tm="100000">
                                              <p:val>
                                                <p:strVal val="#ppt_x"/>
                                              </p:val>
                                            </p:tav>
                                          </p:tavLst>
                                        </p:anim>
                                        <p:anim calcmode="lin" valueType="num">
                                          <p:cBhvr>
                                            <p:cTn id="19" dur="500" fill="hold"/>
                                            <p:tgtEl>
                                              <p:spTgt spid="16"/>
                                            </p:tgtEl>
                                            <p:attrNameLst>
                                              <p:attrName>ppt_y</p:attrName>
                                            </p:attrNameLst>
                                          </p:cBhvr>
                                          <p:tavLst>
                                            <p:tav tm="0">
                                              <p:val>
                                                <p:strVal val="1+(6*min(max(#ppt_w*#ppt_h,.3),1)-7.4)/-.7*#ppt_h/2"/>
                                              </p:val>
                                            </p:tav>
                                            <p:tav tm="100000">
                                              <p:val>
                                                <p:strVal val="#ppt_y"/>
                                              </p:val>
                                            </p:tav>
                                          </p:tavLst>
                                        </p:anim>
                                      </p:childTnLst>
                                    </p:cTn>
                                  </p:par>
                                </p:childTnLst>
                              </p:cTn>
                            </p:par>
                            <p:par>
                              <p:cTn id="20" fill="hold">
                                <p:stCondLst>
                                  <p:cond delay="2000"/>
                                </p:stCondLst>
                                <p:childTnLst>
                                  <p:par>
                                    <p:cTn id="21" presetID="47"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9" presetClass="entr" presetSubtype="0" decel="10000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 calcmode="lin" valueType="num">
                                          <p:cBhvr>
                                            <p:cTn id="31" dur="500" fill="hold"/>
                                            <p:tgtEl>
                                              <p:spTgt spid="12"/>
                                            </p:tgtEl>
                                            <p:attrNameLst>
                                              <p:attrName>style.rotation</p:attrName>
                                            </p:attrNameLst>
                                          </p:cBhvr>
                                          <p:tavLst>
                                            <p:tav tm="0">
                                              <p:val>
                                                <p:fltVal val="360"/>
                                              </p:val>
                                            </p:tav>
                                            <p:tav tm="100000">
                                              <p:val>
                                                <p:fltVal val="0"/>
                                              </p:val>
                                            </p:tav>
                                          </p:tavLst>
                                        </p:anim>
                                        <p:animEffect transition="in" filter="fade">
                                          <p:cBhvr>
                                            <p:cTn id="32" dur="500"/>
                                            <p:tgtEl>
                                              <p:spTgt spid="12"/>
                                            </p:tgtEl>
                                          </p:cBhvr>
                                        </p:animEffect>
                                      </p:childTnLst>
                                    </p:cTn>
                                  </p:par>
                                </p:childTnLst>
                              </p:cTn>
                            </p:par>
                            <p:par>
                              <p:cTn id="33" fill="hold">
                                <p:stCondLst>
                                  <p:cond delay="3500"/>
                                </p:stCondLst>
                                <p:childTnLst>
                                  <p:par>
                                    <p:cTn id="34" presetID="22" presetClass="entr" presetSubtype="1"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up)">
                                          <p:cBhvr>
                                            <p:cTn id="36" dur="500"/>
                                            <p:tgtEl>
                                              <p:spTgt spid="15"/>
                                            </p:tgtEl>
                                          </p:cBhvr>
                                        </p:animEffect>
                                      </p:childTnLst>
                                    </p:cTn>
                                  </p:par>
                                </p:childTnLst>
                              </p:cTn>
                            </p:par>
                            <p:par>
                              <p:cTn id="37" fill="hold">
                                <p:stCondLst>
                                  <p:cond delay="4000"/>
                                </p:stCondLst>
                                <p:childTnLst>
                                  <p:par>
                                    <p:cTn id="38" presetID="42" presetClass="entr" presetSubtype="0"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1000"/>
                                            <p:tgtEl>
                                              <p:spTgt spid="19"/>
                                            </p:tgtEl>
                                          </p:cBhvr>
                                        </p:animEffect>
                                        <p:anim calcmode="lin" valueType="num">
                                          <p:cBhvr>
                                            <p:cTn id="41" dur="1000" fill="hold"/>
                                            <p:tgtEl>
                                              <p:spTgt spid="19"/>
                                            </p:tgtEl>
                                            <p:attrNameLst>
                                              <p:attrName>ppt_x</p:attrName>
                                            </p:attrNameLst>
                                          </p:cBhvr>
                                          <p:tavLst>
                                            <p:tav tm="0">
                                              <p:val>
                                                <p:strVal val="#ppt_x"/>
                                              </p:val>
                                            </p:tav>
                                            <p:tav tm="100000">
                                              <p:val>
                                                <p:strVal val="#ppt_x"/>
                                              </p:val>
                                            </p:tav>
                                          </p:tavLst>
                                        </p:anim>
                                        <p:anim calcmode="lin" valueType="num">
                                          <p:cBhvr>
                                            <p:cTn id="4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 presetClass="entr" presetSubtype="1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3" presetClass="entr" presetSubtype="36"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strVal val="(6*min(max(#ppt_w*#ppt_h,.3),1)-7.4)/-.7*#ppt_w"/>
                                              </p:val>
                                            </p:tav>
                                            <p:tav tm="100000">
                                              <p:val>
                                                <p:strVal val="#ppt_w"/>
                                              </p:val>
                                            </p:tav>
                                          </p:tavLst>
                                        </p:anim>
                                        <p:anim calcmode="lin" valueType="num">
                                          <p:cBhvr>
                                            <p:cTn id="17" dur="500" fill="hold"/>
                                            <p:tgtEl>
                                              <p:spTgt spid="16"/>
                                            </p:tgtEl>
                                            <p:attrNameLst>
                                              <p:attrName>ppt_h</p:attrName>
                                            </p:attrNameLst>
                                          </p:cBhvr>
                                          <p:tavLst>
                                            <p:tav tm="0">
                                              <p:val>
                                                <p:strVal val="(6*min(max(#ppt_w*#ppt_h,.3),1)-7.4)/-.7*#ppt_h"/>
                                              </p:val>
                                            </p:tav>
                                            <p:tav tm="100000">
                                              <p:val>
                                                <p:strVal val="#ppt_h"/>
                                              </p:val>
                                            </p:tav>
                                          </p:tavLst>
                                        </p:anim>
                                        <p:anim calcmode="lin" valueType="num">
                                          <p:cBhvr>
                                            <p:cTn id="18" dur="500" fill="hold"/>
                                            <p:tgtEl>
                                              <p:spTgt spid="16"/>
                                            </p:tgtEl>
                                            <p:attrNameLst>
                                              <p:attrName>ppt_x</p:attrName>
                                            </p:attrNameLst>
                                          </p:cBhvr>
                                          <p:tavLst>
                                            <p:tav tm="0">
                                              <p:val>
                                                <p:fltVal val="0.5"/>
                                              </p:val>
                                            </p:tav>
                                            <p:tav tm="100000">
                                              <p:val>
                                                <p:strVal val="#ppt_x"/>
                                              </p:val>
                                            </p:tav>
                                          </p:tavLst>
                                        </p:anim>
                                        <p:anim calcmode="lin" valueType="num">
                                          <p:cBhvr>
                                            <p:cTn id="19" dur="500" fill="hold"/>
                                            <p:tgtEl>
                                              <p:spTgt spid="16"/>
                                            </p:tgtEl>
                                            <p:attrNameLst>
                                              <p:attrName>ppt_y</p:attrName>
                                            </p:attrNameLst>
                                          </p:cBhvr>
                                          <p:tavLst>
                                            <p:tav tm="0">
                                              <p:val>
                                                <p:strVal val="1+(6*min(max(#ppt_w*#ppt_h,.3),1)-7.4)/-.7*#ppt_h/2"/>
                                              </p:val>
                                            </p:tav>
                                            <p:tav tm="100000">
                                              <p:val>
                                                <p:strVal val="#ppt_y"/>
                                              </p:val>
                                            </p:tav>
                                          </p:tavLst>
                                        </p:anim>
                                      </p:childTnLst>
                                    </p:cTn>
                                  </p:par>
                                </p:childTnLst>
                              </p:cTn>
                            </p:par>
                            <p:par>
                              <p:cTn id="20" fill="hold">
                                <p:stCondLst>
                                  <p:cond delay="2000"/>
                                </p:stCondLst>
                                <p:childTnLst>
                                  <p:par>
                                    <p:cTn id="21" presetID="47"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9" presetClass="entr" presetSubtype="0" decel="10000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 calcmode="lin" valueType="num">
                                          <p:cBhvr>
                                            <p:cTn id="31" dur="500" fill="hold"/>
                                            <p:tgtEl>
                                              <p:spTgt spid="12"/>
                                            </p:tgtEl>
                                            <p:attrNameLst>
                                              <p:attrName>style.rotation</p:attrName>
                                            </p:attrNameLst>
                                          </p:cBhvr>
                                          <p:tavLst>
                                            <p:tav tm="0">
                                              <p:val>
                                                <p:fltVal val="360"/>
                                              </p:val>
                                            </p:tav>
                                            <p:tav tm="100000">
                                              <p:val>
                                                <p:fltVal val="0"/>
                                              </p:val>
                                            </p:tav>
                                          </p:tavLst>
                                        </p:anim>
                                        <p:animEffect transition="in" filter="fade">
                                          <p:cBhvr>
                                            <p:cTn id="32" dur="500"/>
                                            <p:tgtEl>
                                              <p:spTgt spid="12"/>
                                            </p:tgtEl>
                                          </p:cBhvr>
                                        </p:animEffect>
                                      </p:childTnLst>
                                    </p:cTn>
                                  </p:par>
                                </p:childTnLst>
                              </p:cTn>
                            </p:par>
                            <p:par>
                              <p:cTn id="33" fill="hold">
                                <p:stCondLst>
                                  <p:cond delay="3500"/>
                                </p:stCondLst>
                                <p:childTnLst>
                                  <p:par>
                                    <p:cTn id="34" presetID="22" presetClass="entr" presetSubtype="1"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up)">
                                          <p:cBhvr>
                                            <p:cTn id="36" dur="500"/>
                                            <p:tgtEl>
                                              <p:spTgt spid="15"/>
                                            </p:tgtEl>
                                          </p:cBhvr>
                                        </p:animEffect>
                                      </p:childTnLst>
                                    </p:cTn>
                                  </p:par>
                                </p:childTnLst>
                              </p:cTn>
                            </p:par>
                            <p:par>
                              <p:cTn id="37" fill="hold">
                                <p:stCondLst>
                                  <p:cond delay="4000"/>
                                </p:stCondLst>
                                <p:childTnLst>
                                  <p:par>
                                    <p:cTn id="38" presetID="42" presetClass="entr" presetSubtype="0"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1000"/>
                                            <p:tgtEl>
                                              <p:spTgt spid="19"/>
                                            </p:tgtEl>
                                          </p:cBhvr>
                                        </p:animEffect>
                                        <p:anim calcmode="lin" valueType="num">
                                          <p:cBhvr>
                                            <p:cTn id="41" dur="1000" fill="hold"/>
                                            <p:tgtEl>
                                              <p:spTgt spid="19"/>
                                            </p:tgtEl>
                                            <p:attrNameLst>
                                              <p:attrName>ppt_x</p:attrName>
                                            </p:attrNameLst>
                                          </p:cBhvr>
                                          <p:tavLst>
                                            <p:tav tm="0">
                                              <p:val>
                                                <p:strVal val="#ppt_x"/>
                                              </p:val>
                                            </p:tav>
                                            <p:tav tm="100000">
                                              <p:val>
                                                <p:strVal val="#ppt_x"/>
                                              </p:val>
                                            </p:tav>
                                          </p:tavLst>
                                        </p:anim>
                                        <p:anim calcmode="lin" valueType="num">
                                          <p:cBhvr>
                                            <p:cTn id="4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847594" y="69023"/>
            <a:ext cx="4577356" cy="765183"/>
            <a:chOff x="3847594" y="69023"/>
            <a:chExt cx="4577356" cy="765183"/>
          </a:xfrm>
        </p:grpSpPr>
        <p:grpSp>
          <p:nvGrpSpPr>
            <p:cNvPr id="21" name="组合 20"/>
            <p:cNvGrpSpPr/>
            <p:nvPr/>
          </p:nvGrpSpPr>
          <p:grpSpPr>
            <a:xfrm>
              <a:off x="4046846" y="263331"/>
              <a:ext cx="4378104" cy="534502"/>
              <a:chOff x="-264803" y="362991"/>
              <a:chExt cx="4378104" cy="534502"/>
            </a:xfrm>
          </p:grpSpPr>
          <p:sp>
            <p:nvSpPr>
              <p:cNvPr id="23" name="标题 1"/>
              <p:cNvSpPr txBox="1"/>
              <p:nvPr/>
            </p:nvSpPr>
            <p:spPr>
              <a:xfrm>
                <a:off x="-264803" y="362991"/>
                <a:ext cx="2762250" cy="534502"/>
              </a:xfrm>
              <a:prstGeom prst="rect">
                <a:avLst/>
              </a:prstGeom>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zh-CN" altLang="en-US" sz="2800" b="1" spc="300" dirty="0" smtClean="0"/>
                  <a:t>插入小标题</a:t>
                </a:r>
                <a:endParaRPr lang="zh-CN" altLang="en-US" sz="2800" b="1" spc="300" dirty="0"/>
              </a:p>
            </p:txBody>
          </p:sp>
          <p:sp>
            <p:nvSpPr>
              <p:cNvPr id="24" name="矩形 23"/>
              <p:cNvSpPr/>
              <p:nvPr/>
            </p:nvSpPr>
            <p:spPr>
              <a:xfrm>
                <a:off x="2495550" y="497383"/>
                <a:ext cx="1617751" cy="338554"/>
              </a:xfrm>
              <a:prstGeom prst="rect">
                <a:avLst/>
              </a:prstGeom>
              <a:ln>
                <a:noFill/>
              </a:ln>
            </p:spPr>
            <p:txBody>
              <a:bodyPr wrap="none">
                <a:spAutoFit/>
              </a:bodyPr>
              <a:lstStyle/>
              <a:p>
                <a:r>
                  <a:rPr lang="zh-CN" altLang="en-US" sz="1600" spc="600" dirty="0" smtClean="0">
                    <a:solidFill>
                      <a:schemeClr val="tx1">
                        <a:lumMod val="50000"/>
                        <a:lumOff val="50000"/>
                      </a:schemeClr>
                    </a:solidFill>
                  </a:rPr>
                  <a:t>SUBTITLE</a:t>
                </a:r>
                <a:endParaRPr lang="zh-CN" altLang="en-US" sz="1600" spc="600" dirty="0">
                  <a:solidFill>
                    <a:schemeClr val="tx1">
                      <a:lumMod val="50000"/>
                      <a:lumOff val="50000"/>
                    </a:schemeClr>
                  </a:solidFill>
                </a:endParaRPr>
              </a:p>
            </p:txBody>
          </p:sp>
        </p:grpSp>
        <p:pic>
          <p:nvPicPr>
            <p:cNvPr id="22" name="图片 21"/>
            <p:cNvPicPr>
              <a:picLocks noChangeAspect="1"/>
            </p:cNvPicPr>
            <p:nvPr/>
          </p:nvPicPr>
          <p:blipFill rotWithShape="1">
            <a:blip r:embed="rId1">
              <a:extLst>
                <a:ext uri="{28A0092B-C50C-407E-A947-70E740481C1C}">
                  <a14:useLocalDpi xmlns:a14="http://schemas.microsoft.com/office/drawing/2010/main" val="0"/>
                </a:ext>
              </a:extLst>
            </a:blip>
            <a:srcRect l="723" t="61564" r="84525" b="22175"/>
            <a:stretch>
              <a:fillRect/>
            </a:stretch>
          </p:blipFill>
          <p:spPr>
            <a:xfrm rot="1518621">
              <a:off x="3847594" y="69023"/>
              <a:ext cx="742374" cy="765183"/>
            </a:xfrm>
            <a:prstGeom prst="rect">
              <a:avLst/>
            </a:prstGeom>
          </p:spPr>
        </p:pic>
      </p:grpSp>
      <p:sp>
        <p:nvSpPr>
          <p:cNvPr id="25" name="Freeform 5"/>
          <p:cNvSpPr/>
          <p:nvPr/>
        </p:nvSpPr>
        <p:spPr bwMode="auto">
          <a:xfrm>
            <a:off x="1123950" y="2420938"/>
            <a:ext cx="10058400" cy="2730500"/>
          </a:xfrm>
          <a:custGeom>
            <a:avLst/>
            <a:gdLst>
              <a:gd name="T0" fmla="*/ 2912 w 19008"/>
              <a:gd name="T1" fmla="*/ 735 h 5162"/>
              <a:gd name="T2" fmla="*/ 3095 w 19008"/>
              <a:gd name="T3" fmla="*/ 778 h 5162"/>
              <a:gd name="T4" fmla="*/ 3258 w 19008"/>
              <a:gd name="T5" fmla="*/ 861 h 5162"/>
              <a:gd name="T6" fmla="*/ 3396 w 19008"/>
              <a:gd name="T7" fmla="*/ 980 h 5162"/>
              <a:gd name="T8" fmla="*/ 3501 w 19008"/>
              <a:gd name="T9" fmla="*/ 1129 h 5162"/>
              <a:gd name="T10" fmla="*/ 3569 w 19008"/>
              <a:gd name="T11" fmla="*/ 1302 h 5162"/>
              <a:gd name="T12" fmla="*/ 3593 w 19008"/>
              <a:gd name="T13" fmla="*/ 1491 h 5162"/>
              <a:gd name="T14" fmla="*/ 3602 w 19008"/>
              <a:gd name="T15" fmla="*/ 2479 h 5162"/>
              <a:gd name="T16" fmla="*/ 3652 w 19008"/>
              <a:gd name="T17" fmla="*/ 2659 h 5162"/>
              <a:gd name="T18" fmla="*/ 3744 w 19008"/>
              <a:gd name="T19" fmla="*/ 2818 h 5162"/>
              <a:gd name="T20" fmla="*/ 3870 w 19008"/>
              <a:gd name="T21" fmla="*/ 2949 h 5162"/>
              <a:gd name="T22" fmla="*/ 4023 w 19008"/>
              <a:gd name="T23" fmla="*/ 3048 h 5162"/>
              <a:gd name="T24" fmla="*/ 4199 w 19008"/>
              <a:gd name="T25" fmla="*/ 3108 h 5162"/>
              <a:gd name="T26" fmla="*/ 6853 w 19008"/>
              <a:gd name="T27" fmla="*/ 3123 h 5162"/>
              <a:gd name="T28" fmla="*/ 7006 w 19008"/>
              <a:gd name="T29" fmla="*/ 3138 h 5162"/>
              <a:gd name="T30" fmla="*/ 7182 w 19008"/>
              <a:gd name="T31" fmla="*/ 3197 h 5162"/>
              <a:gd name="T32" fmla="*/ 7335 w 19008"/>
              <a:gd name="T33" fmla="*/ 3296 h 5162"/>
              <a:gd name="T34" fmla="*/ 7461 w 19008"/>
              <a:gd name="T35" fmla="*/ 3427 h 5162"/>
              <a:gd name="T36" fmla="*/ 7553 w 19008"/>
              <a:gd name="T37" fmla="*/ 3587 h 5162"/>
              <a:gd name="T38" fmla="*/ 7603 w 19008"/>
              <a:gd name="T39" fmla="*/ 3766 h 5162"/>
              <a:gd name="T40" fmla="*/ 7612 w 19008"/>
              <a:gd name="T41" fmla="*/ 4402 h 5162"/>
              <a:gd name="T42" fmla="*/ 7636 w 19008"/>
              <a:gd name="T43" fmla="*/ 4592 h 5162"/>
              <a:gd name="T44" fmla="*/ 7704 w 19008"/>
              <a:gd name="T45" fmla="*/ 4764 h 5162"/>
              <a:gd name="T46" fmla="*/ 7809 w 19008"/>
              <a:gd name="T47" fmla="*/ 4912 h 5162"/>
              <a:gd name="T48" fmla="*/ 7946 w 19008"/>
              <a:gd name="T49" fmla="*/ 5032 h 5162"/>
              <a:gd name="T50" fmla="*/ 8109 w 19008"/>
              <a:gd name="T51" fmla="*/ 5115 h 5162"/>
              <a:gd name="T52" fmla="*/ 8293 w 19008"/>
              <a:gd name="T53" fmla="*/ 5157 h 5162"/>
              <a:gd name="T54" fmla="*/ 11512 w 19008"/>
              <a:gd name="T55" fmla="*/ 5161 h 5162"/>
              <a:gd name="T56" fmla="*/ 11698 w 19008"/>
              <a:gd name="T57" fmla="*/ 5127 h 5162"/>
              <a:gd name="T58" fmla="*/ 11867 w 19008"/>
              <a:gd name="T59" fmla="*/ 5051 h 5162"/>
              <a:gd name="T60" fmla="*/ 12010 w 19008"/>
              <a:gd name="T61" fmla="*/ 4939 h 5162"/>
              <a:gd name="T62" fmla="*/ 12123 w 19008"/>
              <a:gd name="T63" fmla="*/ 4795 h 5162"/>
              <a:gd name="T64" fmla="*/ 12198 w 19008"/>
              <a:gd name="T65" fmla="*/ 4628 h 5162"/>
              <a:gd name="T66" fmla="*/ 12231 w 19008"/>
              <a:gd name="T67" fmla="*/ 4441 h 5162"/>
              <a:gd name="T68" fmla="*/ 12236 w 19008"/>
              <a:gd name="T69" fmla="*/ 682 h 5162"/>
              <a:gd name="T70" fmla="*/ 12278 w 19008"/>
              <a:gd name="T71" fmla="*/ 498 h 5162"/>
              <a:gd name="T72" fmla="*/ 12362 w 19008"/>
              <a:gd name="T73" fmla="*/ 335 h 5162"/>
              <a:gd name="T74" fmla="*/ 12480 w 19008"/>
              <a:gd name="T75" fmla="*/ 197 h 5162"/>
              <a:gd name="T76" fmla="*/ 12629 w 19008"/>
              <a:gd name="T77" fmla="*/ 92 h 5162"/>
              <a:gd name="T78" fmla="*/ 12802 w 19008"/>
              <a:gd name="T79" fmla="*/ 24 h 5162"/>
              <a:gd name="T80" fmla="*/ 12991 w 19008"/>
              <a:gd name="T81" fmla="*/ 0 h 5162"/>
              <a:gd name="T82" fmla="*/ 15729 w 19008"/>
              <a:gd name="T83" fmla="*/ 9 h 5162"/>
              <a:gd name="T84" fmla="*/ 15908 w 19008"/>
              <a:gd name="T85" fmla="*/ 59 h 5162"/>
              <a:gd name="T86" fmla="*/ 16067 w 19008"/>
              <a:gd name="T87" fmla="*/ 151 h 5162"/>
              <a:gd name="T88" fmla="*/ 16199 w 19008"/>
              <a:gd name="T89" fmla="*/ 276 h 5162"/>
              <a:gd name="T90" fmla="*/ 16298 w 19008"/>
              <a:gd name="T91" fmla="*/ 430 h 5162"/>
              <a:gd name="T92" fmla="*/ 16357 w 19008"/>
              <a:gd name="T93" fmla="*/ 606 h 5162"/>
              <a:gd name="T94" fmla="*/ 16372 w 19008"/>
              <a:gd name="T95" fmla="*/ 1689 h 5162"/>
              <a:gd name="T96" fmla="*/ 16387 w 19008"/>
              <a:gd name="T97" fmla="*/ 1842 h 5162"/>
              <a:gd name="T98" fmla="*/ 16446 w 19008"/>
              <a:gd name="T99" fmla="*/ 2018 h 5162"/>
              <a:gd name="T100" fmla="*/ 16546 w 19008"/>
              <a:gd name="T101" fmla="*/ 2171 h 5162"/>
              <a:gd name="T102" fmla="*/ 16677 w 19008"/>
              <a:gd name="T103" fmla="*/ 2297 h 5162"/>
              <a:gd name="T104" fmla="*/ 16836 w 19008"/>
              <a:gd name="T105" fmla="*/ 2388 h 5162"/>
              <a:gd name="T106" fmla="*/ 17015 w 19008"/>
              <a:gd name="T107" fmla="*/ 2439 h 5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08" h="5162">
                <a:moveTo>
                  <a:pt x="0" y="732"/>
                </a:moveTo>
                <a:lnTo>
                  <a:pt x="2834" y="732"/>
                </a:lnTo>
                <a:lnTo>
                  <a:pt x="2834" y="732"/>
                </a:lnTo>
                <a:lnTo>
                  <a:pt x="2873" y="733"/>
                </a:lnTo>
                <a:lnTo>
                  <a:pt x="2912" y="735"/>
                </a:lnTo>
                <a:lnTo>
                  <a:pt x="2950" y="741"/>
                </a:lnTo>
                <a:lnTo>
                  <a:pt x="2987" y="747"/>
                </a:lnTo>
                <a:lnTo>
                  <a:pt x="3023" y="756"/>
                </a:lnTo>
                <a:lnTo>
                  <a:pt x="3059" y="766"/>
                </a:lnTo>
                <a:lnTo>
                  <a:pt x="3095" y="778"/>
                </a:lnTo>
                <a:lnTo>
                  <a:pt x="3129" y="791"/>
                </a:lnTo>
                <a:lnTo>
                  <a:pt x="3163" y="806"/>
                </a:lnTo>
                <a:lnTo>
                  <a:pt x="3196" y="824"/>
                </a:lnTo>
                <a:lnTo>
                  <a:pt x="3228" y="841"/>
                </a:lnTo>
                <a:lnTo>
                  <a:pt x="3258" y="861"/>
                </a:lnTo>
                <a:lnTo>
                  <a:pt x="3288" y="883"/>
                </a:lnTo>
                <a:lnTo>
                  <a:pt x="3316" y="905"/>
                </a:lnTo>
                <a:lnTo>
                  <a:pt x="3345" y="929"/>
                </a:lnTo>
                <a:lnTo>
                  <a:pt x="3371" y="954"/>
                </a:lnTo>
                <a:lnTo>
                  <a:pt x="3396" y="980"/>
                </a:lnTo>
                <a:lnTo>
                  <a:pt x="3419" y="1008"/>
                </a:lnTo>
                <a:lnTo>
                  <a:pt x="3442" y="1037"/>
                </a:lnTo>
                <a:lnTo>
                  <a:pt x="3463" y="1067"/>
                </a:lnTo>
                <a:lnTo>
                  <a:pt x="3483" y="1097"/>
                </a:lnTo>
                <a:lnTo>
                  <a:pt x="3501" y="1129"/>
                </a:lnTo>
                <a:lnTo>
                  <a:pt x="3518" y="1162"/>
                </a:lnTo>
                <a:lnTo>
                  <a:pt x="3533" y="1196"/>
                </a:lnTo>
                <a:lnTo>
                  <a:pt x="3547" y="1230"/>
                </a:lnTo>
                <a:lnTo>
                  <a:pt x="3559" y="1266"/>
                </a:lnTo>
                <a:lnTo>
                  <a:pt x="3569" y="1302"/>
                </a:lnTo>
                <a:lnTo>
                  <a:pt x="3578" y="1338"/>
                </a:lnTo>
                <a:lnTo>
                  <a:pt x="3584" y="1375"/>
                </a:lnTo>
                <a:lnTo>
                  <a:pt x="3589" y="1413"/>
                </a:lnTo>
                <a:lnTo>
                  <a:pt x="3592" y="1452"/>
                </a:lnTo>
                <a:lnTo>
                  <a:pt x="3593" y="1491"/>
                </a:lnTo>
                <a:lnTo>
                  <a:pt x="3593" y="2364"/>
                </a:lnTo>
                <a:lnTo>
                  <a:pt x="3593" y="2364"/>
                </a:lnTo>
                <a:lnTo>
                  <a:pt x="3594" y="2402"/>
                </a:lnTo>
                <a:lnTo>
                  <a:pt x="3597" y="2442"/>
                </a:lnTo>
                <a:lnTo>
                  <a:pt x="3602" y="2479"/>
                </a:lnTo>
                <a:lnTo>
                  <a:pt x="3608" y="2516"/>
                </a:lnTo>
                <a:lnTo>
                  <a:pt x="3617" y="2553"/>
                </a:lnTo>
                <a:lnTo>
                  <a:pt x="3627" y="2589"/>
                </a:lnTo>
                <a:lnTo>
                  <a:pt x="3639" y="2624"/>
                </a:lnTo>
                <a:lnTo>
                  <a:pt x="3652" y="2659"/>
                </a:lnTo>
                <a:lnTo>
                  <a:pt x="3668" y="2692"/>
                </a:lnTo>
                <a:lnTo>
                  <a:pt x="3685" y="2725"/>
                </a:lnTo>
                <a:lnTo>
                  <a:pt x="3703" y="2757"/>
                </a:lnTo>
                <a:lnTo>
                  <a:pt x="3722" y="2788"/>
                </a:lnTo>
                <a:lnTo>
                  <a:pt x="3744" y="2818"/>
                </a:lnTo>
                <a:lnTo>
                  <a:pt x="3766" y="2846"/>
                </a:lnTo>
                <a:lnTo>
                  <a:pt x="3790" y="2874"/>
                </a:lnTo>
                <a:lnTo>
                  <a:pt x="3815" y="2900"/>
                </a:lnTo>
                <a:lnTo>
                  <a:pt x="3841" y="2925"/>
                </a:lnTo>
                <a:lnTo>
                  <a:pt x="3870" y="2949"/>
                </a:lnTo>
                <a:lnTo>
                  <a:pt x="3898" y="2972"/>
                </a:lnTo>
                <a:lnTo>
                  <a:pt x="3928" y="2993"/>
                </a:lnTo>
                <a:lnTo>
                  <a:pt x="3958" y="3013"/>
                </a:lnTo>
                <a:lnTo>
                  <a:pt x="3990" y="3031"/>
                </a:lnTo>
                <a:lnTo>
                  <a:pt x="4023" y="3048"/>
                </a:lnTo>
                <a:lnTo>
                  <a:pt x="4057" y="3063"/>
                </a:lnTo>
                <a:lnTo>
                  <a:pt x="4091" y="3077"/>
                </a:lnTo>
                <a:lnTo>
                  <a:pt x="4127" y="3088"/>
                </a:lnTo>
                <a:lnTo>
                  <a:pt x="4163" y="3099"/>
                </a:lnTo>
                <a:lnTo>
                  <a:pt x="4199" y="3108"/>
                </a:lnTo>
                <a:lnTo>
                  <a:pt x="4236" y="3114"/>
                </a:lnTo>
                <a:lnTo>
                  <a:pt x="4275" y="3119"/>
                </a:lnTo>
                <a:lnTo>
                  <a:pt x="4313" y="3122"/>
                </a:lnTo>
                <a:lnTo>
                  <a:pt x="4352" y="3123"/>
                </a:lnTo>
                <a:lnTo>
                  <a:pt x="6853" y="3123"/>
                </a:lnTo>
                <a:lnTo>
                  <a:pt x="6853" y="3123"/>
                </a:lnTo>
                <a:lnTo>
                  <a:pt x="6892" y="3124"/>
                </a:lnTo>
                <a:lnTo>
                  <a:pt x="6930" y="3126"/>
                </a:lnTo>
                <a:lnTo>
                  <a:pt x="6969" y="3132"/>
                </a:lnTo>
                <a:lnTo>
                  <a:pt x="7006" y="3138"/>
                </a:lnTo>
                <a:lnTo>
                  <a:pt x="7042" y="3146"/>
                </a:lnTo>
                <a:lnTo>
                  <a:pt x="7078" y="3157"/>
                </a:lnTo>
                <a:lnTo>
                  <a:pt x="7114" y="3169"/>
                </a:lnTo>
                <a:lnTo>
                  <a:pt x="7148" y="3182"/>
                </a:lnTo>
                <a:lnTo>
                  <a:pt x="7182" y="3197"/>
                </a:lnTo>
                <a:lnTo>
                  <a:pt x="7215" y="3214"/>
                </a:lnTo>
                <a:lnTo>
                  <a:pt x="7246" y="3232"/>
                </a:lnTo>
                <a:lnTo>
                  <a:pt x="7277" y="3252"/>
                </a:lnTo>
                <a:lnTo>
                  <a:pt x="7307" y="3274"/>
                </a:lnTo>
                <a:lnTo>
                  <a:pt x="7335" y="3296"/>
                </a:lnTo>
                <a:lnTo>
                  <a:pt x="7363" y="3320"/>
                </a:lnTo>
                <a:lnTo>
                  <a:pt x="7390" y="3345"/>
                </a:lnTo>
                <a:lnTo>
                  <a:pt x="7415" y="3371"/>
                </a:lnTo>
                <a:lnTo>
                  <a:pt x="7439" y="3399"/>
                </a:lnTo>
                <a:lnTo>
                  <a:pt x="7461" y="3427"/>
                </a:lnTo>
                <a:lnTo>
                  <a:pt x="7483" y="3458"/>
                </a:lnTo>
                <a:lnTo>
                  <a:pt x="7502" y="3488"/>
                </a:lnTo>
                <a:lnTo>
                  <a:pt x="7520" y="3520"/>
                </a:lnTo>
                <a:lnTo>
                  <a:pt x="7537" y="3553"/>
                </a:lnTo>
                <a:lnTo>
                  <a:pt x="7553" y="3587"/>
                </a:lnTo>
                <a:lnTo>
                  <a:pt x="7566" y="3621"/>
                </a:lnTo>
                <a:lnTo>
                  <a:pt x="7578" y="3656"/>
                </a:lnTo>
                <a:lnTo>
                  <a:pt x="7588" y="3692"/>
                </a:lnTo>
                <a:lnTo>
                  <a:pt x="7596" y="3729"/>
                </a:lnTo>
                <a:lnTo>
                  <a:pt x="7603" y="3766"/>
                </a:lnTo>
                <a:lnTo>
                  <a:pt x="7607" y="3804"/>
                </a:lnTo>
                <a:lnTo>
                  <a:pt x="7611" y="3843"/>
                </a:lnTo>
                <a:lnTo>
                  <a:pt x="7612" y="3882"/>
                </a:lnTo>
                <a:lnTo>
                  <a:pt x="7612" y="4402"/>
                </a:lnTo>
                <a:lnTo>
                  <a:pt x="7612" y="4402"/>
                </a:lnTo>
                <a:lnTo>
                  <a:pt x="7613" y="4441"/>
                </a:lnTo>
                <a:lnTo>
                  <a:pt x="7616" y="4479"/>
                </a:lnTo>
                <a:lnTo>
                  <a:pt x="7620" y="4518"/>
                </a:lnTo>
                <a:lnTo>
                  <a:pt x="7627" y="4555"/>
                </a:lnTo>
                <a:lnTo>
                  <a:pt x="7636" y="4592"/>
                </a:lnTo>
                <a:lnTo>
                  <a:pt x="7646" y="4628"/>
                </a:lnTo>
                <a:lnTo>
                  <a:pt x="7658" y="4663"/>
                </a:lnTo>
                <a:lnTo>
                  <a:pt x="7672" y="4698"/>
                </a:lnTo>
                <a:lnTo>
                  <a:pt x="7687" y="4731"/>
                </a:lnTo>
                <a:lnTo>
                  <a:pt x="7704" y="4764"/>
                </a:lnTo>
                <a:lnTo>
                  <a:pt x="7722" y="4795"/>
                </a:lnTo>
                <a:lnTo>
                  <a:pt x="7742" y="4827"/>
                </a:lnTo>
                <a:lnTo>
                  <a:pt x="7763" y="4857"/>
                </a:lnTo>
                <a:lnTo>
                  <a:pt x="7786" y="4885"/>
                </a:lnTo>
                <a:lnTo>
                  <a:pt x="7809" y="4912"/>
                </a:lnTo>
                <a:lnTo>
                  <a:pt x="7834" y="4939"/>
                </a:lnTo>
                <a:lnTo>
                  <a:pt x="7860" y="4964"/>
                </a:lnTo>
                <a:lnTo>
                  <a:pt x="7888" y="4988"/>
                </a:lnTo>
                <a:lnTo>
                  <a:pt x="7917" y="5011"/>
                </a:lnTo>
                <a:lnTo>
                  <a:pt x="7946" y="5032"/>
                </a:lnTo>
                <a:lnTo>
                  <a:pt x="7977" y="5051"/>
                </a:lnTo>
                <a:lnTo>
                  <a:pt x="8009" y="5070"/>
                </a:lnTo>
                <a:lnTo>
                  <a:pt x="8042" y="5086"/>
                </a:lnTo>
                <a:lnTo>
                  <a:pt x="8076" y="5102"/>
                </a:lnTo>
                <a:lnTo>
                  <a:pt x="8109" y="5115"/>
                </a:lnTo>
                <a:lnTo>
                  <a:pt x="8146" y="5127"/>
                </a:lnTo>
                <a:lnTo>
                  <a:pt x="8182" y="5138"/>
                </a:lnTo>
                <a:lnTo>
                  <a:pt x="8218" y="5145"/>
                </a:lnTo>
                <a:lnTo>
                  <a:pt x="8255" y="5153"/>
                </a:lnTo>
                <a:lnTo>
                  <a:pt x="8293" y="5157"/>
                </a:lnTo>
                <a:lnTo>
                  <a:pt x="8331" y="5161"/>
                </a:lnTo>
                <a:lnTo>
                  <a:pt x="8371" y="5162"/>
                </a:lnTo>
                <a:lnTo>
                  <a:pt x="11473" y="5162"/>
                </a:lnTo>
                <a:lnTo>
                  <a:pt x="11473" y="5162"/>
                </a:lnTo>
                <a:lnTo>
                  <a:pt x="11512" y="5161"/>
                </a:lnTo>
                <a:lnTo>
                  <a:pt x="11550" y="5157"/>
                </a:lnTo>
                <a:lnTo>
                  <a:pt x="11589" y="5153"/>
                </a:lnTo>
                <a:lnTo>
                  <a:pt x="11626" y="5145"/>
                </a:lnTo>
                <a:lnTo>
                  <a:pt x="11662" y="5138"/>
                </a:lnTo>
                <a:lnTo>
                  <a:pt x="11698" y="5127"/>
                </a:lnTo>
                <a:lnTo>
                  <a:pt x="11734" y="5115"/>
                </a:lnTo>
                <a:lnTo>
                  <a:pt x="11768" y="5102"/>
                </a:lnTo>
                <a:lnTo>
                  <a:pt x="11802" y="5086"/>
                </a:lnTo>
                <a:lnTo>
                  <a:pt x="11835" y="5070"/>
                </a:lnTo>
                <a:lnTo>
                  <a:pt x="11867" y="5051"/>
                </a:lnTo>
                <a:lnTo>
                  <a:pt x="11897" y="5032"/>
                </a:lnTo>
                <a:lnTo>
                  <a:pt x="11927" y="5011"/>
                </a:lnTo>
                <a:lnTo>
                  <a:pt x="11955" y="4988"/>
                </a:lnTo>
                <a:lnTo>
                  <a:pt x="11984" y="4964"/>
                </a:lnTo>
                <a:lnTo>
                  <a:pt x="12010" y="4939"/>
                </a:lnTo>
                <a:lnTo>
                  <a:pt x="12035" y="4912"/>
                </a:lnTo>
                <a:lnTo>
                  <a:pt x="12059" y="4885"/>
                </a:lnTo>
                <a:lnTo>
                  <a:pt x="12081" y="4857"/>
                </a:lnTo>
                <a:lnTo>
                  <a:pt x="12102" y="4827"/>
                </a:lnTo>
                <a:lnTo>
                  <a:pt x="12123" y="4795"/>
                </a:lnTo>
                <a:lnTo>
                  <a:pt x="12140" y="4764"/>
                </a:lnTo>
                <a:lnTo>
                  <a:pt x="12158" y="4731"/>
                </a:lnTo>
                <a:lnTo>
                  <a:pt x="12172" y="4698"/>
                </a:lnTo>
                <a:lnTo>
                  <a:pt x="12186" y="4663"/>
                </a:lnTo>
                <a:lnTo>
                  <a:pt x="12198" y="4628"/>
                </a:lnTo>
                <a:lnTo>
                  <a:pt x="12208" y="4592"/>
                </a:lnTo>
                <a:lnTo>
                  <a:pt x="12217" y="4555"/>
                </a:lnTo>
                <a:lnTo>
                  <a:pt x="12223" y="4518"/>
                </a:lnTo>
                <a:lnTo>
                  <a:pt x="12228" y="4479"/>
                </a:lnTo>
                <a:lnTo>
                  <a:pt x="12231" y="4441"/>
                </a:lnTo>
                <a:lnTo>
                  <a:pt x="12232" y="4402"/>
                </a:lnTo>
                <a:lnTo>
                  <a:pt x="12232" y="759"/>
                </a:lnTo>
                <a:lnTo>
                  <a:pt x="12232" y="759"/>
                </a:lnTo>
                <a:lnTo>
                  <a:pt x="12233" y="720"/>
                </a:lnTo>
                <a:lnTo>
                  <a:pt x="12236" y="682"/>
                </a:lnTo>
                <a:lnTo>
                  <a:pt x="12241" y="643"/>
                </a:lnTo>
                <a:lnTo>
                  <a:pt x="12247" y="606"/>
                </a:lnTo>
                <a:lnTo>
                  <a:pt x="12256" y="570"/>
                </a:lnTo>
                <a:lnTo>
                  <a:pt x="12266" y="534"/>
                </a:lnTo>
                <a:lnTo>
                  <a:pt x="12278" y="498"/>
                </a:lnTo>
                <a:lnTo>
                  <a:pt x="12292" y="464"/>
                </a:lnTo>
                <a:lnTo>
                  <a:pt x="12306" y="430"/>
                </a:lnTo>
                <a:lnTo>
                  <a:pt x="12324" y="397"/>
                </a:lnTo>
                <a:lnTo>
                  <a:pt x="12341" y="366"/>
                </a:lnTo>
                <a:lnTo>
                  <a:pt x="12362" y="335"/>
                </a:lnTo>
                <a:lnTo>
                  <a:pt x="12383" y="305"/>
                </a:lnTo>
                <a:lnTo>
                  <a:pt x="12405" y="276"/>
                </a:lnTo>
                <a:lnTo>
                  <a:pt x="12429" y="248"/>
                </a:lnTo>
                <a:lnTo>
                  <a:pt x="12454" y="222"/>
                </a:lnTo>
                <a:lnTo>
                  <a:pt x="12480" y="197"/>
                </a:lnTo>
                <a:lnTo>
                  <a:pt x="12509" y="173"/>
                </a:lnTo>
                <a:lnTo>
                  <a:pt x="12537" y="151"/>
                </a:lnTo>
                <a:lnTo>
                  <a:pt x="12567" y="129"/>
                </a:lnTo>
                <a:lnTo>
                  <a:pt x="12597" y="110"/>
                </a:lnTo>
                <a:lnTo>
                  <a:pt x="12629" y="92"/>
                </a:lnTo>
                <a:lnTo>
                  <a:pt x="12662" y="75"/>
                </a:lnTo>
                <a:lnTo>
                  <a:pt x="12696" y="59"/>
                </a:lnTo>
                <a:lnTo>
                  <a:pt x="12730" y="46"/>
                </a:lnTo>
                <a:lnTo>
                  <a:pt x="12766" y="34"/>
                </a:lnTo>
                <a:lnTo>
                  <a:pt x="12802" y="24"/>
                </a:lnTo>
                <a:lnTo>
                  <a:pt x="12838" y="16"/>
                </a:lnTo>
                <a:lnTo>
                  <a:pt x="12875" y="9"/>
                </a:lnTo>
                <a:lnTo>
                  <a:pt x="12913" y="5"/>
                </a:lnTo>
                <a:lnTo>
                  <a:pt x="12952" y="1"/>
                </a:lnTo>
                <a:lnTo>
                  <a:pt x="12991" y="0"/>
                </a:lnTo>
                <a:lnTo>
                  <a:pt x="15613" y="0"/>
                </a:lnTo>
                <a:lnTo>
                  <a:pt x="15613" y="0"/>
                </a:lnTo>
                <a:lnTo>
                  <a:pt x="15652" y="1"/>
                </a:lnTo>
                <a:lnTo>
                  <a:pt x="15691" y="5"/>
                </a:lnTo>
                <a:lnTo>
                  <a:pt x="15729" y="9"/>
                </a:lnTo>
                <a:lnTo>
                  <a:pt x="15766" y="16"/>
                </a:lnTo>
                <a:lnTo>
                  <a:pt x="15802" y="24"/>
                </a:lnTo>
                <a:lnTo>
                  <a:pt x="15838" y="34"/>
                </a:lnTo>
                <a:lnTo>
                  <a:pt x="15874" y="46"/>
                </a:lnTo>
                <a:lnTo>
                  <a:pt x="15908" y="59"/>
                </a:lnTo>
                <a:lnTo>
                  <a:pt x="15942" y="75"/>
                </a:lnTo>
                <a:lnTo>
                  <a:pt x="15975" y="92"/>
                </a:lnTo>
                <a:lnTo>
                  <a:pt x="16007" y="110"/>
                </a:lnTo>
                <a:lnTo>
                  <a:pt x="16037" y="129"/>
                </a:lnTo>
                <a:lnTo>
                  <a:pt x="16067" y="151"/>
                </a:lnTo>
                <a:lnTo>
                  <a:pt x="16095" y="173"/>
                </a:lnTo>
                <a:lnTo>
                  <a:pt x="16124" y="197"/>
                </a:lnTo>
                <a:lnTo>
                  <a:pt x="16150" y="222"/>
                </a:lnTo>
                <a:lnTo>
                  <a:pt x="16175" y="248"/>
                </a:lnTo>
                <a:lnTo>
                  <a:pt x="16199" y="276"/>
                </a:lnTo>
                <a:lnTo>
                  <a:pt x="16221" y="305"/>
                </a:lnTo>
                <a:lnTo>
                  <a:pt x="16243" y="335"/>
                </a:lnTo>
                <a:lnTo>
                  <a:pt x="16263" y="366"/>
                </a:lnTo>
                <a:lnTo>
                  <a:pt x="16280" y="397"/>
                </a:lnTo>
                <a:lnTo>
                  <a:pt x="16298" y="430"/>
                </a:lnTo>
                <a:lnTo>
                  <a:pt x="16312" y="464"/>
                </a:lnTo>
                <a:lnTo>
                  <a:pt x="16326" y="498"/>
                </a:lnTo>
                <a:lnTo>
                  <a:pt x="16338" y="534"/>
                </a:lnTo>
                <a:lnTo>
                  <a:pt x="16348" y="570"/>
                </a:lnTo>
                <a:lnTo>
                  <a:pt x="16357" y="606"/>
                </a:lnTo>
                <a:lnTo>
                  <a:pt x="16363" y="643"/>
                </a:lnTo>
                <a:lnTo>
                  <a:pt x="16368" y="682"/>
                </a:lnTo>
                <a:lnTo>
                  <a:pt x="16371" y="720"/>
                </a:lnTo>
                <a:lnTo>
                  <a:pt x="16372" y="759"/>
                </a:lnTo>
                <a:lnTo>
                  <a:pt x="16372" y="1689"/>
                </a:lnTo>
                <a:lnTo>
                  <a:pt x="16372" y="1689"/>
                </a:lnTo>
                <a:lnTo>
                  <a:pt x="16373" y="1727"/>
                </a:lnTo>
                <a:lnTo>
                  <a:pt x="16376" y="1767"/>
                </a:lnTo>
                <a:lnTo>
                  <a:pt x="16381" y="1804"/>
                </a:lnTo>
                <a:lnTo>
                  <a:pt x="16387" y="1842"/>
                </a:lnTo>
                <a:lnTo>
                  <a:pt x="16396" y="1878"/>
                </a:lnTo>
                <a:lnTo>
                  <a:pt x="16406" y="1914"/>
                </a:lnTo>
                <a:lnTo>
                  <a:pt x="16418" y="1949"/>
                </a:lnTo>
                <a:lnTo>
                  <a:pt x="16432" y="1984"/>
                </a:lnTo>
                <a:lnTo>
                  <a:pt x="16446" y="2018"/>
                </a:lnTo>
                <a:lnTo>
                  <a:pt x="16464" y="2051"/>
                </a:lnTo>
                <a:lnTo>
                  <a:pt x="16482" y="2083"/>
                </a:lnTo>
                <a:lnTo>
                  <a:pt x="16502" y="2113"/>
                </a:lnTo>
                <a:lnTo>
                  <a:pt x="16523" y="2143"/>
                </a:lnTo>
                <a:lnTo>
                  <a:pt x="16546" y="2171"/>
                </a:lnTo>
                <a:lnTo>
                  <a:pt x="16569" y="2199"/>
                </a:lnTo>
                <a:lnTo>
                  <a:pt x="16594" y="2226"/>
                </a:lnTo>
                <a:lnTo>
                  <a:pt x="16620" y="2250"/>
                </a:lnTo>
                <a:lnTo>
                  <a:pt x="16649" y="2274"/>
                </a:lnTo>
                <a:lnTo>
                  <a:pt x="16677" y="2297"/>
                </a:lnTo>
                <a:lnTo>
                  <a:pt x="16707" y="2318"/>
                </a:lnTo>
                <a:lnTo>
                  <a:pt x="16737" y="2338"/>
                </a:lnTo>
                <a:lnTo>
                  <a:pt x="16769" y="2356"/>
                </a:lnTo>
                <a:lnTo>
                  <a:pt x="16802" y="2373"/>
                </a:lnTo>
                <a:lnTo>
                  <a:pt x="16836" y="2388"/>
                </a:lnTo>
                <a:lnTo>
                  <a:pt x="16870" y="2402"/>
                </a:lnTo>
                <a:lnTo>
                  <a:pt x="16906" y="2414"/>
                </a:lnTo>
                <a:lnTo>
                  <a:pt x="16942" y="2424"/>
                </a:lnTo>
                <a:lnTo>
                  <a:pt x="16978" y="2433"/>
                </a:lnTo>
                <a:lnTo>
                  <a:pt x="17015" y="2439"/>
                </a:lnTo>
                <a:lnTo>
                  <a:pt x="17053" y="2444"/>
                </a:lnTo>
                <a:lnTo>
                  <a:pt x="17092" y="2447"/>
                </a:lnTo>
                <a:lnTo>
                  <a:pt x="17131" y="2448"/>
                </a:lnTo>
                <a:lnTo>
                  <a:pt x="19008" y="2448"/>
                </a:lnTo>
              </a:path>
            </a:pathLst>
          </a:custGeom>
          <a:noFill/>
          <a:ln w="25400">
            <a:solidFill>
              <a:schemeClr val="bg1">
                <a:lumMod val="65000"/>
              </a:schemeClr>
            </a:solidFill>
            <a:prstDash val="solid"/>
            <a:round/>
            <a:headEnd type="oval" w="med" len="med"/>
            <a:tailEnd type="arrow"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26" name="组合 25"/>
          <p:cNvGrpSpPr/>
          <p:nvPr/>
        </p:nvGrpSpPr>
        <p:grpSpPr>
          <a:xfrm>
            <a:off x="1701986" y="2532380"/>
            <a:ext cx="576000" cy="576000"/>
            <a:chOff x="1606736" y="2532380"/>
            <a:chExt cx="576000" cy="576000"/>
          </a:xfrm>
        </p:grpSpPr>
        <p:sp>
          <p:nvSpPr>
            <p:cNvPr id="27" name="椭圆 26"/>
            <p:cNvSpPr/>
            <p:nvPr/>
          </p:nvSpPr>
          <p:spPr>
            <a:xfrm>
              <a:off x="1606736" y="2532380"/>
              <a:ext cx="576000" cy="57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403"/>
            <p:cNvSpPr>
              <a:spLocks noEditPoints="1"/>
            </p:cNvSpPr>
            <p:nvPr/>
          </p:nvSpPr>
          <p:spPr bwMode="auto">
            <a:xfrm>
              <a:off x="1759793" y="2717382"/>
              <a:ext cx="269886" cy="214440"/>
            </a:xfrm>
            <a:custGeom>
              <a:avLst/>
              <a:gdLst>
                <a:gd name="T0" fmla="*/ 345 w 16453"/>
                <a:gd name="T1" fmla="*/ 9043 h 13072"/>
                <a:gd name="T2" fmla="*/ 0 w 16453"/>
                <a:gd name="T3" fmla="*/ 8367 h 13072"/>
                <a:gd name="T4" fmla="*/ 297 w 16453"/>
                <a:gd name="T5" fmla="*/ 6856 h 13072"/>
                <a:gd name="T6" fmla="*/ 1204 w 16453"/>
                <a:gd name="T7" fmla="*/ 5555 h 13072"/>
                <a:gd name="T8" fmla="*/ 2410 w 16453"/>
                <a:gd name="T9" fmla="*/ 5036 h 13072"/>
                <a:gd name="T10" fmla="*/ 3653 w 16453"/>
                <a:gd name="T11" fmla="*/ 5439 h 13072"/>
                <a:gd name="T12" fmla="*/ 4673 w 16453"/>
                <a:gd name="T13" fmla="*/ 5357 h 13072"/>
                <a:gd name="T14" fmla="*/ 3172 w 16453"/>
                <a:gd name="T15" fmla="*/ 6807 h 13072"/>
                <a:gd name="T16" fmla="*/ 2204 w 16453"/>
                <a:gd name="T17" fmla="*/ 8630 h 13072"/>
                <a:gd name="T18" fmla="*/ 4347 w 16453"/>
                <a:gd name="T19" fmla="*/ 4421 h 13072"/>
                <a:gd name="T20" fmla="*/ 4548 w 16453"/>
                <a:gd name="T21" fmla="*/ 2887 h 13072"/>
                <a:gd name="T22" fmla="*/ 4758 w 16453"/>
                <a:gd name="T23" fmla="*/ 1525 h 13072"/>
                <a:gd name="T24" fmla="*/ 4296 w 16453"/>
                <a:gd name="T25" fmla="*/ 671 h 13072"/>
                <a:gd name="T26" fmla="*/ 3293 w 16453"/>
                <a:gd name="T27" fmla="*/ 685 h 13072"/>
                <a:gd name="T28" fmla="*/ 2355 w 16453"/>
                <a:gd name="T29" fmla="*/ 1282 h 13072"/>
                <a:gd name="T30" fmla="*/ 1897 w 16453"/>
                <a:gd name="T31" fmla="*/ 2305 h 13072"/>
                <a:gd name="T32" fmla="*/ 2073 w 16453"/>
                <a:gd name="T33" fmla="*/ 3396 h 13072"/>
                <a:gd name="T34" fmla="*/ 2817 w 16453"/>
                <a:gd name="T35" fmla="*/ 4214 h 13072"/>
                <a:gd name="T36" fmla="*/ 14262 w 16453"/>
                <a:gd name="T37" fmla="*/ 4883 h 13072"/>
                <a:gd name="T38" fmla="*/ 13134 w 16453"/>
                <a:gd name="T39" fmla="*/ 5397 h 13072"/>
                <a:gd name="T40" fmla="*/ 12936 w 16453"/>
                <a:gd name="T41" fmla="*/ 5828 h 13072"/>
                <a:gd name="T42" fmla="*/ 14149 w 16453"/>
                <a:gd name="T43" fmla="*/ 7261 h 13072"/>
                <a:gd name="T44" fmla="*/ 14908 w 16453"/>
                <a:gd name="T45" fmla="*/ 8975 h 13072"/>
                <a:gd name="T46" fmla="*/ 16016 w 16453"/>
                <a:gd name="T47" fmla="*/ 9122 h 13072"/>
                <a:gd name="T48" fmla="*/ 16452 w 16453"/>
                <a:gd name="T49" fmla="*/ 8362 h 13072"/>
                <a:gd name="T50" fmla="*/ 16156 w 16453"/>
                <a:gd name="T51" fmla="*/ 6856 h 13072"/>
                <a:gd name="T52" fmla="*/ 15249 w 16453"/>
                <a:gd name="T53" fmla="*/ 5555 h 13072"/>
                <a:gd name="T54" fmla="*/ 12301 w 16453"/>
                <a:gd name="T55" fmla="*/ 4462 h 13072"/>
                <a:gd name="T56" fmla="*/ 13469 w 16453"/>
                <a:gd name="T57" fmla="*/ 4304 h 13072"/>
                <a:gd name="T58" fmla="*/ 14288 w 16453"/>
                <a:gd name="T59" fmla="*/ 3561 h 13072"/>
                <a:gd name="T60" fmla="*/ 14569 w 16453"/>
                <a:gd name="T61" fmla="*/ 2503 h 13072"/>
                <a:gd name="T62" fmla="*/ 14212 w 16453"/>
                <a:gd name="T63" fmla="*/ 1429 h 13072"/>
                <a:gd name="T64" fmla="*/ 13339 w 16453"/>
                <a:gd name="T65" fmla="*/ 745 h 13072"/>
                <a:gd name="T66" fmla="*/ 12247 w 16453"/>
                <a:gd name="T67" fmla="*/ 650 h 13072"/>
                <a:gd name="T68" fmla="*/ 12295 w 16453"/>
                <a:gd name="T69" fmla="*/ 1656 h 13072"/>
                <a:gd name="T70" fmla="*/ 12413 w 16453"/>
                <a:gd name="T71" fmla="*/ 3431 h 13072"/>
                <a:gd name="T72" fmla="*/ 10214 w 16453"/>
                <a:gd name="T73" fmla="*/ 6362 h 13072"/>
                <a:gd name="T74" fmla="*/ 8331 w 16453"/>
                <a:gd name="T75" fmla="*/ 6749 h 13072"/>
                <a:gd name="T76" fmla="*/ 6437 w 16453"/>
                <a:gd name="T77" fmla="*/ 6166 h 13072"/>
                <a:gd name="T78" fmla="*/ 4736 w 16453"/>
                <a:gd name="T79" fmla="*/ 6794 h 13072"/>
                <a:gd name="T80" fmla="*/ 3452 w 16453"/>
                <a:gd name="T81" fmla="*/ 8621 h 13072"/>
                <a:gd name="T82" fmla="*/ 3004 w 16453"/>
                <a:gd name="T83" fmla="*/ 10793 h 13072"/>
                <a:gd name="T84" fmla="*/ 3276 w 16453"/>
                <a:gd name="T85" fmla="*/ 11567 h 13072"/>
                <a:gd name="T86" fmla="*/ 4821 w 16453"/>
                <a:gd name="T87" fmla="*/ 12538 h 13072"/>
                <a:gd name="T88" fmla="*/ 7606 w 16453"/>
                <a:gd name="T89" fmla="*/ 13046 h 13072"/>
                <a:gd name="T90" fmla="*/ 10646 w 16453"/>
                <a:gd name="T91" fmla="*/ 12912 h 13072"/>
                <a:gd name="T92" fmla="*/ 13069 w 16453"/>
                <a:gd name="T93" fmla="*/ 12137 h 13072"/>
                <a:gd name="T94" fmla="*/ 13913 w 16453"/>
                <a:gd name="T95" fmla="*/ 11264 h 13072"/>
                <a:gd name="T96" fmla="*/ 13937 w 16453"/>
                <a:gd name="T97" fmla="*/ 9905 h 13072"/>
                <a:gd name="T98" fmla="*/ 13115 w 16453"/>
                <a:gd name="T99" fmla="*/ 7794 h 13072"/>
                <a:gd name="T100" fmla="*/ 11543 w 16453"/>
                <a:gd name="T101" fmla="*/ 6215 h 13072"/>
                <a:gd name="T102" fmla="*/ 9465 w 16453"/>
                <a:gd name="T103" fmla="*/ 5418 h 13072"/>
                <a:gd name="T104" fmla="*/ 10743 w 16453"/>
                <a:gd name="T105" fmla="*/ 4465 h 13072"/>
                <a:gd name="T106" fmla="*/ 11295 w 16453"/>
                <a:gd name="T107" fmla="*/ 2937 h 13072"/>
                <a:gd name="T108" fmla="*/ 10928 w 16453"/>
                <a:gd name="T109" fmla="*/ 1404 h 13072"/>
                <a:gd name="T110" fmla="*/ 9776 w 16453"/>
                <a:gd name="T111" fmla="*/ 306 h 13072"/>
                <a:gd name="T112" fmla="*/ 8220 w 16453"/>
                <a:gd name="T113" fmla="*/ 15 h 13072"/>
                <a:gd name="T114" fmla="*/ 6729 w 16453"/>
                <a:gd name="T115" fmla="*/ 638 h 13072"/>
                <a:gd name="T116" fmla="*/ 5837 w 16453"/>
                <a:gd name="T117" fmla="*/ 1964 h 13072"/>
                <a:gd name="T118" fmla="*/ 5818 w 16453"/>
                <a:gd name="T119" fmla="*/ 3558 h 13072"/>
                <a:gd name="T120" fmla="*/ 6677 w 16453"/>
                <a:gd name="T121" fmla="*/ 4905 h 13072"/>
                <a:gd name="T122" fmla="*/ 8149 w 16453"/>
                <a:gd name="T123" fmla="*/ 5564 h 1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53" h="13072">
                  <a:moveTo>
                    <a:pt x="1929" y="9732"/>
                  </a:moveTo>
                  <a:lnTo>
                    <a:pt x="1929" y="9732"/>
                  </a:lnTo>
                  <a:lnTo>
                    <a:pt x="1826" y="9709"/>
                  </a:lnTo>
                  <a:lnTo>
                    <a:pt x="1725" y="9684"/>
                  </a:lnTo>
                  <a:lnTo>
                    <a:pt x="1626" y="9659"/>
                  </a:lnTo>
                  <a:lnTo>
                    <a:pt x="1529" y="9632"/>
                  </a:lnTo>
                  <a:lnTo>
                    <a:pt x="1433" y="9603"/>
                  </a:lnTo>
                  <a:lnTo>
                    <a:pt x="1340" y="9574"/>
                  </a:lnTo>
                  <a:lnTo>
                    <a:pt x="1249" y="9543"/>
                  </a:lnTo>
                  <a:lnTo>
                    <a:pt x="1161" y="9510"/>
                  </a:lnTo>
                  <a:lnTo>
                    <a:pt x="1076" y="9477"/>
                  </a:lnTo>
                  <a:lnTo>
                    <a:pt x="992" y="9442"/>
                  </a:lnTo>
                  <a:lnTo>
                    <a:pt x="911" y="9406"/>
                  </a:lnTo>
                  <a:lnTo>
                    <a:pt x="833" y="9368"/>
                  </a:lnTo>
                  <a:lnTo>
                    <a:pt x="758" y="9329"/>
                  </a:lnTo>
                  <a:lnTo>
                    <a:pt x="685" y="9288"/>
                  </a:lnTo>
                  <a:lnTo>
                    <a:pt x="616" y="9247"/>
                  </a:lnTo>
                  <a:lnTo>
                    <a:pt x="550" y="9204"/>
                  </a:lnTo>
                  <a:lnTo>
                    <a:pt x="487" y="9160"/>
                  </a:lnTo>
                  <a:lnTo>
                    <a:pt x="457" y="9137"/>
                  </a:lnTo>
                  <a:lnTo>
                    <a:pt x="427" y="9115"/>
                  </a:lnTo>
                  <a:lnTo>
                    <a:pt x="399" y="9091"/>
                  </a:lnTo>
                  <a:lnTo>
                    <a:pt x="372" y="9067"/>
                  </a:lnTo>
                  <a:lnTo>
                    <a:pt x="345" y="9043"/>
                  </a:lnTo>
                  <a:lnTo>
                    <a:pt x="319" y="9019"/>
                  </a:lnTo>
                  <a:lnTo>
                    <a:pt x="294" y="8994"/>
                  </a:lnTo>
                  <a:lnTo>
                    <a:pt x="270" y="8969"/>
                  </a:lnTo>
                  <a:lnTo>
                    <a:pt x="247" y="8943"/>
                  </a:lnTo>
                  <a:lnTo>
                    <a:pt x="224" y="8918"/>
                  </a:lnTo>
                  <a:lnTo>
                    <a:pt x="203" y="8892"/>
                  </a:lnTo>
                  <a:lnTo>
                    <a:pt x="183" y="8865"/>
                  </a:lnTo>
                  <a:lnTo>
                    <a:pt x="164" y="8839"/>
                  </a:lnTo>
                  <a:lnTo>
                    <a:pt x="146" y="8812"/>
                  </a:lnTo>
                  <a:lnTo>
                    <a:pt x="129" y="8785"/>
                  </a:lnTo>
                  <a:lnTo>
                    <a:pt x="112" y="8757"/>
                  </a:lnTo>
                  <a:lnTo>
                    <a:pt x="97" y="8729"/>
                  </a:lnTo>
                  <a:lnTo>
                    <a:pt x="83" y="8700"/>
                  </a:lnTo>
                  <a:lnTo>
                    <a:pt x="69" y="8673"/>
                  </a:lnTo>
                  <a:lnTo>
                    <a:pt x="58" y="8644"/>
                  </a:lnTo>
                  <a:lnTo>
                    <a:pt x="47" y="8614"/>
                  </a:lnTo>
                  <a:lnTo>
                    <a:pt x="37" y="8585"/>
                  </a:lnTo>
                  <a:lnTo>
                    <a:pt x="29" y="8554"/>
                  </a:lnTo>
                  <a:lnTo>
                    <a:pt x="22" y="8524"/>
                  </a:lnTo>
                  <a:lnTo>
                    <a:pt x="14" y="8494"/>
                  </a:lnTo>
                  <a:lnTo>
                    <a:pt x="9" y="8462"/>
                  </a:lnTo>
                  <a:lnTo>
                    <a:pt x="5" y="8431"/>
                  </a:lnTo>
                  <a:lnTo>
                    <a:pt x="3" y="8399"/>
                  </a:lnTo>
                  <a:lnTo>
                    <a:pt x="0" y="8367"/>
                  </a:lnTo>
                  <a:lnTo>
                    <a:pt x="0" y="8335"/>
                  </a:lnTo>
                  <a:lnTo>
                    <a:pt x="0" y="8335"/>
                  </a:lnTo>
                  <a:lnTo>
                    <a:pt x="0" y="8263"/>
                  </a:lnTo>
                  <a:lnTo>
                    <a:pt x="3" y="8193"/>
                  </a:lnTo>
                  <a:lnTo>
                    <a:pt x="5" y="8121"/>
                  </a:lnTo>
                  <a:lnTo>
                    <a:pt x="10" y="8052"/>
                  </a:lnTo>
                  <a:lnTo>
                    <a:pt x="17" y="7981"/>
                  </a:lnTo>
                  <a:lnTo>
                    <a:pt x="23" y="7912"/>
                  </a:lnTo>
                  <a:lnTo>
                    <a:pt x="32" y="7843"/>
                  </a:lnTo>
                  <a:lnTo>
                    <a:pt x="40" y="7774"/>
                  </a:lnTo>
                  <a:lnTo>
                    <a:pt x="52" y="7706"/>
                  </a:lnTo>
                  <a:lnTo>
                    <a:pt x="63" y="7636"/>
                  </a:lnTo>
                  <a:lnTo>
                    <a:pt x="77" y="7570"/>
                  </a:lnTo>
                  <a:lnTo>
                    <a:pt x="91" y="7502"/>
                  </a:lnTo>
                  <a:lnTo>
                    <a:pt x="107" y="7435"/>
                  </a:lnTo>
                  <a:lnTo>
                    <a:pt x="124" y="7370"/>
                  </a:lnTo>
                  <a:lnTo>
                    <a:pt x="141" y="7303"/>
                  </a:lnTo>
                  <a:lnTo>
                    <a:pt x="160" y="7237"/>
                  </a:lnTo>
                  <a:lnTo>
                    <a:pt x="180" y="7173"/>
                  </a:lnTo>
                  <a:lnTo>
                    <a:pt x="202" y="7109"/>
                  </a:lnTo>
                  <a:lnTo>
                    <a:pt x="224" y="7045"/>
                  </a:lnTo>
                  <a:lnTo>
                    <a:pt x="247" y="6982"/>
                  </a:lnTo>
                  <a:lnTo>
                    <a:pt x="272" y="6919"/>
                  </a:lnTo>
                  <a:lnTo>
                    <a:pt x="297" y="6856"/>
                  </a:lnTo>
                  <a:lnTo>
                    <a:pt x="324" y="6794"/>
                  </a:lnTo>
                  <a:lnTo>
                    <a:pt x="351" y="6734"/>
                  </a:lnTo>
                  <a:lnTo>
                    <a:pt x="380" y="6673"/>
                  </a:lnTo>
                  <a:lnTo>
                    <a:pt x="411" y="6613"/>
                  </a:lnTo>
                  <a:lnTo>
                    <a:pt x="441" y="6554"/>
                  </a:lnTo>
                  <a:lnTo>
                    <a:pt x="472" y="6494"/>
                  </a:lnTo>
                  <a:lnTo>
                    <a:pt x="506" y="6437"/>
                  </a:lnTo>
                  <a:lnTo>
                    <a:pt x="539" y="6380"/>
                  </a:lnTo>
                  <a:lnTo>
                    <a:pt x="574" y="6322"/>
                  </a:lnTo>
                  <a:lnTo>
                    <a:pt x="610" y="6267"/>
                  </a:lnTo>
                  <a:lnTo>
                    <a:pt x="646" y="6211"/>
                  </a:lnTo>
                  <a:lnTo>
                    <a:pt x="684" y="6156"/>
                  </a:lnTo>
                  <a:lnTo>
                    <a:pt x="723" y="6102"/>
                  </a:lnTo>
                  <a:lnTo>
                    <a:pt x="762" y="6049"/>
                  </a:lnTo>
                  <a:lnTo>
                    <a:pt x="802" y="5996"/>
                  </a:lnTo>
                  <a:lnTo>
                    <a:pt x="844" y="5944"/>
                  </a:lnTo>
                  <a:lnTo>
                    <a:pt x="885" y="5893"/>
                  </a:lnTo>
                  <a:lnTo>
                    <a:pt x="928" y="5842"/>
                  </a:lnTo>
                  <a:lnTo>
                    <a:pt x="972" y="5792"/>
                  </a:lnTo>
                  <a:lnTo>
                    <a:pt x="1018" y="5743"/>
                  </a:lnTo>
                  <a:lnTo>
                    <a:pt x="1063" y="5695"/>
                  </a:lnTo>
                  <a:lnTo>
                    <a:pt x="1110" y="5647"/>
                  </a:lnTo>
                  <a:lnTo>
                    <a:pt x="1156" y="5600"/>
                  </a:lnTo>
                  <a:lnTo>
                    <a:pt x="1204" y="5555"/>
                  </a:lnTo>
                  <a:lnTo>
                    <a:pt x="1253" y="5510"/>
                  </a:lnTo>
                  <a:lnTo>
                    <a:pt x="1302" y="5466"/>
                  </a:lnTo>
                  <a:lnTo>
                    <a:pt x="1353" y="5423"/>
                  </a:lnTo>
                  <a:lnTo>
                    <a:pt x="1403" y="5380"/>
                  </a:lnTo>
                  <a:lnTo>
                    <a:pt x="1455" y="5339"/>
                  </a:lnTo>
                  <a:lnTo>
                    <a:pt x="1508" y="5298"/>
                  </a:lnTo>
                  <a:lnTo>
                    <a:pt x="1560" y="5258"/>
                  </a:lnTo>
                  <a:lnTo>
                    <a:pt x="1615" y="5219"/>
                  </a:lnTo>
                  <a:lnTo>
                    <a:pt x="1669" y="5181"/>
                  </a:lnTo>
                  <a:lnTo>
                    <a:pt x="1724" y="5145"/>
                  </a:lnTo>
                  <a:lnTo>
                    <a:pt x="1781" y="5108"/>
                  </a:lnTo>
                  <a:lnTo>
                    <a:pt x="1837" y="5073"/>
                  </a:lnTo>
                  <a:lnTo>
                    <a:pt x="1894" y="5039"/>
                  </a:lnTo>
                  <a:lnTo>
                    <a:pt x="1952" y="5006"/>
                  </a:lnTo>
                  <a:lnTo>
                    <a:pt x="2010" y="4973"/>
                  </a:lnTo>
                  <a:lnTo>
                    <a:pt x="2069" y="4942"/>
                  </a:lnTo>
                  <a:lnTo>
                    <a:pt x="2130" y="4912"/>
                  </a:lnTo>
                  <a:lnTo>
                    <a:pt x="2190" y="4883"/>
                  </a:lnTo>
                  <a:lnTo>
                    <a:pt x="2190" y="4883"/>
                  </a:lnTo>
                  <a:lnTo>
                    <a:pt x="2233" y="4916"/>
                  </a:lnTo>
                  <a:lnTo>
                    <a:pt x="2276" y="4947"/>
                  </a:lnTo>
                  <a:lnTo>
                    <a:pt x="2320" y="4977"/>
                  </a:lnTo>
                  <a:lnTo>
                    <a:pt x="2365" y="5007"/>
                  </a:lnTo>
                  <a:lnTo>
                    <a:pt x="2410" y="5036"/>
                  </a:lnTo>
                  <a:lnTo>
                    <a:pt x="2457" y="5064"/>
                  </a:lnTo>
                  <a:lnTo>
                    <a:pt x="2504" y="5092"/>
                  </a:lnTo>
                  <a:lnTo>
                    <a:pt x="2550" y="5118"/>
                  </a:lnTo>
                  <a:lnTo>
                    <a:pt x="2598" y="5143"/>
                  </a:lnTo>
                  <a:lnTo>
                    <a:pt x="2646" y="5169"/>
                  </a:lnTo>
                  <a:lnTo>
                    <a:pt x="2695" y="5193"/>
                  </a:lnTo>
                  <a:lnTo>
                    <a:pt x="2744" y="5215"/>
                  </a:lnTo>
                  <a:lnTo>
                    <a:pt x="2795" y="5237"/>
                  </a:lnTo>
                  <a:lnTo>
                    <a:pt x="2845" y="5257"/>
                  </a:lnTo>
                  <a:lnTo>
                    <a:pt x="2895" y="5277"/>
                  </a:lnTo>
                  <a:lnTo>
                    <a:pt x="2947" y="5296"/>
                  </a:lnTo>
                  <a:lnTo>
                    <a:pt x="2999" y="5313"/>
                  </a:lnTo>
                  <a:lnTo>
                    <a:pt x="3051" y="5330"/>
                  </a:lnTo>
                  <a:lnTo>
                    <a:pt x="3103" y="5345"/>
                  </a:lnTo>
                  <a:lnTo>
                    <a:pt x="3157" y="5360"/>
                  </a:lnTo>
                  <a:lnTo>
                    <a:pt x="3210" y="5373"/>
                  </a:lnTo>
                  <a:lnTo>
                    <a:pt x="3264" y="5385"/>
                  </a:lnTo>
                  <a:lnTo>
                    <a:pt x="3318" y="5397"/>
                  </a:lnTo>
                  <a:lnTo>
                    <a:pt x="3374" y="5407"/>
                  </a:lnTo>
                  <a:lnTo>
                    <a:pt x="3429" y="5415"/>
                  </a:lnTo>
                  <a:lnTo>
                    <a:pt x="3485" y="5423"/>
                  </a:lnTo>
                  <a:lnTo>
                    <a:pt x="3540" y="5431"/>
                  </a:lnTo>
                  <a:lnTo>
                    <a:pt x="3597" y="5436"/>
                  </a:lnTo>
                  <a:lnTo>
                    <a:pt x="3653" y="5439"/>
                  </a:lnTo>
                  <a:lnTo>
                    <a:pt x="3710" y="5443"/>
                  </a:lnTo>
                  <a:lnTo>
                    <a:pt x="3767" y="5444"/>
                  </a:lnTo>
                  <a:lnTo>
                    <a:pt x="3825" y="5446"/>
                  </a:lnTo>
                  <a:lnTo>
                    <a:pt x="3825" y="5446"/>
                  </a:lnTo>
                  <a:lnTo>
                    <a:pt x="3896" y="5444"/>
                  </a:lnTo>
                  <a:lnTo>
                    <a:pt x="3967" y="5441"/>
                  </a:lnTo>
                  <a:lnTo>
                    <a:pt x="4038" y="5436"/>
                  </a:lnTo>
                  <a:lnTo>
                    <a:pt x="4107" y="5429"/>
                  </a:lnTo>
                  <a:lnTo>
                    <a:pt x="4176" y="5420"/>
                  </a:lnTo>
                  <a:lnTo>
                    <a:pt x="4244" y="5409"/>
                  </a:lnTo>
                  <a:lnTo>
                    <a:pt x="4312" y="5397"/>
                  </a:lnTo>
                  <a:lnTo>
                    <a:pt x="4379" y="5381"/>
                  </a:lnTo>
                  <a:lnTo>
                    <a:pt x="4446" y="5366"/>
                  </a:lnTo>
                  <a:lnTo>
                    <a:pt x="4512" y="5347"/>
                  </a:lnTo>
                  <a:lnTo>
                    <a:pt x="4578" y="5329"/>
                  </a:lnTo>
                  <a:lnTo>
                    <a:pt x="4642" y="5307"/>
                  </a:lnTo>
                  <a:lnTo>
                    <a:pt x="4706" y="5286"/>
                  </a:lnTo>
                  <a:lnTo>
                    <a:pt x="4769" y="5262"/>
                  </a:lnTo>
                  <a:lnTo>
                    <a:pt x="4832" y="5235"/>
                  </a:lnTo>
                  <a:lnTo>
                    <a:pt x="4894" y="5209"/>
                  </a:lnTo>
                  <a:lnTo>
                    <a:pt x="4894" y="5209"/>
                  </a:lnTo>
                  <a:lnTo>
                    <a:pt x="4820" y="5258"/>
                  </a:lnTo>
                  <a:lnTo>
                    <a:pt x="4745" y="5307"/>
                  </a:lnTo>
                  <a:lnTo>
                    <a:pt x="4673" y="5357"/>
                  </a:lnTo>
                  <a:lnTo>
                    <a:pt x="4600" y="5409"/>
                  </a:lnTo>
                  <a:lnTo>
                    <a:pt x="4530" y="5462"/>
                  </a:lnTo>
                  <a:lnTo>
                    <a:pt x="4459" y="5515"/>
                  </a:lnTo>
                  <a:lnTo>
                    <a:pt x="4389" y="5568"/>
                  </a:lnTo>
                  <a:lnTo>
                    <a:pt x="4321" y="5623"/>
                  </a:lnTo>
                  <a:lnTo>
                    <a:pt x="4252" y="5679"/>
                  </a:lnTo>
                  <a:lnTo>
                    <a:pt x="4185" y="5735"/>
                  </a:lnTo>
                  <a:lnTo>
                    <a:pt x="4118" y="5792"/>
                  </a:lnTo>
                  <a:lnTo>
                    <a:pt x="4053" y="5850"/>
                  </a:lnTo>
                  <a:lnTo>
                    <a:pt x="3988" y="5908"/>
                  </a:lnTo>
                  <a:lnTo>
                    <a:pt x="3924" y="5968"/>
                  </a:lnTo>
                  <a:lnTo>
                    <a:pt x="3861" y="6027"/>
                  </a:lnTo>
                  <a:lnTo>
                    <a:pt x="3798" y="6089"/>
                  </a:lnTo>
                  <a:lnTo>
                    <a:pt x="3738" y="6151"/>
                  </a:lnTo>
                  <a:lnTo>
                    <a:pt x="3677" y="6212"/>
                  </a:lnTo>
                  <a:lnTo>
                    <a:pt x="3617" y="6277"/>
                  </a:lnTo>
                  <a:lnTo>
                    <a:pt x="3559" y="6340"/>
                  </a:lnTo>
                  <a:lnTo>
                    <a:pt x="3501" y="6405"/>
                  </a:lnTo>
                  <a:lnTo>
                    <a:pt x="3444" y="6471"/>
                  </a:lnTo>
                  <a:lnTo>
                    <a:pt x="3388" y="6536"/>
                  </a:lnTo>
                  <a:lnTo>
                    <a:pt x="3332" y="6603"/>
                  </a:lnTo>
                  <a:lnTo>
                    <a:pt x="3278" y="6669"/>
                  </a:lnTo>
                  <a:lnTo>
                    <a:pt x="3225" y="6737"/>
                  </a:lnTo>
                  <a:lnTo>
                    <a:pt x="3172" y="6807"/>
                  </a:lnTo>
                  <a:lnTo>
                    <a:pt x="3121" y="6876"/>
                  </a:lnTo>
                  <a:lnTo>
                    <a:pt x="3070" y="6946"/>
                  </a:lnTo>
                  <a:lnTo>
                    <a:pt x="3021" y="7017"/>
                  </a:lnTo>
                  <a:lnTo>
                    <a:pt x="2972" y="7087"/>
                  </a:lnTo>
                  <a:lnTo>
                    <a:pt x="2924" y="7159"/>
                  </a:lnTo>
                  <a:lnTo>
                    <a:pt x="2878" y="7232"/>
                  </a:lnTo>
                  <a:lnTo>
                    <a:pt x="2831" y="7305"/>
                  </a:lnTo>
                  <a:lnTo>
                    <a:pt x="2787" y="7378"/>
                  </a:lnTo>
                  <a:lnTo>
                    <a:pt x="2743" y="7453"/>
                  </a:lnTo>
                  <a:lnTo>
                    <a:pt x="2700" y="7528"/>
                  </a:lnTo>
                  <a:lnTo>
                    <a:pt x="2659" y="7602"/>
                  </a:lnTo>
                  <a:lnTo>
                    <a:pt x="2617" y="7679"/>
                  </a:lnTo>
                  <a:lnTo>
                    <a:pt x="2577" y="7755"/>
                  </a:lnTo>
                  <a:lnTo>
                    <a:pt x="2538" y="7833"/>
                  </a:lnTo>
                  <a:lnTo>
                    <a:pt x="2500" y="7910"/>
                  </a:lnTo>
                  <a:lnTo>
                    <a:pt x="2463" y="7988"/>
                  </a:lnTo>
                  <a:lnTo>
                    <a:pt x="2427" y="8067"/>
                  </a:lnTo>
                  <a:lnTo>
                    <a:pt x="2392" y="8145"/>
                  </a:lnTo>
                  <a:lnTo>
                    <a:pt x="2358" y="8226"/>
                  </a:lnTo>
                  <a:lnTo>
                    <a:pt x="2325" y="8305"/>
                  </a:lnTo>
                  <a:lnTo>
                    <a:pt x="2293" y="8386"/>
                  </a:lnTo>
                  <a:lnTo>
                    <a:pt x="2263" y="8466"/>
                  </a:lnTo>
                  <a:lnTo>
                    <a:pt x="2233" y="8548"/>
                  </a:lnTo>
                  <a:lnTo>
                    <a:pt x="2204" y="8630"/>
                  </a:lnTo>
                  <a:lnTo>
                    <a:pt x="2176" y="8712"/>
                  </a:lnTo>
                  <a:lnTo>
                    <a:pt x="2150" y="8795"/>
                  </a:lnTo>
                  <a:lnTo>
                    <a:pt x="2125" y="8878"/>
                  </a:lnTo>
                  <a:lnTo>
                    <a:pt x="2099" y="8962"/>
                  </a:lnTo>
                  <a:lnTo>
                    <a:pt x="2077" y="9045"/>
                  </a:lnTo>
                  <a:lnTo>
                    <a:pt x="2054" y="9130"/>
                  </a:lnTo>
                  <a:lnTo>
                    <a:pt x="2033" y="9215"/>
                  </a:lnTo>
                  <a:lnTo>
                    <a:pt x="2013" y="9300"/>
                  </a:lnTo>
                  <a:lnTo>
                    <a:pt x="1994" y="9385"/>
                  </a:lnTo>
                  <a:lnTo>
                    <a:pt x="1976" y="9472"/>
                  </a:lnTo>
                  <a:lnTo>
                    <a:pt x="1960" y="9558"/>
                  </a:lnTo>
                  <a:lnTo>
                    <a:pt x="1943" y="9645"/>
                  </a:lnTo>
                  <a:lnTo>
                    <a:pt x="1929" y="9732"/>
                  </a:lnTo>
                  <a:lnTo>
                    <a:pt x="1929" y="9732"/>
                  </a:lnTo>
                  <a:close/>
                  <a:moveTo>
                    <a:pt x="3825" y="4496"/>
                  </a:moveTo>
                  <a:lnTo>
                    <a:pt x="3825" y="4496"/>
                  </a:lnTo>
                  <a:lnTo>
                    <a:pt x="3893" y="4495"/>
                  </a:lnTo>
                  <a:lnTo>
                    <a:pt x="3959" y="4491"/>
                  </a:lnTo>
                  <a:lnTo>
                    <a:pt x="4026" y="4485"/>
                  </a:lnTo>
                  <a:lnTo>
                    <a:pt x="4092" y="4476"/>
                  </a:lnTo>
                  <a:lnTo>
                    <a:pt x="4157" y="4466"/>
                  </a:lnTo>
                  <a:lnTo>
                    <a:pt x="4221" y="4453"/>
                  </a:lnTo>
                  <a:lnTo>
                    <a:pt x="4284" y="4438"/>
                  </a:lnTo>
                  <a:lnTo>
                    <a:pt x="4347" y="4421"/>
                  </a:lnTo>
                  <a:lnTo>
                    <a:pt x="4409" y="4402"/>
                  </a:lnTo>
                  <a:lnTo>
                    <a:pt x="4469" y="4382"/>
                  </a:lnTo>
                  <a:lnTo>
                    <a:pt x="4530" y="4358"/>
                  </a:lnTo>
                  <a:lnTo>
                    <a:pt x="4589" y="4334"/>
                  </a:lnTo>
                  <a:lnTo>
                    <a:pt x="4647" y="4307"/>
                  </a:lnTo>
                  <a:lnTo>
                    <a:pt x="4704" y="4278"/>
                  </a:lnTo>
                  <a:lnTo>
                    <a:pt x="4760" y="4248"/>
                  </a:lnTo>
                  <a:lnTo>
                    <a:pt x="4816" y="4217"/>
                  </a:lnTo>
                  <a:lnTo>
                    <a:pt x="4816" y="4217"/>
                  </a:lnTo>
                  <a:lnTo>
                    <a:pt x="4784" y="4134"/>
                  </a:lnTo>
                  <a:lnTo>
                    <a:pt x="4754" y="4049"/>
                  </a:lnTo>
                  <a:lnTo>
                    <a:pt x="4726" y="3964"/>
                  </a:lnTo>
                  <a:lnTo>
                    <a:pt x="4701" y="3878"/>
                  </a:lnTo>
                  <a:lnTo>
                    <a:pt x="4677" y="3791"/>
                  </a:lnTo>
                  <a:lnTo>
                    <a:pt x="4655" y="3704"/>
                  </a:lnTo>
                  <a:lnTo>
                    <a:pt x="4634" y="3616"/>
                  </a:lnTo>
                  <a:lnTo>
                    <a:pt x="4617" y="3528"/>
                  </a:lnTo>
                  <a:lnTo>
                    <a:pt x="4600" y="3439"/>
                  </a:lnTo>
                  <a:lnTo>
                    <a:pt x="4587" y="3348"/>
                  </a:lnTo>
                  <a:lnTo>
                    <a:pt x="4574" y="3257"/>
                  </a:lnTo>
                  <a:lnTo>
                    <a:pt x="4564" y="3165"/>
                  </a:lnTo>
                  <a:lnTo>
                    <a:pt x="4556" y="3073"/>
                  </a:lnTo>
                  <a:lnTo>
                    <a:pt x="4551" y="2980"/>
                  </a:lnTo>
                  <a:lnTo>
                    <a:pt x="4548" y="2887"/>
                  </a:lnTo>
                  <a:lnTo>
                    <a:pt x="4546" y="2794"/>
                  </a:lnTo>
                  <a:lnTo>
                    <a:pt x="4546" y="2794"/>
                  </a:lnTo>
                  <a:lnTo>
                    <a:pt x="4546" y="2733"/>
                  </a:lnTo>
                  <a:lnTo>
                    <a:pt x="4548" y="2673"/>
                  </a:lnTo>
                  <a:lnTo>
                    <a:pt x="4550" y="2613"/>
                  </a:lnTo>
                  <a:lnTo>
                    <a:pt x="4554" y="2553"/>
                  </a:lnTo>
                  <a:lnTo>
                    <a:pt x="4558" y="2494"/>
                  </a:lnTo>
                  <a:lnTo>
                    <a:pt x="4563" y="2435"/>
                  </a:lnTo>
                  <a:lnTo>
                    <a:pt x="4569" y="2376"/>
                  </a:lnTo>
                  <a:lnTo>
                    <a:pt x="4575" y="2317"/>
                  </a:lnTo>
                  <a:lnTo>
                    <a:pt x="4583" y="2259"/>
                  </a:lnTo>
                  <a:lnTo>
                    <a:pt x="4592" y="2200"/>
                  </a:lnTo>
                  <a:lnTo>
                    <a:pt x="4600" y="2142"/>
                  </a:lnTo>
                  <a:lnTo>
                    <a:pt x="4610" y="2085"/>
                  </a:lnTo>
                  <a:lnTo>
                    <a:pt x="4622" y="2027"/>
                  </a:lnTo>
                  <a:lnTo>
                    <a:pt x="4633" y="1970"/>
                  </a:lnTo>
                  <a:lnTo>
                    <a:pt x="4647" y="1914"/>
                  </a:lnTo>
                  <a:lnTo>
                    <a:pt x="4660" y="1857"/>
                  </a:lnTo>
                  <a:lnTo>
                    <a:pt x="4675" y="1800"/>
                  </a:lnTo>
                  <a:lnTo>
                    <a:pt x="4690" y="1745"/>
                  </a:lnTo>
                  <a:lnTo>
                    <a:pt x="4705" y="1690"/>
                  </a:lnTo>
                  <a:lnTo>
                    <a:pt x="4721" y="1634"/>
                  </a:lnTo>
                  <a:lnTo>
                    <a:pt x="4739" y="1579"/>
                  </a:lnTo>
                  <a:lnTo>
                    <a:pt x="4758" y="1525"/>
                  </a:lnTo>
                  <a:lnTo>
                    <a:pt x="4777" y="1471"/>
                  </a:lnTo>
                  <a:lnTo>
                    <a:pt x="4796" y="1416"/>
                  </a:lnTo>
                  <a:lnTo>
                    <a:pt x="4816" y="1362"/>
                  </a:lnTo>
                  <a:lnTo>
                    <a:pt x="4837" y="1309"/>
                  </a:lnTo>
                  <a:lnTo>
                    <a:pt x="4860" y="1257"/>
                  </a:lnTo>
                  <a:lnTo>
                    <a:pt x="4883" y="1205"/>
                  </a:lnTo>
                  <a:lnTo>
                    <a:pt x="4905" y="1152"/>
                  </a:lnTo>
                  <a:lnTo>
                    <a:pt x="4929" y="1100"/>
                  </a:lnTo>
                  <a:lnTo>
                    <a:pt x="4954" y="1050"/>
                  </a:lnTo>
                  <a:lnTo>
                    <a:pt x="4979" y="998"/>
                  </a:lnTo>
                  <a:lnTo>
                    <a:pt x="4979" y="998"/>
                  </a:lnTo>
                  <a:lnTo>
                    <a:pt x="4918" y="956"/>
                  </a:lnTo>
                  <a:lnTo>
                    <a:pt x="4855" y="914"/>
                  </a:lnTo>
                  <a:lnTo>
                    <a:pt x="4791" y="875"/>
                  </a:lnTo>
                  <a:lnTo>
                    <a:pt x="4724" y="837"/>
                  </a:lnTo>
                  <a:lnTo>
                    <a:pt x="4656" y="803"/>
                  </a:lnTo>
                  <a:lnTo>
                    <a:pt x="4587" y="772"/>
                  </a:lnTo>
                  <a:lnTo>
                    <a:pt x="4516" y="742"/>
                  </a:lnTo>
                  <a:lnTo>
                    <a:pt x="4481" y="728"/>
                  </a:lnTo>
                  <a:lnTo>
                    <a:pt x="4444" y="715"/>
                  </a:lnTo>
                  <a:lnTo>
                    <a:pt x="4408" y="704"/>
                  </a:lnTo>
                  <a:lnTo>
                    <a:pt x="4371" y="691"/>
                  </a:lnTo>
                  <a:lnTo>
                    <a:pt x="4333" y="681"/>
                  </a:lnTo>
                  <a:lnTo>
                    <a:pt x="4296" y="671"/>
                  </a:lnTo>
                  <a:lnTo>
                    <a:pt x="4258" y="661"/>
                  </a:lnTo>
                  <a:lnTo>
                    <a:pt x="4220" y="653"/>
                  </a:lnTo>
                  <a:lnTo>
                    <a:pt x="4182" y="645"/>
                  </a:lnTo>
                  <a:lnTo>
                    <a:pt x="4143" y="638"/>
                  </a:lnTo>
                  <a:lnTo>
                    <a:pt x="4104" y="632"/>
                  </a:lnTo>
                  <a:lnTo>
                    <a:pt x="4065" y="627"/>
                  </a:lnTo>
                  <a:lnTo>
                    <a:pt x="4026" y="622"/>
                  </a:lnTo>
                  <a:lnTo>
                    <a:pt x="3986" y="618"/>
                  </a:lnTo>
                  <a:lnTo>
                    <a:pt x="3946" y="616"/>
                  </a:lnTo>
                  <a:lnTo>
                    <a:pt x="3905" y="613"/>
                  </a:lnTo>
                  <a:lnTo>
                    <a:pt x="3865" y="612"/>
                  </a:lnTo>
                  <a:lnTo>
                    <a:pt x="3825" y="611"/>
                  </a:lnTo>
                  <a:lnTo>
                    <a:pt x="3825" y="611"/>
                  </a:lnTo>
                  <a:lnTo>
                    <a:pt x="3774" y="612"/>
                  </a:lnTo>
                  <a:lnTo>
                    <a:pt x="3725" y="613"/>
                  </a:lnTo>
                  <a:lnTo>
                    <a:pt x="3675" y="617"/>
                  </a:lnTo>
                  <a:lnTo>
                    <a:pt x="3626" y="621"/>
                  </a:lnTo>
                  <a:lnTo>
                    <a:pt x="3578" y="627"/>
                  </a:lnTo>
                  <a:lnTo>
                    <a:pt x="3529" y="633"/>
                  </a:lnTo>
                  <a:lnTo>
                    <a:pt x="3481" y="642"/>
                  </a:lnTo>
                  <a:lnTo>
                    <a:pt x="3433" y="651"/>
                  </a:lnTo>
                  <a:lnTo>
                    <a:pt x="3386" y="661"/>
                  </a:lnTo>
                  <a:lnTo>
                    <a:pt x="3340" y="672"/>
                  </a:lnTo>
                  <a:lnTo>
                    <a:pt x="3293" y="685"/>
                  </a:lnTo>
                  <a:lnTo>
                    <a:pt x="3247" y="699"/>
                  </a:lnTo>
                  <a:lnTo>
                    <a:pt x="3201" y="713"/>
                  </a:lnTo>
                  <a:lnTo>
                    <a:pt x="3157" y="729"/>
                  </a:lnTo>
                  <a:lnTo>
                    <a:pt x="3112" y="745"/>
                  </a:lnTo>
                  <a:lnTo>
                    <a:pt x="3069" y="764"/>
                  </a:lnTo>
                  <a:lnTo>
                    <a:pt x="3025" y="783"/>
                  </a:lnTo>
                  <a:lnTo>
                    <a:pt x="2982" y="803"/>
                  </a:lnTo>
                  <a:lnTo>
                    <a:pt x="2941" y="823"/>
                  </a:lnTo>
                  <a:lnTo>
                    <a:pt x="2899" y="846"/>
                  </a:lnTo>
                  <a:lnTo>
                    <a:pt x="2858" y="869"/>
                  </a:lnTo>
                  <a:lnTo>
                    <a:pt x="2817" y="893"/>
                  </a:lnTo>
                  <a:lnTo>
                    <a:pt x="2778" y="917"/>
                  </a:lnTo>
                  <a:lnTo>
                    <a:pt x="2738" y="943"/>
                  </a:lnTo>
                  <a:lnTo>
                    <a:pt x="2700" y="969"/>
                  </a:lnTo>
                  <a:lnTo>
                    <a:pt x="2662" y="997"/>
                  </a:lnTo>
                  <a:lnTo>
                    <a:pt x="2626" y="1025"/>
                  </a:lnTo>
                  <a:lnTo>
                    <a:pt x="2589" y="1055"/>
                  </a:lnTo>
                  <a:lnTo>
                    <a:pt x="2553" y="1084"/>
                  </a:lnTo>
                  <a:lnTo>
                    <a:pt x="2519" y="1116"/>
                  </a:lnTo>
                  <a:lnTo>
                    <a:pt x="2485" y="1147"/>
                  </a:lnTo>
                  <a:lnTo>
                    <a:pt x="2451" y="1180"/>
                  </a:lnTo>
                  <a:lnTo>
                    <a:pt x="2418" y="1214"/>
                  </a:lnTo>
                  <a:lnTo>
                    <a:pt x="2387" y="1248"/>
                  </a:lnTo>
                  <a:lnTo>
                    <a:pt x="2355" y="1282"/>
                  </a:lnTo>
                  <a:lnTo>
                    <a:pt x="2325" y="1318"/>
                  </a:lnTo>
                  <a:lnTo>
                    <a:pt x="2296" y="1354"/>
                  </a:lnTo>
                  <a:lnTo>
                    <a:pt x="2267" y="1391"/>
                  </a:lnTo>
                  <a:lnTo>
                    <a:pt x="2240" y="1429"/>
                  </a:lnTo>
                  <a:lnTo>
                    <a:pt x="2213" y="1467"/>
                  </a:lnTo>
                  <a:lnTo>
                    <a:pt x="2188" y="1506"/>
                  </a:lnTo>
                  <a:lnTo>
                    <a:pt x="2162" y="1546"/>
                  </a:lnTo>
                  <a:lnTo>
                    <a:pt x="2138" y="1586"/>
                  </a:lnTo>
                  <a:lnTo>
                    <a:pt x="2116" y="1628"/>
                  </a:lnTo>
                  <a:lnTo>
                    <a:pt x="2094" y="1670"/>
                  </a:lnTo>
                  <a:lnTo>
                    <a:pt x="2073" y="1711"/>
                  </a:lnTo>
                  <a:lnTo>
                    <a:pt x="2053" y="1754"/>
                  </a:lnTo>
                  <a:lnTo>
                    <a:pt x="2034" y="1797"/>
                  </a:lnTo>
                  <a:lnTo>
                    <a:pt x="2016" y="1841"/>
                  </a:lnTo>
                  <a:lnTo>
                    <a:pt x="1999" y="1885"/>
                  </a:lnTo>
                  <a:lnTo>
                    <a:pt x="1984" y="1930"/>
                  </a:lnTo>
                  <a:lnTo>
                    <a:pt x="1968" y="1976"/>
                  </a:lnTo>
                  <a:lnTo>
                    <a:pt x="1955" y="2022"/>
                  </a:lnTo>
                  <a:lnTo>
                    <a:pt x="1942" y="2067"/>
                  </a:lnTo>
                  <a:lnTo>
                    <a:pt x="1931" y="2115"/>
                  </a:lnTo>
                  <a:lnTo>
                    <a:pt x="1921" y="2162"/>
                  </a:lnTo>
                  <a:lnTo>
                    <a:pt x="1912" y="2210"/>
                  </a:lnTo>
                  <a:lnTo>
                    <a:pt x="1903" y="2258"/>
                  </a:lnTo>
                  <a:lnTo>
                    <a:pt x="1897" y="2305"/>
                  </a:lnTo>
                  <a:lnTo>
                    <a:pt x="1892" y="2355"/>
                  </a:lnTo>
                  <a:lnTo>
                    <a:pt x="1887" y="2404"/>
                  </a:lnTo>
                  <a:lnTo>
                    <a:pt x="1884" y="2454"/>
                  </a:lnTo>
                  <a:lnTo>
                    <a:pt x="1882" y="2503"/>
                  </a:lnTo>
                  <a:lnTo>
                    <a:pt x="1882" y="2553"/>
                  </a:lnTo>
                  <a:lnTo>
                    <a:pt x="1882" y="2553"/>
                  </a:lnTo>
                  <a:lnTo>
                    <a:pt x="1882" y="2604"/>
                  </a:lnTo>
                  <a:lnTo>
                    <a:pt x="1884" y="2653"/>
                  </a:lnTo>
                  <a:lnTo>
                    <a:pt x="1887" y="2703"/>
                  </a:lnTo>
                  <a:lnTo>
                    <a:pt x="1892" y="2752"/>
                  </a:lnTo>
                  <a:lnTo>
                    <a:pt x="1897" y="2800"/>
                  </a:lnTo>
                  <a:lnTo>
                    <a:pt x="1903" y="2849"/>
                  </a:lnTo>
                  <a:lnTo>
                    <a:pt x="1912" y="2897"/>
                  </a:lnTo>
                  <a:lnTo>
                    <a:pt x="1921" y="2945"/>
                  </a:lnTo>
                  <a:lnTo>
                    <a:pt x="1931" y="2992"/>
                  </a:lnTo>
                  <a:lnTo>
                    <a:pt x="1942" y="3038"/>
                  </a:lnTo>
                  <a:lnTo>
                    <a:pt x="1955" y="3085"/>
                  </a:lnTo>
                  <a:lnTo>
                    <a:pt x="1968" y="3131"/>
                  </a:lnTo>
                  <a:lnTo>
                    <a:pt x="1984" y="3177"/>
                  </a:lnTo>
                  <a:lnTo>
                    <a:pt x="1999" y="3221"/>
                  </a:lnTo>
                  <a:lnTo>
                    <a:pt x="2016" y="3265"/>
                  </a:lnTo>
                  <a:lnTo>
                    <a:pt x="2034" y="3309"/>
                  </a:lnTo>
                  <a:lnTo>
                    <a:pt x="2053" y="3353"/>
                  </a:lnTo>
                  <a:lnTo>
                    <a:pt x="2073" y="3396"/>
                  </a:lnTo>
                  <a:lnTo>
                    <a:pt x="2094" y="3437"/>
                  </a:lnTo>
                  <a:lnTo>
                    <a:pt x="2116" y="3479"/>
                  </a:lnTo>
                  <a:lnTo>
                    <a:pt x="2138" y="3520"/>
                  </a:lnTo>
                  <a:lnTo>
                    <a:pt x="2162" y="3561"/>
                  </a:lnTo>
                  <a:lnTo>
                    <a:pt x="2188" y="3600"/>
                  </a:lnTo>
                  <a:lnTo>
                    <a:pt x="2213" y="3639"/>
                  </a:lnTo>
                  <a:lnTo>
                    <a:pt x="2240" y="3678"/>
                  </a:lnTo>
                  <a:lnTo>
                    <a:pt x="2267" y="3716"/>
                  </a:lnTo>
                  <a:lnTo>
                    <a:pt x="2296" y="3752"/>
                  </a:lnTo>
                  <a:lnTo>
                    <a:pt x="2325" y="3789"/>
                  </a:lnTo>
                  <a:lnTo>
                    <a:pt x="2355" y="3824"/>
                  </a:lnTo>
                  <a:lnTo>
                    <a:pt x="2387" y="3859"/>
                  </a:lnTo>
                  <a:lnTo>
                    <a:pt x="2418" y="3893"/>
                  </a:lnTo>
                  <a:lnTo>
                    <a:pt x="2451" y="3927"/>
                  </a:lnTo>
                  <a:lnTo>
                    <a:pt x="2485" y="3959"/>
                  </a:lnTo>
                  <a:lnTo>
                    <a:pt x="2519" y="3991"/>
                  </a:lnTo>
                  <a:lnTo>
                    <a:pt x="2553" y="4022"/>
                  </a:lnTo>
                  <a:lnTo>
                    <a:pt x="2589" y="4052"/>
                  </a:lnTo>
                  <a:lnTo>
                    <a:pt x="2626" y="4081"/>
                  </a:lnTo>
                  <a:lnTo>
                    <a:pt x="2662" y="4110"/>
                  </a:lnTo>
                  <a:lnTo>
                    <a:pt x="2700" y="4137"/>
                  </a:lnTo>
                  <a:lnTo>
                    <a:pt x="2738" y="4164"/>
                  </a:lnTo>
                  <a:lnTo>
                    <a:pt x="2778" y="4189"/>
                  </a:lnTo>
                  <a:lnTo>
                    <a:pt x="2817" y="4214"/>
                  </a:lnTo>
                  <a:lnTo>
                    <a:pt x="2858" y="4238"/>
                  </a:lnTo>
                  <a:lnTo>
                    <a:pt x="2899" y="4261"/>
                  </a:lnTo>
                  <a:lnTo>
                    <a:pt x="2941" y="4283"/>
                  </a:lnTo>
                  <a:lnTo>
                    <a:pt x="2982" y="4304"/>
                  </a:lnTo>
                  <a:lnTo>
                    <a:pt x="3025" y="4324"/>
                  </a:lnTo>
                  <a:lnTo>
                    <a:pt x="3069" y="4343"/>
                  </a:lnTo>
                  <a:lnTo>
                    <a:pt x="3112" y="4362"/>
                  </a:lnTo>
                  <a:lnTo>
                    <a:pt x="3157" y="4378"/>
                  </a:lnTo>
                  <a:lnTo>
                    <a:pt x="3201" y="4394"/>
                  </a:lnTo>
                  <a:lnTo>
                    <a:pt x="3247" y="4408"/>
                  </a:lnTo>
                  <a:lnTo>
                    <a:pt x="3293" y="4422"/>
                  </a:lnTo>
                  <a:lnTo>
                    <a:pt x="3340" y="4435"/>
                  </a:lnTo>
                  <a:lnTo>
                    <a:pt x="3386" y="4446"/>
                  </a:lnTo>
                  <a:lnTo>
                    <a:pt x="3433" y="4456"/>
                  </a:lnTo>
                  <a:lnTo>
                    <a:pt x="3481" y="4465"/>
                  </a:lnTo>
                  <a:lnTo>
                    <a:pt x="3529" y="4474"/>
                  </a:lnTo>
                  <a:lnTo>
                    <a:pt x="3578" y="4480"/>
                  </a:lnTo>
                  <a:lnTo>
                    <a:pt x="3626" y="4486"/>
                  </a:lnTo>
                  <a:lnTo>
                    <a:pt x="3675" y="4490"/>
                  </a:lnTo>
                  <a:lnTo>
                    <a:pt x="3725" y="4494"/>
                  </a:lnTo>
                  <a:lnTo>
                    <a:pt x="3774" y="4495"/>
                  </a:lnTo>
                  <a:lnTo>
                    <a:pt x="3825" y="4496"/>
                  </a:lnTo>
                  <a:lnTo>
                    <a:pt x="3825" y="4496"/>
                  </a:lnTo>
                  <a:close/>
                  <a:moveTo>
                    <a:pt x="14262" y="4883"/>
                  </a:moveTo>
                  <a:lnTo>
                    <a:pt x="14262" y="4883"/>
                  </a:lnTo>
                  <a:lnTo>
                    <a:pt x="14219" y="4916"/>
                  </a:lnTo>
                  <a:lnTo>
                    <a:pt x="14176" y="4947"/>
                  </a:lnTo>
                  <a:lnTo>
                    <a:pt x="14132" y="4977"/>
                  </a:lnTo>
                  <a:lnTo>
                    <a:pt x="14087" y="5007"/>
                  </a:lnTo>
                  <a:lnTo>
                    <a:pt x="14042" y="5036"/>
                  </a:lnTo>
                  <a:lnTo>
                    <a:pt x="13996" y="5064"/>
                  </a:lnTo>
                  <a:lnTo>
                    <a:pt x="13950" y="5092"/>
                  </a:lnTo>
                  <a:lnTo>
                    <a:pt x="13903" y="5118"/>
                  </a:lnTo>
                  <a:lnTo>
                    <a:pt x="13855" y="5143"/>
                  </a:lnTo>
                  <a:lnTo>
                    <a:pt x="13806" y="5169"/>
                  </a:lnTo>
                  <a:lnTo>
                    <a:pt x="13758" y="5193"/>
                  </a:lnTo>
                  <a:lnTo>
                    <a:pt x="13709" y="5215"/>
                  </a:lnTo>
                  <a:lnTo>
                    <a:pt x="13659" y="5237"/>
                  </a:lnTo>
                  <a:lnTo>
                    <a:pt x="13608" y="5257"/>
                  </a:lnTo>
                  <a:lnTo>
                    <a:pt x="13558" y="5277"/>
                  </a:lnTo>
                  <a:lnTo>
                    <a:pt x="13506" y="5296"/>
                  </a:lnTo>
                  <a:lnTo>
                    <a:pt x="13455" y="5313"/>
                  </a:lnTo>
                  <a:lnTo>
                    <a:pt x="13402" y="5330"/>
                  </a:lnTo>
                  <a:lnTo>
                    <a:pt x="13349" y="5345"/>
                  </a:lnTo>
                  <a:lnTo>
                    <a:pt x="13296" y="5360"/>
                  </a:lnTo>
                  <a:lnTo>
                    <a:pt x="13242" y="5373"/>
                  </a:lnTo>
                  <a:lnTo>
                    <a:pt x="13188" y="5385"/>
                  </a:lnTo>
                  <a:lnTo>
                    <a:pt x="13134" y="5397"/>
                  </a:lnTo>
                  <a:lnTo>
                    <a:pt x="13079" y="5407"/>
                  </a:lnTo>
                  <a:lnTo>
                    <a:pt x="13024" y="5415"/>
                  </a:lnTo>
                  <a:lnTo>
                    <a:pt x="12969" y="5423"/>
                  </a:lnTo>
                  <a:lnTo>
                    <a:pt x="12912" y="5431"/>
                  </a:lnTo>
                  <a:lnTo>
                    <a:pt x="12855" y="5436"/>
                  </a:lnTo>
                  <a:lnTo>
                    <a:pt x="12799" y="5439"/>
                  </a:lnTo>
                  <a:lnTo>
                    <a:pt x="12742" y="5443"/>
                  </a:lnTo>
                  <a:lnTo>
                    <a:pt x="12685" y="5444"/>
                  </a:lnTo>
                  <a:lnTo>
                    <a:pt x="12627" y="5446"/>
                  </a:lnTo>
                  <a:lnTo>
                    <a:pt x="12627" y="5446"/>
                  </a:lnTo>
                  <a:lnTo>
                    <a:pt x="12603" y="5444"/>
                  </a:lnTo>
                  <a:lnTo>
                    <a:pt x="12579" y="5443"/>
                  </a:lnTo>
                  <a:lnTo>
                    <a:pt x="12533" y="5438"/>
                  </a:lnTo>
                  <a:lnTo>
                    <a:pt x="12486" y="5433"/>
                  </a:lnTo>
                  <a:lnTo>
                    <a:pt x="12440" y="5429"/>
                  </a:lnTo>
                  <a:lnTo>
                    <a:pt x="12440" y="5429"/>
                  </a:lnTo>
                  <a:lnTo>
                    <a:pt x="12504" y="5477"/>
                  </a:lnTo>
                  <a:lnTo>
                    <a:pt x="12568" y="5525"/>
                  </a:lnTo>
                  <a:lnTo>
                    <a:pt x="12631" y="5574"/>
                  </a:lnTo>
                  <a:lnTo>
                    <a:pt x="12694" y="5623"/>
                  </a:lnTo>
                  <a:lnTo>
                    <a:pt x="12756" y="5674"/>
                  </a:lnTo>
                  <a:lnTo>
                    <a:pt x="12816" y="5725"/>
                  </a:lnTo>
                  <a:lnTo>
                    <a:pt x="12877" y="5777"/>
                  </a:lnTo>
                  <a:lnTo>
                    <a:pt x="12936" y="5828"/>
                  </a:lnTo>
                  <a:lnTo>
                    <a:pt x="12995" y="5881"/>
                  </a:lnTo>
                  <a:lnTo>
                    <a:pt x="13053" y="5935"/>
                  </a:lnTo>
                  <a:lnTo>
                    <a:pt x="13111" y="5990"/>
                  </a:lnTo>
                  <a:lnTo>
                    <a:pt x="13168" y="6044"/>
                  </a:lnTo>
                  <a:lnTo>
                    <a:pt x="13223" y="6099"/>
                  </a:lnTo>
                  <a:lnTo>
                    <a:pt x="13278" y="6156"/>
                  </a:lnTo>
                  <a:lnTo>
                    <a:pt x="13334" y="6212"/>
                  </a:lnTo>
                  <a:lnTo>
                    <a:pt x="13388" y="6269"/>
                  </a:lnTo>
                  <a:lnTo>
                    <a:pt x="13441" y="6327"/>
                  </a:lnTo>
                  <a:lnTo>
                    <a:pt x="13492" y="6385"/>
                  </a:lnTo>
                  <a:lnTo>
                    <a:pt x="13545" y="6444"/>
                  </a:lnTo>
                  <a:lnTo>
                    <a:pt x="13596" y="6503"/>
                  </a:lnTo>
                  <a:lnTo>
                    <a:pt x="13646" y="6564"/>
                  </a:lnTo>
                  <a:lnTo>
                    <a:pt x="13695" y="6624"/>
                  </a:lnTo>
                  <a:lnTo>
                    <a:pt x="13744" y="6686"/>
                  </a:lnTo>
                  <a:lnTo>
                    <a:pt x="13792" y="6748"/>
                  </a:lnTo>
                  <a:lnTo>
                    <a:pt x="13840" y="6810"/>
                  </a:lnTo>
                  <a:lnTo>
                    <a:pt x="13887" y="6873"/>
                  </a:lnTo>
                  <a:lnTo>
                    <a:pt x="13932" y="6936"/>
                  </a:lnTo>
                  <a:lnTo>
                    <a:pt x="13977" y="7001"/>
                  </a:lnTo>
                  <a:lnTo>
                    <a:pt x="14021" y="7065"/>
                  </a:lnTo>
                  <a:lnTo>
                    <a:pt x="14064" y="7129"/>
                  </a:lnTo>
                  <a:lnTo>
                    <a:pt x="14107" y="7195"/>
                  </a:lnTo>
                  <a:lnTo>
                    <a:pt x="14149" y="7261"/>
                  </a:lnTo>
                  <a:lnTo>
                    <a:pt x="14190" y="7328"/>
                  </a:lnTo>
                  <a:lnTo>
                    <a:pt x="14230" y="7395"/>
                  </a:lnTo>
                  <a:lnTo>
                    <a:pt x="14269" y="7461"/>
                  </a:lnTo>
                  <a:lnTo>
                    <a:pt x="14309" y="7529"/>
                  </a:lnTo>
                  <a:lnTo>
                    <a:pt x="14346" y="7597"/>
                  </a:lnTo>
                  <a:lnTo>
                    <a:pt x="14383" y="7667"/>
                  </a:lnTo>
                  <a:lnTo>
                    <a:pt x="14419" y="7736"/>
                  </a:lnTo>
                  <a:lnTo>
                    <a:pt x="14455" y="7805"/>
                  </a:lnTo>
                  <a:lnTo>
                    <a:pt x="14490" y="7876"/>
                  </a:lnTo>
                  <a:lnTo>
                    <a:pt x="14524" y="7946"/>
                  </a:lnTo>
                  <a:lnTo>
                    <a:pt x="14557" y="8017"/>
                  </a:lnTo>
                  <a:lnTo>
                    <a:pt x="14588" y="8088"/>
                  </a:lnTo>
                  <a:lnTo>
                    <a:pt x="14620" y="8160"/>
                  </a:lnTo>
                  <a:lnTo>
                    <a:pt x="14650" y="8232"/>
                  </a:lnTo>
                  <a:lnTo>
                    <a:pt x="14680" y="8305"/>
                  </a:lnTo>
                  <a:lnTo>
                    <a:pt x="14709" y="8378"/>
                  </a:lnTo>
                  <a:lnTo>
                    <a:pt x="14737" y="8451"/>
                  </a:lnTo>
                  <a:lnTo>
                    <a:pt x="14763" y="8525"/>
                  </a:lnTo>
                  <a:lnTo>
                    <a:pt x="14790" y="8600"/>
                  </a:lnTo>
                  <a:lnTo>
                    <a:pt x="14815" y="8674"/>
                  </a:lnTo>
                  <a:lnTo>
                    <a:pt x="14840" y="8748"/>
                  </a:lnTo>
                  <a:lnTo>
                    <a:pt x="14864" y="8824"/>
                  </a:lnTo>
                  <a:lnTo>
                    <a:pt x="14887" y="8899"/>
                  </a:lnTo>
                  <a:lnTo>
                    <a:pt x="14908" y="8975"/>
                  </a:lnTo>
                  <a:lnTo>
                    <a:pt x="14929" y="9052"/>
                  </a:lnTo>
                  <a:lnTo>
                    <a:pt x="14949" y="9129"/>
                  </a:lnTo>
                  <a:lnTo>
                    <a:pt x="14968" y="9205"/>
                  </a:lnTo>
                  <a:lnTo>
                    <a:pt x="14987" y="9282"/>
                  </a:lnTo>
                  <a:lnTo>
                    <a:pt x="15004" y="9360"/>
                  </a:lnTo>
                  <a:lnTo>
                    <a:pt x="15021" y="9437"/>
                  </a:lnTo>
                  <a:lnTo>
                    <a:pt x="15036" y="9515"/>
                  </a:lnTo>
                  <a:lnTo>
                    <a:pt x="15052" y="9594"/>
                  </a:lnTo>
                  <a:lnTo>
                    <a:pt x="15052" y="9594"/>
                  </a:lnTo>
                  <a:lnTo>
                    <a:pt x="15128" y="9569"/>
                  </a:lnTo>
                  <a:lnTo>
                    <a:pt x="15204" y="9543"/>
                  </a:lnTo>
                  <a:lnTo>
                    <a:pt x="15277" y="9516"/>
                  </a:lnTo>
                  <a:lnTo>
                    <a:pt x="15350" y="9489"/>
                  </a:lnTo>
                  <a:lnTo>
                    <a:pt x="15420" y="9460"/>
                  </a:lnTo>
                  <a:lnTo>
                    <a:pt x="15488" y="9429"/>
                  </a:lnTo>
                  <a:lnTo>
                    <a:pt x="15555" y="9399"/>
                  </a:lnTo>
                  <a:lnTo>
                    <a:pt x="15621" y="9368"/>
                  </a:lnTo>
                  <a:lnTo>
                    <a:pt x="15684" y="9335"/>
                  </a:lnTo>
                  <a:lnTo>
                    <a:pt x="15744" y="9302"/>
                  </a:lnTo>
                  <a:lnTo>
                    <a:pt x="15803" y="9268"/>
                  </a:lnTo>
                  <a:lnTo>
                    <a:pt x="15860" y="9233"/>
                  </a:lnTo>
                  <a:lnTo>
                    <a:pt x="15914" y="9196"/>
                  </a:lnTo>
                  <a:lnTo>
                    <a:pt x="15966" y="9160"/>
                  </a:lnTo>
                  <a:lnTo>
                    <a:pt x="16016" y="9122"/>
                  </a:lnTo>
                  <a:lnTo>
                    <a:pt x="16063" y="9083"/>
                  </a:lnTo>
                  <a:lnTo>
                    <a:pt x="16108" y="9043"/>
                  </a:lnTo>
                  <a:lnTo>
                    <a:pt x="16151" y="9003"/>
                  </a:lnTo>
                  <a:lnTo>
                    <a:pt x="16191" y="8961"/>
                  </a:lnTo>
                  <a:lnTo>
                    <a:pt x="16228" y="8918"/>
                  </a:lnTo>
                  <a:lnTo>
                    <a:pt x="16263" y="8874"/>
                  </a:lnTo>
                  <a:lnTo>
                    <a:pt x="16294" y="8830"/>
                  </a:lnTo>
                  <a:lnTo>
                    <a:pt x="16325" y="8785"/>
                  </a:lnTo>
                  <a:lnTo>
                    <a:pt x="16351" y="8738"/>
                  </a:lnTo>
                  <a:lnTo>
                    <a:pt x="16362" y="8716"/>
                  </a:lnTo>
                  <a:lnTo>
                    <a:pt x="16374" y="8692"/>
                  </a:lnTo>
                  <a:lnTo>
                    <a:pt x="16385" y="8668"/>
                  </a:lnTo>
                  <a:lnTo>
                    <a:pt x="16395" y="8644"/>
                  </a:lnTo>
                  <a:lnTo>
                    <a:pt x="16404" y="8619"/>
                  </a:lnTo>
                  <a:lnTo>
                    <a:pt x="16413" y="8595"/>
                  </a:lnTo>
                  <a:lnTo>
                    <a:pt x="16420" y="8569"/>
                  </a:lnTo>
                  <a:lnTo>
                    <a:pt x="16427" y="8544"/>
                  </a:lnTo>
                  <a:lnTo>
                    <a:pt x="16433" y="8519"/>
                  </a:lnTo>
                  <a:lnTo>
                    <a:pt x="16438" y="8494"/>
                  </a:lnTo>
                  <a:lnTo>
                    <a:pt x="16443" y="8467"/>
                  </a:lnTo>
                  <a:lnTo>
                    <a:pt x="16447" y="8441"/>
                  </a:lnTo>
                  <a:lnTo>
                    <a:pt x="16449" y="8415"/>
                  </a:lnTo>
                  <a:lnTo>
                    <a:pt x="16452" y="8388"/>
                  </a:lnTo>
                  <a:lnTo>
                    <a:pt x="16452" y="8362"/>
                  </a:lnTo>
                  <a:lnTo>
                    <a:pt x="16453" y="8335"/>
                  </a:lnTo>
                  <a:lnTo>
                    <a:pt x="16453" y="8335"/>
                  </a:lnTo>
                  <a:lnTo>
                    <a:pt x="16452" y="8263"/>
                  </a:lnTo>
                  <a:lnTo>
                    <a:pt x="16451" y="8193"/>
                  </a:lnTo>
                  <a:lnTo>
                    <a:pt x="16447" y="8121"/>
                  </a:lnTo>
                  <a:lnTo>
                    <a:pt x="16443" y="8052"/>
                  </a:lnTo>
                  <a:lnTo>
                    <a:pt x="16437" y="7981"/>
                  </a:lnTo>
                  <a:lnTo>
                    <a:pt x="16429" y="7912"/>
                  </a:lnTo>
                  <a:lnTo>
                    <a:pt x="16422" y="7843"/>
                  </a:lnTo>
                  <a:lnTo>
                    <a:pt x="16412" y="7774"/>
                  </a:lnTo>
                  <a:lnTo>
                    <a:pt x="16401" y="7706"/>
                  </a:lnTo>
                  <a:lnTo>
                    <a:pt x="16389" y="7636"/>
                  </a:lnTo>
                  <a:lnTo>
                    <a:pt x="16376" y="7570"/>
                  </a:lnTo>
                  <a:lnTo>
                    <a:pt x="16361" y="7502"/>
                  </a:lnTo>
                  <a:lnTo>
                    <a:pt x="16346" y="7435"/>
                  </a:lnTo>
                  <a:lnTo>
                    <a:pt x="16330" y="7370"/>
                  </a:lnTo>
                  <a:lnTo>
                    <a:pt x="16312" y="7303"/>
                  </a:lnTo>
                  <a:lnTo>
                    <a:pt x="16293" y="7237"/>
                  </a:lnTo>
                  <a:lnTo>
                    <a:pt x="16273" y="7173"/>
                  </a:lnTo>
                  <a:lnTo>
                    <a:pt x="16252" y="7109"/>
                  </a:lnTo>
                  <a:lnTo>
                    <a:pt x="16229" y="7045"/>
                  </a:lnTo>
                  <a:lnTo>
                    <a:pt x="16205" y="6982"/>
                  </a:lnTo>
                  <a:lnTo>
                    <a:pt x="16181" y="6919"/>
                  </a:lnTo>
                  <a:lnTo>
                    <a:pt x="16156" y="6856"/>
                  </a:lnTo>
                  <a:lnTo>
                    <a:pt x="16128" y="6794"/>
                  </a:lnTo>
                  <a:lnTo>
                    <a:pt x="16101" y="6734"/>
                  </a:lnTo>
                  <a:lnTo>
                    <a:pt x="16073" y="6673"/>
                  </a:lnTo>
                  <a:lnTo>
                    <a:pt x="16043" y="6613"/>
                  </a:lnTo>
                  <a:lnTo>
                    <a:pt x="16011" y="6554"/>
                  </a:lnTo>
                  <a:lnTo>
                    <a:pt x="15980" y="6494"/>
                  </a:lnTo>
                  <a:lnTo>
                    <a:pt x="15947" y="6437"/>
                  </a:lnTo>
                  <a:lnTo>
                    <a:pt x="15913" y="6380"/>
                  </a:lnTo>
                  <a:lnTo>
                    <a:pt x="15879" y="6322"/>
                  </a:lnTo>
                  <a:lnTo>
                    <a:pt x="15842" y="6267"/>
                  </a:lnTo>
                  <a:lnTo>
                    <a:pt x="15806" y="6211"/>
                  </a:lnTo>
                  <a:lnTo>
                    <a:pt x="15768" y="6156"/>
                  </a:lnTo>
                  <a:lnTo>
                    <a:pt x="15730" y="6102"/>
                  </a:lnTo>
                  <a:lnTo>
                    <a:pt x="15691" y="6049"/>
                  </a:lnTo>
                  <a:lnTo>
                    <a:pt x="15651" y="5996"/>
                  </a:lnTo>
                  <a:lnTo>
                    <a:pt x="15609" y="5944"/>
                  </a:lnTo>
                  <a:lnTo>
                    <a:pt x="15567" y="5893"/>
                  </a:lnTo>
                  <a:lnTo>
                    <a:pt x="15524" y="5842"/>
                  </a:lnTo>
                  <a:lnTo>
                    <a:pt x="15480" y="5792"/>
                  </a:lnTo>
                  <a:lnTo>
                    <a:pt x="15436" y="5743"/>
                  </a:lnTo>
                  <a:lnTo>
                    <a:pt x="15390" y="5695"/>
                  </a:lnTo>
                  <a:lnTo>
                    <a:pt x="15344" y="5647"/>
                  </a:lnTo>
                  <a:lnTo>
                    <a:pt x="15297" y="5600"/>
                  </a:lnTo>
                  <a:lnTo>
                    <a:pt x="15249" y="5555"/>
                  </a:lnTo>
                  <a:lnTo>
                    <a:pt x="15200" y="5510"/>
                  </a:lnTo>
                  <a:lnTo>
                    <a:pt x="15151" y="5466"/>
                  </a:lnTo>
                  <a:lnTo>
                    <a:pt x="15101" y="5423"/>
                  </a:lnTo>
                  <a:lnTo>
                    <a:pt x="15049" y="5380"/>
                  </a:lnTo>
                  <a:lnTo>
                    <a:pt x="14997" y="5339"/>
                  </a:lnTo>
                  <a:lnTo>
                    <a:pt x="14944" y="5298"/>
                  </a:lnTo>
                  <a:lnTo>
                    <a:pt x="14892" y="5258"/>
                  </a:lnTo>
                  <a:lnTo>
                    <a:pt x="14837" y="5219"/>
                  </a:lnTo>
                  <a:lnTo>
                    <a:pt x="14783" y="5181"/>
                  </a:lnTo>
                  <a:lnTo>
                    <a:pt x="14728" y="5145"/>
                  </a:lnTo>
                  <a:lnTo>
                    <a:pt x="14672" y="5108"/>
                  </a:lnTo>
                  <a:lnTo>
                    <a:pt x="14616" y="5073"/>
                  </a:lnTo>
                  <a:lnTo>
                    <a:pt x="14558" y="5039"/>
                  </a:lnTo>
                  <a:lnTo>
                    <a:pt x="14500" y="5006"/>
                  </a:lnTo>
                  <a:lnTo>
                    <a:pt x="14442" y="4973"/>
                  </a:lnTo>
                  <a:lnTo>
                    <a:pt x="14383" y="4942"/>
                  </a:lnTo>
                  <a:lnTo>
                    <a:pt x="14322" y="4912"/>
                  </a:lnTo>
                  <a:lnTo>
                    <a:pt x="14262" y="4883"/>
                  </a:lnTo>
                  <a:lnTo>
                    <a:pt x="14262" y="4883"/>
                  </a:lnTo>
                  <a:close/>
                  <a:moveTo>
                    <a:pt x="12112" y="4417"/>
                  </a:moveTo>
                  <a:lnTo>
                    <a:pt x="12112" y="4417"/>
                  </a:lnTo>
                  <a:lnTo>
                    <a:pt x="12175" y="4435"/>
                  </a:lnTo>
                  <a:lnTo>
                    <a:pt x="12237" y="4450"/>
                  </a:lnTo>
                  <a:lnTo>
                    <a:pt x="12301" y="4462"/>
                  </a:lnTo>
                  <a:lnTo>
                    <a:pt x="12364" y="4474"/>
                  </a:lnTo>
                  <a:lnTo>
                    <a:pt x="12430" y="4484"/>
                  </a:lnTo>
                  <a:lnTo>
                    <a:pt x="12494" y="4490"/>
                  </a:lnTo>
                  <a:lnTo>
                    <a:pt x="12561" y="4494"/>
                  </a:lnTo>
                  <a:lnTo>
                    <a:pt x="12627" y="4496"/>
                  </a:lnTo>
                  <a:lnTo>
                    <a:pt x="12627" y="4496"/>
                  </a:lnTo>
                  <a:lnTo>
                    <a:pt x="12678" y="4495"/>
                  </a:lnTo>
                  <a:lnTo>
                    <a:pt x="12727" y="4494"/>
                  </a:lnTo>
                  <a:lnTo>
                    <a:pt x="12776" y="4490"/>
                  </a:lnTo>
                  <a:lnTo>
                    <a:pt x="12826" y="4486"/>
                  </a:lnTo>
                  <a:lnTo>
                    <a:pt x="12874" y="4480"/>
                  </a:lnTo>
                  <a:lnTo>
                    <a:pt x="12923" y="4474"/>
                  </a:lnTo>
                  <a:lnTo>
                    <a:pt x="12971" y="4465"/>
                  </a:lnTo>
                  <a:lnTo>
                    <a:pt x="13019" y="4456"/>
                  </a:lnTo>
                  <a:lnTo>
                    <a:pt x="13066" y="4446"/>
                  </a:lnTo>
                  <a:lnTo>
                    <a:pt x="13112" y="4435"/>
                  </a:lnTo>
                  <a:lnTo>
                    <a:pt x="13159" y="4422"/>
                  </a:lnTo>
                  <a:lnTo>
                    <a:pt x="13204" y="4408"/>
                  </a:lnTo>
                  <a:lnTo>
                    <a:pt x="13249" y="4394"/>
                  </a:lnTo>
                  <a:lnTo>
                    <a:pt x="13295" y="4378"/>
                  </a:lnTo>
                  <a:lnTo>
                    <a:pt x="13339" y="4362"/>
                  </a:lnTo>
                  <a:lnTo>
                    <a:pt x="13383" y="4343"/>
                  </a:lnTo>
                  <a:lnTo>
                    <a:pt x="13426" y="4324"/>
                  </a:lnTo>
                  <a:lnTo>
                    <a:pt x="13469" y="4304"/>
                  </a:lnTo>
                  <a:lnTo>
                    <a:pt x="13511" y="4283"/>
                  </a:lnTo>
                  <a:lnTo>
                    <a:pt x="13553" y="4261"/>
                  </a:lnTo>
                  <a:lnTo>
                    <a:pt x="13593" y="4238"/>
                  </a:lnTo>
                  <a:lnTo>
                    <a:pt x="13635" y="4214"/>
                  </a:lnTo>
                  <a:lnTo>
                    <a:pt x="13674" y="4189"/>
                  </a:lnTo>
                  <a:lnTo>
                    <a:pt x="13713" y="4164"/>
                  </a:lnTo>
                  <a:lnTo>
                    <a:pt x="13752" y="4137"/>
                  </a:lnTo>
                  <a:lnTo>
                    <a:pt x="13790" y="4110"/>
                  </a:lnTo>
                  <a:lnTo>
                    <a:pt x="13826" y="4081"/>
                  </a:lnTo>
                  <a:lnTo>
                    <a:pt x="13863" y="4052"/>
                  </a:lnTo>
                  <a:lnTo>
                    <a:pt x="13898" y="4022"/>
                  </a:lnTo>
                  <a:lnTo>
                    <a:pt x="13933" y="3991"/>
                  </a:lnTo>
                  <a:lnTo>
                    <a:pt x="13967" y="3959"/>
                  </a:lnTo>
                  <a:lnTo>
                    <a:pt x="14000" y="3927"/>
                  </a:lnTo>
                  <a:lnTo>
                    <a:pt x="14033" y="3893"/>
                  </a:lnTo>
                  <a:lnTo>
                    <a:pt x="14065" y="3859"/>
                  </a:lnTo>
                  <a:lnTo>
                    <a:pt x="14096" y="3824"/>
                  </a:lnTo>
                  <a:lnTo>
                    <a:pt x="14126" y="3789"/>
                  </a:lnTo>
                  <a:lnTo>
                    <a:pt x="14155" y="3752"/>
                  </a:lnTo>
                  <a:lnTo>
                    <a:pt x="14184" y="3716"/>
                  </a:lnTo>
                  <a:lnTo>
                    <a:pt x="14212" y="3678"/>
                  </a:lnTo>
                  <a:lnTo>
                    <a:pt x="14238" y="3639"/>
                  </a:lnTo>
                  <a:lnTo>
                    <a:pt x="14263" y="3600"/>
                  </a:lnTo>
                  <a:lnTo>
                    <a:pt x="14288" y="3561"/>
                  </a:lnTo>
                  <a:lnTo>
                    <a:pt x="14312" y="3520"/>
                  </a:lnTo>
                  <a:lnTo>
                    <a:pt x="14335" y="3479"/>
                  </a:lnTo>
                  <a:lnTo>
                    <a:pt x="14358" y="3437"/>
                  </a:lnTo>
                  <a:lnTo>
                    <a:pt x="14378" y="3396"/>
                  </a:lnTo>
                  <a:lnTo>
                    <a:pt x="14398" y="3353"/>
                  </a:lnTo>
                  <a:lnTo>
                    <a:pt x="14417" y="3309"/>
                  </a:lnTo>
                  <a:lnTo>
                    <a:pt x="14434" y="3265"/>
                  </a:lnTo>
                  <a:lnTo>
                    <a:pt x="14452" y="3221"/>
                  </a:lnTo>
                  <a:lnTo>
                    <a:pt x="14467" y="3177"/>
                  </a:lnTo>
                  <a:lnTo>
                    <a:pt x="14482" y="3131"/>
                  </a:lnTo>
                  <a:lnTo>
                    <a:pt x="14496" y="3085"/>
                  </a:lnTo>
                  <a:lnTo>
                    <a:pt x="14509" y="3038"/>
                  </a:lnTo>
                  <a:lnTo>
                    <a:pt x="14520" y="2992"/>
                  </a:lnTo>
                  <a:lnTo>
                    <a:pt x="14530" y="2945"/>
                  </a:lnTo>
                  <a:lnTo>
                    <a:pt x="14539" y="2897"/>
                  </a:lnTo>
                  <a:lnTo>
                    <a:pt x="14548" y="2849"/>
                  </a:lnTo>
                  <a:lnTo>
                    <a:pt x="14554" y="2800"/>
                  </a:lnTo>
                  <a:lnTo>
                    <a:pt x="14559" y="2752"/>
                  </a:lnTo>
                  <a:lnTo>
                    <a:pt x="14564" y="2703"/>
                  </a:lnTo>
                  <a:lnTo>
                    <a:pt x="14567" y="2653"/>
                  </a:lnTo>
                  <a:lnTo>
                    <a:pt x="14569" y="2604"/>
                  </a:lnTo>
                  <a:lnTo>
                    <a:pt x="14569" y="2553"/>
                  </a:lnTo>
                  <a:lnTo>
                    <a:pt x="14569" y="2553"/>
                  </a:lnTo>
                  <a:lnTo>
                    <a:pt x="14569" y="2503"/>
                  </a:lnTo>
                  <a:lnTo>
                    <a:pt x="14567" y="2454"/>
                  </a:lnTo>
                  <a:lnTo>
                    <a:pt x="14564" y="2404"/>
                  </a:lnTo>
                  <a:lnTo>
                    <a:pt x="14559" y="2355"/>
                  </a:lnTo>
                  <a:lnTo>
                    <a:pt x="14554" y="2305"/>
                  </a:lnTo>
                  <a:lnTo>
                    <a:pt x="14548" y="2258"/>
                  </a:lnTo>
                  <a:lnTo>
                    <a:pt x="14539" y="2210"/>
                  </a:lnTo>
                  <a:lnTo>
                    <a:pt x="14530" y="2162"/>
                  </a:lnTo>
                  <a:lnTo>
                    <a:pt x="14520" y="2115"/>
                  </a:lnTo>
                  <a:lnTo>
                    <a:pt x="14509" y="2067"/>
                  </a:lnTo>
                  <a:lnTo>
                    <a:pt x="14496" y="2022"/>
                  </a:lnTo>
                  <a:lnTo>
                    <a:pt x="14482" y="1976"/>
                  </a:lnTo>
                  <a:lnTo>
                    <a:pt x="14467" y="1930"/>
                  </a:lnTo>
                  <a:lnTo>
                    <a:pt x="14452" y="1885"/>
                  </a:lnTo>
                  <a:lnTo>
                    <a:pt x="14434" y="1841"/>
                  </a:lnTo>
                  <a:lnTo>
                    <a:pt x="14417" y="1797"/>
                  </a:lnTo>
                  <a:lnTo>
                    <a:pt x="14398" y="1754"/>
                  </a:lnTo>
                  <a:lnTo>
                    <a:pt x="14378" y="1711"/>
                  </a:lnTo>
                  <a:lnTo>
                    <a:pt x="14358" y="1670"/>
                  </a:lnTo>
                  <a:lnTo>
                    <a:pt x="14335" y="1628"/>
                  </a:lnTo>
                  <a:lnTo>
                    <a:pt x="14312" y="1586"/>
                  </a:lnTo>
                  <a:lnTo>
                    <a:pt x="14288" y="1546"/>
                  </a:lnTo>
                  <a:lnTo>
                    <a:pt x="14263" y="1506"/>
                  </a:lnTo>
                  <a:lnTo>
                    <a:pt x="14238" y="1467"/>
                  </a:lnTo>
                  <a:lnTo>
                    <a:pt x="14212" y="1429"/>
                  </a:lnTo>
                  <a:lnTo>
                    <a:pt x="14184" y="1391"/>
                  </a:lnTo>
                  <a:lnTo>
                    <a:pt x="14155" y="1354"/>
                  </a:lnTo>
                  <a:lnTo>
                    <a:pt x="14126" y="1318"/>
                  </a:lnTo>
                  <a:lnTo>
                    <a:pt x="14096" y="1282"/>
                  </a:lnTo>
                  <a:lnTo>
                    <a:pt x="14065" y="1248"/>
                  </a:lnTo>
                  <a:lnTo>
                    <a:pt x="14033" y="1214"/>
                  </a:lnTo>
                  <a:lnTo>
                    <a:pt x="14000" y="1180"/>
                  </a:lnTo>
                  <a:lnTo>
                    <a:pt x="13967" y="1147"/>
                  </a:lnTo>
                  <a:lnTo>
                    <a:pt x="13933" y="1116"/>
                  </a:lnTo>
                  <a:lnTo>
                    <a:pt x="13898" y="1084"/>
                  </a:lnTo>
                  <a:lnTo>
                    <a:pt x="13863" y="1055"/>
                  </a:lnTo>
                  <a:lnTo>
                    <a:pt x="13826" y="1025"/>
                  </a:lnTo>
                  <a:lnTo>
                    <a:pt x="13790" y="997"/>
                  </a:lnTo>
                  <a:lnTo>
                    <a:pt x="13752" y="969"/>
                  </a:lnTo>
                  <a:lnTo>
                    <a:pt x="13713" y="943"/>
                  </a:lnTo>
                  <a:lnTo>
                    <a:pt x="13674" y="917"/>
                  </a:lnTo>
                  <a:lnTo>
                    <a:pt x="13635" y="893"/>
                  </a:lnTo>
                  <a:lnTo>
                    <a:pt x="13593" y="869"/>
                  </a:lnTo>
                  <a:lnTo>
                    <a:pt x="13553" y="846"/>
                  </a:lnTo>
                  <a:lnTo>
                    <a:pt x="13511" y="823"/>
                  </a:lnTo>
                  <a:lnTo>
                    <a:pt x="13469" y="803"/>
                  </a:lnTo>
                  <a:lnTo>
                    <a:pt x="13426" y="783"/>
                  </a:lnTo>
                  <a:lnTo>
                    <a:pt x="13383" y="764"/>
                  </a:lnTo>
                  <a:lnTo>
                    <a:pt x="13339" y="745"/>
                  </a:lnTo>
                  <a:lnTo>
                    <a:pt x="13295" y="729"/>
                  </a:lnTo>
                  <a:lnTo>
                    <a:pt x="13249" y="713"/>
                  </a:lnTo>
                  <a:lnTo>
                    <a:pt x="13204" y="699"/>
                  </a:lnTo>
                  <a:lnTo>
                    <a:pt x="13159" y="685"/>
                  </a:lnTo>
                  <a:lnTo>
                    <a:pt x="13112" y="672"/>
                  </a:lnTo>
                  <a:lnTo>
                    <a:pt x="13066" y="661"/>
                  </a:lnTo>
                  <a:lnTo>
                    <a:pt x="13019" y="651"/>
                  </a:lnTo>
                  <a:lnTo>
                    <a:pt x="12971" y="642"/>
                  </a:lnTo>
                  <a:lnTo>
                    <a:pt x="12923" y="633"/>
                  </a:lnTo>
                  <a:lnTo>
                    <a:pt x="12874" y="627"/>
                  </a:lnTo>
                  <a:lnTo>
                    <a:pt x="12826" y="621"/>
                  </a:lnTo>
                  <a:lnTo>
                    <a:pt x="12776" y="617"/>
                  </a:lnTo>
                  <a:lnTo>
                    <a:pt x="12727" y="613"/>
                  </a:lnTo>
                  <a:lnTo>
                    <a:pt x="12678" y="612"/>
                  </a:lnTo>
                  <a:lnTo>
                    <a:pt x="12627" y="611"/>
                  </a:lnTo>
                  <a:lnTo>
                    <a:pt x="12627" y="611"/>
                  </a:lnTo>
                  <a:lnTo>
                    <a:pt x="12578" y="612"/>
                  </a:lnTo>
                  <a:lnTo>
                    <a:pt x="12530" y="613"/>
                  </a:lnTo>
                  <a:lnTo>
                    <a:pt x="12482" y="617"/>
                  </a:lnTo>
                  <a:lnTo>
                    <a:pt x="12435" y="621"/>
                  </a:lnTo>
                  <a:lnTo>
                    <a:pt x="12387" y="627"/>
                  </a:lnTo>
                  <a:lnTo>
                    <a:pt x="12340" y="633"/>
                  </a:lnTo>
                  <a:lnTo>
                    <a:pt x="12294" y="641"/>
                  </a:lnTo>
                  <a:lnTo>
                    <a:pt x="12247" y="650"/>
                  </a:lnTo>
                  <a:lnTo>
                    <a:pt x="12202" y="660"/>
                  </a:lnTo>
                  <a:lnTo>
                    <a:pt x="12156" y="670"/>
                  </a:lnTo>
                  <a:lnTo>
                    <a:pt x="12111" y="682"/>
                  </a:lnTo>
                  <a:lnTo>
                    <a:pt x="12066" y="695"/>
                  </a:lnTo>
                  <a:lnTo>
                    <a:pt x="12022" y="709"/>
                  </a:lnTo>
                  <a:lnTo>
                    <a:pt x="11978" y="724"/>
                  </a:lnTo>
                  <a:lnTo>
                    <a:pt x="11935" y="740"/>
                  </a:lnTo>
                  <a:lnTo>
                    <a:pt x="11892" y="757"/>
                  </a:lnTo>
                  <a:lnTo>
                    <a:pt x="11892" y="757"/>
                  </a:lnTo>
                  <a:lnTo>
                    <a:pt x="11925" y="813"/>
                  </a:lnTo>
                  <a:lnTo>
                    <a:pt x="11957" y="870"/>
                  </a:lnTo>
                  <a:lnTo>
                    <a:pt x="11989" y="928"/>
                  </a:lnTo>
                  <a:lnTo>
                    <a:pt x="12019" y="986"/>
                  </a:lnTo>
                  <a:lnTo>
                    <a:pt x="12049" y="1044"/>
                  </a:lnTo>
                  <a:lnTo>
                    <a:pt x="12078" y="1103"/>
                  </a:lnTo>
                  <a:lnTo>
                    <a:pt x="12106" y="1162"/>
                  </a:lnTo>
                  <a:lnTo>
                    <a:pt x="12134" y="1223"/>
                  </a:lnTo>
                  <a:lnTo>
                    <a:pt x="12159" y="1283"/>
                  </a:lnTo>
                  <a:lnTo>
                    <a:pt x="12184" y="1343"/>
                  </a:lnTo>
                  <a:lnTo>
                    <a:pt x="12208" y="1405"/>
                  </a:lnTo>
                  <a:lnTo>
                    <a:pt x="12232" y="1467"/>
                  </a:lnTo>
                  <a:lnTo>
                    <a:pt x="12253" y="1530"/>
                  </a:lnTo>
                  <a:lnTo>
                    <a:pt x="12275" y="1593"/>
                  </a:lnTo>
                  <a:lnTo>
                    <a:pt x="12295" y="1656"/>
                  </a:lnTo>
                  <a:lnTo>
                    <a:pt x="12314" y="1720"/>
                  </a:lnTo>
                  <a:lnTo>
                    <a:pt x="12331" y="1784"/>
                  </a:lnTo>
                  <a:lnTo>
                    <a:pt x="12348" y="1848"/>
                  </a:lnTo>
                  <a:lnTo>
                    <a:pt x="12364" y="1914"/>
                  </a:lnTo>
                  <a:lnTo>
                    <a:pt x="12378" y="1979"/>
                  </a:lnTo>
                  <a:lnTo>
                    <a:pt x="12392" y="2045"/>
                  </a:lnTo>
                  <a:lnTo>
                    <a:pt x="12404" y="2111"/>
                  </a:lnTo>
                  <a:lnTo>
                    <a:pt x="12416" y="2178"/>
                  </a:lnTo>
                  <a:lnTo>
                    <a:pt x="12426" y="2245"/>
                  </a:lnTo>
                  <a:lnTo>
                    <a:pt x="12435" y="2313"/>
                  </a:lnTo>
                  <a:lnTo>
                    <a:pt x="12442" y="2381"/>
                  </a:lnTo>
                  <a:lnTo>
                    <a:pt x="12448" y="2449"/>
                  </a:lnTo>
                  <a:lnTo>
                    <a:pt x="12455" y="2517"/>
                  </a:lnTo>
                  <a:lnTo>
                    <a:pt x="12459" y="2586"/>
                  </a:lnTo>
                  <a:lnTo>
                    <a:pt x="12462" y="2654"/>
                  </a:lnTo>
                  <a:lnTo>
                    <a:pt x="12464" y="2723"/>
                  </a:lnTo>
                  <a:lnTo>
                    <a:pt x="12465" y="2794"/>
                  </a:lnTo>
                  <a:lnTo>
                    <a:pt x="12465" y="2794"/>
                  </a:lnTo>
                  <a:lnTo>
                    <a:pt x="12462" y="2902"/>
                  </a:lnTo>
                  <a:lnTo>
                    <a:pt x="12459" y="3009"/>
                  </a:lnTo>
                  <a:lnTo>
                    <a:pt x="12451" y="3116"/>
                  </a:lnTo>
                  <a:lnTo>
                    <a:pt x="12441" y="3222"/>
                  </a:lnTo>
                  <a:lnTo>
                    <a:pt x="12428" y="3327"/>
                  </a:lnTo>
                  <a:lnTo>
                    <a:pt x="12413" y="3431"/>
                  </a:lnTo>
                  <a:lnTo>
                    <a:pt x="12394" y="3534"/>
                  </a:lnTo>
                  <a:lnTo>
                    <a:pt x="12373" y="3636"/>
                  </a:lnTo>
                  <a:lnTo>
                    <a:pt x="12349" y="3738"/>
                  </a:lnTo>
                  <a:lnTo>
                    <a:pt x="12324" y="3838"/>
                  </a:lnTo>
                  <a:lnTo>
                    <a:pt x="12295" y="3937"/>
                  </a:lnTo>
                  <a:lnTo>
                    <a:pt x="12263" y="4035"/>
                  </a:lnTo>
                  <a:lnTo>
                    <a:pt x="12229" y="4132"/>
                  </a:lnTo>
                  <a:lnTo>
                    <a:pt x="12193" y="4229"/>
                  </a:lnTo>
                  <a:lnTo>
                    <a:pt x="12154" y="4324"/>
                  </a:lnTo>
                  <a:lnTo>
                    <a:pt x="12112" y="4417"/>
                  </a:lnTo>
                  <a:lnTo>
                    <a:pt x="12112" y="4417"/>
                  </a:lnTo>
                  <a:close/>
                  <a:moveTo>
                    <a:pt x="10974" y="5884"/>
                  </a:moveTo>
                  <a:lnTo>
                    <a:pt x="10974" y="5884"/>
                  </a:lnTo>
                  <a:lnTo>
                    <a:pt x="10910" y="5934"/>
                  </a:lnTo>
                  <a:lnTo>
                    <a:pt x="10844" y="5983"/>
                  </a:lnTo>
                  <a:lnTo>
                    <a:pt x="10779" y="6031"/>
                  </a:lnTo>
                  <a:lnTo>
                    <a:pt x="10712" y="6076"/>
                  </a:lnTo>
                  <a:lnTo>
                    <a:pt x="10643" y="6122"/>
                  </a:lnTo>
                  <a:lnTo>
                    <a:pt x="10575" y="6166"/>
                  </a:lnTo>
                  <a:lnTo>
                    <a:pt x="10504" y="6207"/>
                  </a:lnTo>
                  <a:lnTo>
                    <a:pt x="10434" y="6248"/>
                  </a:lnTo>
                  <a:lnTo>
                    <a:pt x="10362" y="6288"/>
                  </a:lnTo>
                  <a:lnTo>
                    <a:pt x="10289" y="6326"/>
                  </a:lnTo>
                  <a:lnTo>
                    <a:pt x="10214" y="6362"/>
                  </a:lnTo>
                  <a:lnTo>
                    <a:pt x="10140" y="6396"/>
                  </a:lnTo>
                  <a:lnTo>
                    <a:pt x="10065" y="6430"/>
                  </a:lnTo>
                  <a:lnTo>
                    <a:pt x="9989" y="6462"/>
                  </a:lnTo>
                  <a:lnTo>
                    <a:pt x="9912" y="6492"/>
                  </a:lnTo>
                  <a:lnTo>
                    <a:pt x="9834" y="6521"/>
                  </a:lnTo>
                  <a:lnTo>
                    <a:pt x="9756" y="6549"/>
                  </a:lnTo>
                  <a:lnTo>
                    <a:pt x="9677" y="6574"/>
                  </a:lnTo>
                  <a:lnTo>
                    <a:pt x="9597" y="6598"/>
                  </a:lnTo>
                  <a:lnTo>
                    <a:pt x="9517" y="6620"/>
                  </a:lnTo>
                  <a:lnTo>
                    <a:pt x="9436" y="6641"/>
                  </a:lnTo>
                  <a:lnTo>
                    <a:pt x="9354" y="6661"/>
                  </a:lnTo>
                  <a:lnTo>
                    <a:pt x="9271" y="6677"/>
                  </a:lnTo>
                  <a:lnTo>
                    <a:pt x="9188" y="6693"/>
                  </a:lnTo>
                  <a:lnTo>
                    <a:pt x="9105" y="6707"/>
                  </a:lnTo>
                  <a:lnTo>
                    <a:pt x="9021" y="6719"/>
                  </a:lnTo>
                  <a:lnTo>
                    <a:pt x="8936" y="6729"/>
                  </a:lnTo>
                  <a:lnTo>
                    <a:pt x="8851" y="6737"/>
                  </a:lnTo>
                  <a:lnTo>
                    <a:pt x="8765" y="6744"/>
                  </a:lnTo>
                  <a:lnTo>
                    <a:pt x="8678" y="6749"/>
                  </a:lnTo>
                  <a:lnTo>
                    <a:pt x="8592" y="6751"/>
                  </a:lnTo>
                  <a:lnTo>
                    <a:pt x="8504" y="6753"/>
                  </a:lnTo>
                  <a:lnTo>
                    <a:pt x="8504" y="6753"/>
                  </a:lnTo>
                  <a:lnTo>
                    <a:pt x="8417" y="6751"/>
                  </a:lnTo>
                  <a:lnTo>
                    <a:pt x="8331" y="6749"/>
                  </a:lnTo>
                  <a:lnTo>
                    <a:pt x="8245" y="6744"/>
                  </a:lnTo>
                  <a:lnTo>
                    <a:pt x="8159" y="6737"/>
                  </a:lnTo>
                  <a:lnTo>
                    <a:pt x="8074" y="6729"/>
                  </a:lnTo>
                  <a:lnTo>
                    <a:pt x="7989" y="6719"/>
                  </a:lnTo>
                  <a:lnTo>
                    <a:pt x="7905" y="6707"/>
                  </a:lnTo>
                  <a:lnTo>
                    <a:pt x="7820" y="6693"/>
                  </a:lnTo>
                  <a:lnTo>
                    <a:pt x="7737" y="6677"/>
                  </a:lnTo>
                  <a:lnTo>
                    <a:pt x="7656" y="6661"/>
                  </a:lnTo>
                  <a:lnTo>
                    <a:pt x="7574" y="6641"/>
                  </a:lnTo>
                  <a:lnTo>
                    <a:pt x="7493" y="6620"/>
                  </a:lnTo>
                  <a:lnTo>
                    <a:pt x="7412" y="6598"/>
                  </a:lnTo>
                  <a:lnTo>
                    <a:pt x="7332" y="6574"/>
                  </a:lnTo>
                  <a:lnTo>
                    <a:pt x="7254" y="6549"/>
                  </a:lnTo>
                  <a:lnTo>
                    <a:pt x="7174" y="6521"/>
                  </a:lnTo>
                  <a:lnTo>
                    <a:pt x="7098" y="6492"/>
                  </a:lnTo>
                  <a:lnTo>
                    <a:pt x="7021" y="6462"/>
                  </a:lnTo>
                  <a:lnTo>
                    <a:pt x="6945" y="6430"/>
                  </a:lnTo>
                  <a:lnTo>
                    <a:pt x="6870" y="6396"/>
                  </a:lnTo>
                  <a:lnTo>
                    <a:pt x="6795" y="6362"/>
                  </a:lnTo>
                  <a:lnTo>
                    <a:pt x="6721" y="6326"/>
                  </a:lnTo>
                  <a:lnTo>
                    <a:pt x="6649" y="6288"/>
                  </a:lnTo>
                  <a:lnTo>
                    <a:pt x="6578" y="6248"/>
                  </a:lnTo>
                  <a:lnTo>
                    <a:pt x="6506" y="6207"/>
                  </a:lnTo>
                  <a:lnTo>
                    <a:pt x="6437" y="6166"/>
                  </a:lnTo>
                  <a:lnTo>
                    <a:pt x="6367" y="6122"/>
                  </a:lnTo>
                  <a:lnTo>
                    <a:pt x="6299" y="6076"/>
                  </a:lnTo>
                  <a:lnTo>
                    <a:pt x="6233" y="6031"/>
                  </a:lnTo>
                  <a:lnTo>
                    <a:pt x="6167" y="5983"/>
                  </a:lnTo>
                  <a:lnTo>
                    <a:pt x="6102" y="5934"/>
                  </a:lnTo>
                  <a:lnTo>
                    <a:pt x="6037" y="5884"/>
                  </a:lnTo>
                  <a:lnTo>
                    <a:pt x="6037" y="5884"/>
                  </a:lnTo>
                  <a:lnTo>
                    <a:pt x="5954" y="5928"/>
                  </a:lnTo>
                  <a:lnTo>
                    <a:pt x="5871" y="5972"/>
                  </a:lnTo>
                  <a:lnTo>
                    <a:pt x="5788" y="6017"/>
                  </a:lnTo>
                  <a:lnTo>
                    <a:pt x="5707" y="6065"/>
                  </a:lnTo>
                  <a:lnTo>
                    <a:pt x="5627" y="6113"/>
                  </a:lnTo>
                  <a:lnTo>
                    <a:pt x="5547" y="6163"/>
                  </a:lnTo>
                  <a:lnTo>
                    <a:pt x="5469" y="6215"/>
                  </a:lnTo>
                  <a:lnTo>
                    <a:pt x="5391" y="6267"/>
                  </a:lnTo>
                  <a:lnTo>
                    <a:pt x="5314" y="6321"/>
                  </a:lnTo>
                  <a:lnTo>
                    <a:pt x="5239" y="6376"/>
                  </a:lnTo>
                  <a:lnTo>
                    <a:pt x="5165" y="6431"/>
                  </a:lnTo>
                  <a:lnTo>
                    <a:pt x="5090" y="6489"/>
                  </a:lnTo>
                  <a:lnTo>
                    <a:pt x="5017" y="6547"/>
                  </a:lnTo>
                  <a:lnTo>
                    <a:pt x="4945" y="6608"/>
                  </a:lnTo>
                  <a:lnTo>
                    <a:pt x="4875" y="6668"/>
                  </a:lnTo>
                  <a:lnTo>
                    <a:pt x="4806" y="6731"/>
                  </a:lnTo>
                  <a:lnTo>
                    <a:pt x="4736" y="6794"/>
                  </a:lnTo>
                  <a:lnTo>
                    <a:pt x="4670" y="6858"/>
                  </a:lnTo>
                  <a:lnTo>
                    <a:pt x="4603" y="6924"/>
                  </a:lnTo>
                  <a:lnTo>
                    <a:pt x="4537" y="6991"/>
                  </a:lnTo>
                  <a:lnTo>
                    <a:pt x="4473" y="7059"/>
                  </a:lnTo>
                  <a:lnTo>
                    <a:pt x="4410" y="7128"/>
                  </a:lnTo>
                  <a:lnTo>
                    <a:pt x="4349" y="7197"/>
                  </a:lnTo>
                  <a:lnTo>
                    <a:pt x="4288" y="7269"/>
                  </a:lnTo>
                  <a:lnTo>
                    <a:pt x="4229" y="7341"/>
                  </a:lnTo>
                  <a:lnTo>
                    <a:pt x="4170" y="7414"/>
                  </a:lnTo>
                  <a:lnTo>
                    <a:pt x="4113" y="7488"/>
                  </a:lnTo>
                  <a:lnTo>
                    <a:pt x="4058" y="7562"/>
                  </a:lnTo>
                  <a:lnTo>
                    <a:pt x="4002" y="7639"/>
                  </a:lnTo>
                  <a:lnTo>
                    <a:pt x="3949" y="7716"/>
                  </a:lnTo>
                  <a:lnTo>
                    <a:pt x="3898" y="7794"/>
                  </a:lnTo>
                  <a:lnTo>
                    <a:pt x="3847" y="7872"/>
                  </a:lnTo>
                  <a:lnTo>
                    <a:pt x="3797" y="7952"/>
                  </a:lnTo>
                  <a:lnTo>
                    <a:pt x="3749" y="8033"/>
                  </a:lnTo>
                  <a:lnTo>
                    <a:pt x="3703" y="8115"/>
                  </a:lnTo>
                  <a:lnTo>
                    <a:pt x="3657" y="8197"/>
                  </a:lnTo>
                  <a:lnTo>
                    <a:pt x="3613" y="8280"/>
                  </a:lnTo>
                  <a:lnTo>
                    <a:pt x="3570" y="8364"/>
                  </a:lnTo>
                  <a:lnTo>
                    <a:pt x="3530" y="8449"/>
                  </a:lnTo>
                  <a:lnTo>
                    <a:pt x="3490" y="8534"/>
                  </a:lnTo>
                  <a:lnTo>
                    <a:pt x="3452" y="8621"/>
                  </a:lnTo>
                  <a:lnTo>
                    <a:pt x="3414" y="8708"/>
                  </a:lnTo>
                  <a:lnTo>
                    <a:pt x="3379" y="8796"/>
                  </a:lnTo>
                  <a:lnTo>
                    <a:pt x="3345" y="8885"/>
                  </a:lnTo>
                  <a:lnTo>
                    <a:pt x="3313" y="8975"/>
                  </a:lnTo>
                  <a:lnTo>
                    <a:pt x="3282" y="9064"/>
                  </a:lnTo>
                  <a:lnTo>
                    <a:pt x="3253" y="9155"/>
                  </a:lnTo>
                  <a:lnTo>
                    <a:pt x="3225" y="9247"/>
                  </a:lnTo>
                  <a:lnTo>
                    <a:pt x="3199" y="9339"/>
                  </a:lnTo>
                  <a:lnTo>
                    <a:pt x="3174" y="9432"/>
                  </a:lnTo>
                  <a:lnTo>
                    <a:pt x="3151" y="9526"/>
                  </a:lnTo>
                  <a:lnTo>
                    <a:pt x="3130" y="9620"/>
                  </a:lnTo>
                  <a:lnTo>
                    <a:pt x="3109" y="9715"/>
                  </a:lnTo>
                  <a:lnTo>
                    <a:pt x="3092" y="9810"/>
                  </a:lnTo>
                  <a:lnTo>
                    <a:pt x="3075" y="9905"/>
                  </a:lnTo>
                  <a:lnTo>
                    <a:pt x="3060" y="10002"/>
                  </a:lnTo>
                  <a:lnTo>
                    <a:pt x="3048" y="10099"/>
                  </a:lnTo>
                  <a:lnTo>
                    <a:pt x="3035" y="10197"/>
                  </a:lnTo>
                  <a:lnTo>
                    <a:pt x="3026" y="10296"/>
                  </a:lnTo>
                  <a:lnTo>
                    <a:pt x="3017" y="10394"/>
                  </a:lnTo>
                  <a:lnTo>
                    <a:pt x="3011" y="10493"/>
                  </a:lnTo>
                  <a:lnTo>
                    <a:pt x="3007" y="10593"/>
                  </a:lnTo>
                  <a:lnTo>
                    <a:pt x="3005" y="10692"/>
                  </a:lnTo>
                  <a:lnTo>
                    <a:pt x="3004" y="10793"/>
                  </a:lnTo>
                  <a:lnTo>
                    <a:pt x="3004" y="10793"/>
                  </a:lnTo>
                  <a:lnTo>
                    <a:pt x="3004" y="10828"/>
                  </a:lnTo>
                  <a:lnTo>
                    <a:pt x="3006" y="10864"/>
                  </a:lnTo>
                  <a:lnTo>
                    <a:pt x="3009" y="10899"/>
                  </a:lnTo>
                  <a:lnTo>
                    <a:pt x="3011" y="10933"/>
                  </a:lnTo>
                  <a:lnTo>
                    <a:pt x="3016" y="10967"/>
                  </a:lnTo>
                  <a:lnTo>
                    <a:pt x="3021" y="11002"/>
                  </a:lnTo>
                  <a:lnTo>
                    <a:pt x="3028" y="11035"/>
                  </a:lnTo>
                  <a:lnTo>
                    <a:pt x="3035" y="11069"/>
                  </a:lnTo>
                  <a:lnTo>
                    <a:pt x="3044" y="11102"/>
                  </a:lnTo>
                  <a:lnTo>
                    <a:pt x="3053" y="11136"/>
                  </a:lnTo>
                  <a:lnTo>
                    <a:pt x="3063" y="11168"/>
                  </a:lnTo>
                  <a:lnTo>
                    <a:pt x="3074" y="11200"/>
                  </a:lnTo>
                  <a:lnTo>
                    <a:pt x="3085" y="11232"/>
                  </a:lnTo>
                  <a:lnTo>
                    <a:pt x="3099" y="11264"/>
                  </a:lnTo>
                  <a:lnTo>
                    <a:pt x="3112" y="11295"/>
                  </a:lnTo>
                  <a:lnTo>
                    <a:pt x="3127" y="11327"/>
                  </a:lnTo>
                  <a:lnTo>
                    <a:pt x="3142" y="11358"/>
                  </a:lnTo>
                  <a:lnTo>
                    <a:pt x="3160" y="11389"/>
                  </a:lnTo>
                  <a:lnTo>
                    <a:pt x="3176" y="11419"/>
                  </a:lnTo>
                  <a:lnTo>
                    <a:pt x="3195" y="11449"/>
                  </a:lnTo>
                  <a:lnTo>
                    <a:pt x="3214" y="11479"/>
                  </a:lnTo>
                  <a:lnTo>
                    <a:pt x="3234" y="11509"/>
                  </a:lnTo>
                  <a:lnTo>
                    <a:pt x="3254" y="11538"/>
                  </a:lnTo>
                  <a:lnTo>
                    <a:pt x="3276" y="11567"/>
                  </a:lnTo>
                  <a:lnTo>
                    <a:pt x="3298" y="11596"/>
                  </a:lnTo>
                  <a:lnTo>
                    <a:pt x="3321" y="11625"/>
                  </a:lnTo>
                  <a:lnTo>
                    <a:pt x="3345" y="11653"/>
                  </a:lnTo>
                  <a:lnTo>
                    <a:pt x="3370" y="11681"/>
                  </a:lnTo>
                  <a:lnTo>
                    <a:pt x="3395" y="11708"/>
                  </a:lnTo>
                  <a:lnTo>
                    <a:pt x="3422" y="11736"/>
                  </a:lnTo>
                  <a:lnTo>
                    <a:pt x="3476" y="11790"/>
                  </a:lnTo>
                  <a:lnTo>
                    <a:pt x="3534" y="11843"/>
                  </a:lnTo>
                  <a:lnTo>
                    <a:pt x="3595" y="11895"/>
                  </a:lnTo>
                  <a:lnTo>
                    <a:pt x="3658" y="11945"/>
                  </a:lnTo>
                  <a:lnTo>
                    <a:pt x="3725" y="11995"/>
                  </a:lnTo>
                  <a:lnTo>
                    <a:pt x="3794" y="12043"/>
                  </a:lnTo>
                  <a:lnTo>
                    <a:pt x="3868" y="12091"/>
                  </a:lnTo>
                  <a:lnTo>
                    <a:pt x="3942" y="12137"/>
                  </a:lnTo>
                  <a:lnTo>
                    <a:pt x="4019" y="12182"/>
                  </a:lnTo>
                  <a:lnTo>
                    <a:pt x="4099" y="12226"/>
                  </a:lnTo>
                  <a:lnTo>
                    <a:pt x="4181" y="12269"/>
                  </a:lnTo>
                  <a:lnTo>
                    <a:pt x="4265" y="12310"/>
                  </a:lnTo>
                  <a:lnTo>
                    <a:pt x="4352" y="12351"/>
                  </a:lnTo>
                  <a:lnTo>
                    <a:pt x="4442" y="12391"/>
                  </a:lnTo>
                  <a:lnTo>
                    <a:pt x="4534" y="12429"/>
                  </a:lnTo>
                  <a:lnTo>
                    <a:pt x="4627" y="12466"/>
                  </a:lnTo>
                  <a:lnTo>
                    <a:pt x="4723" y="12503"/>
                  </a:lnTo>
                  <a:lnTo>
                    <a:pt x="4821" y="12538"/>
                  </a:lnTo>
                  <a:lnTo>
                    <a:pt x="4920" y="12571"/>
                  </a:lnTo>
                  <a:lnTo>
                    <a:pt x="5022" y="12605"/>
                  </a:lnTo>
                  <a:lnTo>
                    <a:pt x="5126" y="12636"/>
                  </a:lnTo>
                  <a:lnTo>
                    <a:pt x="5230" y="12667"/>
                  </a:lnTo>
                  <a:lnTo>
                    <a:pt x="5337" y="12696"/>
                  </a:lnTo>
                  <a:lnTo>
                    <a:pt x="5445" y="12725"/>
                  </a:lnTo>
                  <a:lnTo>
                    <a:pt x="5556" y="12752"/>
                  </a:lnTo>
                  <a:lnTo>
                    <a:pt x="5667" y="12777"/>
                  </a:lnTo>
                  <a:lnTo>
                    <a:pt x="5780" y="12803"/>
                  </a:lnTo>
                  <a:lnTo>
                    <a:pt x="5895" y="12827"/>
                  </a:lnTo>
                  <a:lnTo>
                    <a:pt x="6011" y="12849"/>
                  </a:lnTo>
                  <a:lnTo>
                    <a:pt x="6128" y="12872"/>
                  </a:lnTo>
                  <a:lnTo>
                    <a:pt x="6246" y="12892"/>
                  </a:lnTo>
                  <a:lnTo>
                    <a:pt x="6365" y="12912"/>
                  </a:lnTo>
                  <a:lnTo>
                    <a:pt x="6486" y="12930"/>
                  </a:lnTo>
                  <a:lnTo>
                    <a:pt x="6607" y="12947"/>
                  </a:lnTo>
                  <a:lnTo>
                    <a:pt x="6729" y="12964"/>
                  </a:lnTo>
                  <a:lnTo>
                    <a:pt x="6852" y="12979"/>
                  </a:lnTo>
                  <a:lnTo>
                    <a:pt x="6977" y="12993"/>
                  </a:lnTo>
                  <a:lnTo>
                    <a:pt x="7101" y="13005"/>
                  </a:lnTo>
                  <a:lnTo>
                    <a:pt x="7226" y="13017"/>
                  </a:lnTo>
                  <a:lnTo>
                    <a:pt x="7353" y="13027"/>
                  </a:lnTo>
                  <a:lnTo>
                    <a:pt x="7479" y="13037"/>
                  </a:lnTo>
                  <a:lnTo>
                    <a:pt x="7606" y="13046"/>
                  </a:lnTo>
                  <a:lnTo>
                    <a:pt x="7735" y="13052"/>
                  </a:lnTo>
                  <a:lnTo>
                    <a:pt x="7862" y="13058"/>
                  </a:lnTo>
                  <a:lnTo>
                    <a:pt x="7991" y="13063"/>
                  </a:lnTo>
                  <a:lnTo>
                    <a:pt x="8119" y="13067"/>
                  </a:lnTo>
                  <a:lnTo>
                    <a:pt x="8247" y="13071"/>
                  </a:lnTo>
                  <a:lnTo>
                    <a:pt x="8377" y="13072"/>
                  </a:lnTo>
                  <a:lnTo>
                    <a:pt x="8506" y="13072"/>
                  </a:lnTo>
                  <a:lnTo>
                    <a:pt x="8635" y="13072"/>
                  </a:lnTo>
                  <a:lnTo>
                    <a:pt x="8764" y="13071"/>
                  </a:lnTo>
                  <a:lnTo>
                    <a:pt x="8892" y="13067"/>
                  </a:lnTo>
                  <a:lnTo>
                    <a:pt x="9021" y="13063"/>
                  </a:lnTo>
                  <a:lnTo>
                    <a:pt x="9149" y="13058"/>
                  </a:lnTo>
                  <a:lnTo>
                    <a:pt x="9278" y="13052"/>
                  </a:lnTo>
                  <a:lnTo>
                    <a:pt x="9405" y="13046"/>
                  </a:lnTo>
                  <a:lnTo>
                    <a:pt x="9532" y="13037"/>
                  </a:lnTo>
                  <a:lnTo>
                    <a:pt x="9659" y="13027"/>
                  </a:lnTo>
                  <a:lnTo>
                    <a:pt x="9785" y="13017"/>
                  </a:lnTo>
                  <a:lnTo>
                    <a:pt x="9911" y="13005"/>
                  </a:lnTo>
                  <a:lnTo>
                    <a:pt x="10036" y="12993"/>
                  </a:lnTo>
                  <a:lnTo>
                    <a:pt x="10159" y="12979"/>
                  </a:lnTo>
                  <a:lnTo>
                    <a:pt x="10282" y="12964"/>
                  </a:lnTo>
                  <a:lnTo>
                    <a:pt x="10405" y="12947"/>
                  </a:lnTo>
                  <a:lnTo>
                    <a:pt x="10526" y="12930"/>
                  </a:lnTo>
                  <a:lnTo>
                    <a:pt x="10646" y="12912"/>
                  </a:lnTo>
                  <a:lnTo>
                    <a:pt x="10766" y="12892"/>
                  </a:lnTo>
                  <a:lnTo>
                    <a:pt x="10884" y="12872"/>
                  </a:lnTo>
                  <a:lnTo>
                    <a:pt x="11002" y="12849"/>
                  </a:lnTo>
                  <a:lnTo>
                    <a:pt x="11116" y="12827"/>
                  </a:lnTo>
                  <a:lnTo>
                    <a:pt x="11231" y="12803"/>
                  </a:lnTo>
                  <a:lnTo>
                    <a:pt x="11344" y="12777"/>
                  </a:lnTo>
                  <a:lnTo>
                    <a:pt x="11456" y="12752"/>
                  </a:lnTo>
                  <a:lnTo>
                    <a:pt x="11566" y="12725"/>
                  </a:lnTo>
                  <a:lnTo>
                    <a:pt x="11674" y="12696"/>
                  </a:lnTo>
                  <a:lnTo>
                    <a:pt x="11781" y="12667"/>
                  </a:lnTo>
                  <a:lnTo>
                    <a:pt x="11887" y="12636"/>
                  </a:lnTo>
                  <a:lnTo>
                    <a:pt x="11990" y="12605"/>
                  </a:lnTo>
                  <a:lnTo>
                    <a:pt x="12091" y="12571"/>
                  </a:lnTo>
                  <a:lnTo>
                    <a:pt x="12190" y="12538"/>
                  </a:lnTo>
                  <a:lnTo>
                    <a:pt x="12289" y="12503"/>
                  </a:lnTo>
                  <a:lnTo>
                    <a:pt x="12384" y="12466"/>
                  </a:lnTo>
                  <a:lnTo>
                    <a:pt x="12477" y="12429"/>
                  </a:lnTo>
                  <a:lnTo>
                    <a:pt x="12569" y="12391"/>
                  </a:lnTo>
                  <a:lnTo>
                    <a:pt x="12659" y="12351"/>
                  </a:lnTo>
                  <a:lnTo>
                    <a:pt x="12746" y="12310"/>
                  </a:lnTo>
                  <a:lnTo>
                    <a:pt x="12830" y="12269"/>
                  </a:lnTo>
                  <a:lnTo>
                    <a:pt x="12913" y="12226"/>
                  </a:lnTo>
                  <a:lnTo>
                    <a:pt x="12993" y="12182"/>
                  </a:lnTo>
                  <a:lnTo>
                    <a:pt x="13069" y="12137"/>
                  </a:lnTo>
                  <a:lnTo>
                    <a:pt x="13145" y="12091"/>
                  </a:lnTo>
                  <a:lnTo>
                    <a:pt x="13217" y="12043"/>
                  </a:lnTo>
                  <a:lnTo>
                    <a:pt x="13286" y="11995"/>
                  </a:lnTo>
                  <a:lnTo>
                    <a:pt x="13353" y="11945"/>
                  </a:lnTo>
                  <a:lnTo>
                    <a:pt x="13417" y="11895"/>
                  </a:lnTo>
                  <a:lnTo>
                    <a:pt x="13477" y="11843"/>
                  </a:lnTo>
                  <a:lnTo>
                    <a:pt x="13535" y="11790"/>
                  </a:lnTo>
                  <a:lnTo>
                    <a:pt x="13589" y="11736"/>
                  </a:lnTo>
                  <a:lnTo>
                    <a:pt x="13616" y="11708"/>
                  </a:lnTo>
                  <a:lnTo>
                    <a:pt x="13642" y="11681"/>
                  </a:lnTo>
                  <a:lnTo>
                    <a:pt x="13666" y="11653"/>
                  </a:lnTo>
                  <a:lnTo>
                    <a:pt x="13690" y="11625"/>
                  </a:lnTo>
                  <a:lnTo>
                    <a:pt x="13714" y="11596"/>
                  </a:lnTo>
                  <a:lnTo>
                    <a:pt x="13736" y="11567"/>
                  </a:lnTo>
                  <a:lnTo>
                    <a:pt x="13757" y="11538"/>
                  </a:lnTo>
                  <a:lnTo>
                    <a:pt x="13778" y="11509"/>
                  </a:lnTo>
                  <a:lnTo>
                    <a:pt x="13798" y="11479"/>
                  </a:lnTo>
                  <a:lnTo>
                    <a:pt x="13817" y="11449"/>
                  </a:lnTo>
                  <a:lnTo>
                    <a:pt x="13835" y="11419"/>
                  </a:lnTo>
                  <a:lnTo>
                    <a:pt x="13853" y="11389"/>
                  </a:lnTo>
                  <a:lnTo>
                    <a:pt x="13869" y="11358"/>
                  </a:lnTo>
                  <a:lnTo>
                    <a:pt x="13884" y="11327"/>
                  </a:lnTo>
                  <a:lnTo>
                    <a:pt x="13899" y="11295"/>
                  </a:lnTo>
                  <a:lnTo>
                    <a:pt x="13913" y="11264"/>
                  </a:lnTo>
                  <a:lnTo>
                    <a:pt x="13926" y="11232"/>
                  </a:lnTo>
                  <a:lnTo>
                    <a:pt x="13938" y="11200"/>
                  </a:lnTo>
                  <a:lnTo>
                    <a:pt x="13948" y="11168"/>
                  </a:lnTo>
                  <a:lnTo>
                    <a:pt x="13958" y="11136"/>
                  </a:lnTo>
                  <a:lnTo>
                    <a:pt x="13968" y="11102"/>
                  </a:lnTo>
                  <a:lnTo>
                    <a:pt x="13976" y="11069"/>
                  </a:lnTo>
                  <a:lnTo>
                    <a:pt x="13984" y="11035"/>
                  </a:lnTo>
                  <a:lnTo>
                    <a:pt x="13990" y="11002"/>
                  </a:lnTo>
                  <a:lnTo>
                    <a:pt x="13995" y="10967"/>
                  </a:lnTo>
                  <a:lnTo>
                    <a:pt x="14000" y="10933"/>
                  </a:lnTo>
                  <a:lnTo>
                    <a:pt x="14004" y="10899"/>
                  </a:lnTo>
                  <a:lnTo>
                    <a:pt x="14006" y="10864"/>
                  </a:lnTo>
                  <a:lnTo>
                    <a:pt x="14008" y="10828"/>
                  </a:lnTo>
                  <a:lnTo>
                    <a:pt x="14008" y="10793"/>
                  </a:lnTo>
                  <a:lnTo>
                    <a:pt x="14008" y="10793"/>
                  </a:lnTo>
                  <a:lnTo>
                    <a:pt x="14008" y="10692"/>
                  </a:lnTo>
                  <a:lnTo>
                    <a:pt x="14004" y="10593"/>
                  </a:lnTo>
                  <a:lnTo>
                    <a:pt x="14000" y="10493"/>
                  </a:lnTo>
                  <a:lnTo>
                    <a:pt x="13994" y="10394"/>
                  </a:lnTo>
                  <a:lnTo>
                    <a:pt x="13986" y="10296"/>
                  </a:lnTo>
                  <a:lnTo>
                    <a:pt x="13976" y="10197"/>
                  </a:lnTo>
                  <a:lnTo>
                    <a:pt x="13965" y="10099"/>
                  </a:lnTo>
                  <a:lnTo>
                    <a:pt x="13951" y="10002"/>
                  </a:lnTo>
                  <a:lnTo>
                    <a:pt x="13937" y="9905"/>
                  </a:lnTo>
                  <a:lnTo>
                    <a:pt x="13919" y="9810"/>
                  </a:lnTo>
                  <a:lnTo>
                    <a:pt x="13902" y="9715"/>
                  </a:lnTo>
                  <a:lnTo>
                    <a:pt x="13882" y="9620"/>
                  </a:lnTo>
                  <a:lnTo>
                    <a:pt x="13860" y="9526"/>
                  </a:lnTo>
                  <a:lnTo>
                    <a:pt x="13838" y="9432"/>
                  </a:lnTo>
                  <a:lnTo>
                    <a:pt x="13812" y="9339"/>
                  </a:lnTo>
                  <a:lnTo>
                    <a:pt x="13787" y="9247"/>
                  </a:lnTo>
                  <a:lnTo>
                    <a:pt x="13758" y="9155"/>
                  </a:lnTo>
                  <a:lnTo>
                    <a:pt x="13729" y="9064"/>
                  </a:lnTo>
                  <a:lnTo>
                    <a:pt x="13699" y="8975"/>
                  </a:lnTo>
                  <a:lnTo>
                    <a:pt x="13666" y="8885"/>
                  </a:lnTo>
                  <a:lnTo>
                    <a:pt x="13632" y="8796"/>
                  </a:lnTo>
                  <a:lnTo>
                    <a:pt x="13597" y="8708"/>
                  </a:lnTo>
                  <a:lnTo>
                    <a:pt x="13560" y="8621"/>
                  </a:lnTo>
                  <a:lnTo>
                    <a:pt x="13521" y="8534"/>
                  </a:lnTo>
                  <a:lnTo>
                    <a:pt x="13482" y="8449"/>
                  </a:lnTo>
                  <a:lnTo>
                    <a:pt x="13441" y="8364"/>
                  </a:lnTo>
                  <a:lnTo>
                    <a:pt x="13398" y="8280"/>
                  </a:lnTo>
                  <a:lnTo>
                    <a:pt x="13354" y="8197"/>
                  </a:lnTo>
                  <a:lnTo>
                    <a:pt x="13309" y="8115"/>
                  </a:lnTo>
                  <a:lnTo>
                    <a:pt x="13262" y="8033"/>
                  </a:lnTo>
                  <a:lnTo>
                    <a:pt x="13214" y="7952"/>
                  </a:lnTo>
                  <a:lnTo>
                    <a:pt x="13165" y="7872"/>
                  </a:lnTo>
                  <a:lnTo>
                    <a:pt x="13115" y="7794"/>
                  </a:lnTo>
                  <a:lnTo>
                    <a:pt x="13062" y="7716"/>
                  </a:lnTo>
                  <a:lnTo>
                    <a:pt x="13009" y="7639"/>
                  </a:lnTo>
                  <a:lnTo>
                    <a:pt x="12955" y="7562"/>
                  </a:lnTo>
                  <a:lnTo>
                    <a:pt x="12898" y="7488"/>
                  </a:lnTo>
                  <a:lnTo>
                    <a:pt x="12841" y="7414"/>
                  </a:lnTo>
                  <a:lnTo>
                    <a:pt x="12783" y="7341"/>
                  </a:lnTo>
                  <a:lnTo>
                    <a:pt x="12723" y="7269"/>
                  </a:lnTo>
                  <a:lnTo>
                    <a:pt x="12663" y="7197"/>
                  </a:lnTo>
                  <a:lnTo>
                    <a:pt x="12601" y="7128"/>
                  </a:lnTo>
                  <a:lnTo>
                    <a:pt x="12538" y="7059"/>
                  </a:lnTo>
                  <a:lnTo>
                    <a:pt x="12474" y="6991"/>
                  </a:lnTo>
                  <a:lnTo>
                    <a:pt x="12408" y="6924"/>
                  </a:lnTo>
                  <a:lnTo>
                    <a:pt x="12343" y="6858"/>
                  </a:lnTo>
                  <a:lnTo>
                    <a:pt x="12275" y="6794"/>
                  </a:lnTo>
                  <a:lnTo>
                    <a:pt x="12205" y="6731"/>
                  </a:lnTo>
                  <a:lnTo>
                    <a:pt x="12136" y="6668"/>
                  </a:lnTo>
                  <a:lnTo>
                    <a:pt x="12066" y="6608"/>
                  </a:lnTo>
                  <a:lnTo>
                    <a:pt x="11994" y="6547"/>
                  </a:lnTo>
                  <a:lnTo>
                    <a:pt x="11921" y="6489"/>
                  </a:lnTo>
                  <a:lnTo>
                    <a:pt x="11848" y="6431"/>
                  </a:lnTo>
                  <a:lnTo>
                    <a:pt x="11772" y="6376"/>
                  </a:lnTo>
                  <a:lnTo>
                    <a:pt x="11697" y="6321"/>
                  </a:lnTo>
                  <a:lnTo>
                    <a:pt x="11620" y="6267"/>
                  </a:lnTo>
                  <a:lnTo>
                    <a:pt x="11543" y="6215"/>
                  </a:lnTo>
                  <a:lnTo>
                    <a:pt x="11464" y="6163"/>
                  </a:lnTo>
                  <a:lnTo>
                    <a:pt x="11384" y="6113"/>
                  </a:lnTo>
                  <a:lnTo>
                    <a:pt x="11304" y="6065"/>
                  </a:lnTo>
                  <a:lnTo>
                    <a:pt x="11223" y="6017"/>
                  </a:lnTo>
                  <a:lnTo>
                    <a:pt x="11141" y="5972"/>
                  </a:lnTo>
                  <a:lnTo>
                    <a:pt x="11058" y="5928"/>
                  </a:lnTo>
                  <a:lnTo>
                    <a:pt x="10974" y="5884"/>
                  </a:lnTo>
                  <a:lnTo>
                    <a:pt x="10974" y="5884"/>
                  </a:lnTo>
                  <a:close/>
                  <a:moveTo>
                    <a:pt x="8504" y="5587"/>
                  </a:moveTo>
                  <a:lnTo>
                    <a:pt x="8504" y="5587"/>
                  </a:lnTo>
                  <a:lnTo>
                    <a:pt x="8577" y="5585"/>
                  </a:lnTo>
                  <a:lnTo>
                    <a:pt x="8648" y="5583"/>
                  </a:lnTo>
                  <a:lnTo>
                    <a:pt x="8720" y="5579"/>
                  </a:lnTo>
                  <a:lnTo>
                    <a:pt x="8790" y="5573"/>
                  </a:lnTo>
                  <a:lnTo>
                    <a:pt x="8861" y="5564"/>
                  </a:lnTo>
                  <a:lnTo>
                    <a:pt x="8930" y="5555"/>
                  </a:lnTo>
                  <a:lnTo>
                    <a:pt x="8999" y="5544"/>
                  </a:lnTo>
                  <a:lnTo>
                    <a:pt x="9067" y="5530"/>
                  </a:lnTo>
                  <a:lnTo>
                    <a:pt x="9135" y="5515"/>
                  </a:lnTo>
                  <a:lnTo>
                    <a:pt x="9203" y="5498"/>
                  </a:lnTo>
                  <a:lnTo>
                    <a:pt x="9270" y="5481"/>
                  </a:lnTo>
                  <a:lnTo>
                    <a:pt x="9335" y="5462"/>
                  </a:lnTo>
                  <a:lnTo>
                    <a:pt x="9401" y="5441"/>
                  </a:lnTo>
                  <a:lnTo>
                    <a:pt x="9465" y="5418"/>
                  </a:lnTo>
                  <a:lnTo>
                    <a:pt x="9529" y="5393"/>
                  </a:lnTo>
                  <a:lnTo>
                    <a:pt x="9592" y="5368"/>
                  </a:lnTo>
                  <a:lnTo>
                    <a:pt x="9654" y="5340"/>
                  </a:lnTo>
                  <a:lnTo>
                    <a:pt x="9716" y="5312"/>
                  </a:lnTo>
                  <a:lnTo>
                    <a:pt x="9776" y="5282"/>
                  </a:lnTo>
                  <a:lnTo>
                    <a:pt x="9837" y="5250"/>
                  </a:lnTo>
                  <a:lnTo>
                    <a:pt x="9895" y="5216"/>
                  </a:lnTo>
                  <a:lnTo>
                    <a:pt x="9954" y="5182"/>
                  </a:lnTo>
                  <a:lnTo>
                    <a:pt x="10010" y="5147"/>
                  </a:lnTo>
                  <a:lnTo>
                    <a:pt x="10067" y="5109"/>
                  </a:lnTo>
                  <a:lnTo>
                    <a:pt x="10121" y="5072"/>
                  </a:lnTo>
                  <a:lnTo>
                    <a:pt x="10177" y="5033"/>
                  </a:lnTo>
                  <a:lnTo>
                    <a:pt x="10230" y="4991"/>
                  </a:lnTo>
                  <a:lnTo>
                    <a:pt x="10281" y="4950"/>
                  </a:lnTo>
                  <a:lnTo>
                    <a:pt x="10333" y="4905"/>
                  </a:lnTo>
                  <a:lnTo>
                    <a:pt x="10383" y="4861"/>
                  </a:lnTo>
                  <a:lnTo>
                    <a:pt x="10432" y="4816"/>
                  </a:lnTo>
                  <a:lnTo>
                    <a:pt x="10480" y="4769"/>
                  </a:lnTo>
                  <a:lnTo>
                    <a:pt x="10527" y="4722"/>
                  </a:lnTo>
                  <a:lnTo>
                    <a:pt x="10572" y="4673"/>
                  </a:lnTo>
                  <a:lnTo>
                    <a:pt x="10617" y="4622"/>
                  </a:lnTo>
                  <a:lnTo>
                    <a:pt x="10660" y="4571"/>
                  </a:lnTo>
                  <a:lnTo>
                    <a:pt x="10703" y="4519"/>
                  </a:lnTo>
                  <a:lnTo>
                    <a:pt x="10743" y="4465"/>
                  </a:lnTo>
                  <a:lnTo>
                    <a:pt x="10782" y="4411"/>
                  </a:lnTo>
                  <a:lnTo>
                    <a:pt x="10821" y="4355"/>
                  </a:lnTo>
                  <a:lnTo>
                    <a:pt x="10858" y="4300"/>
                  </a:lnTo>
                  <a:lnTo>
                    <a:pt x="10894" y="4242"/>
                  </a:lnTo>
                  <a:lnTo>
                    <a:pt x="10928" y="4184"/>
                  </a:lnTo>
                  <a:lnTo>
                    <a:pt x="10961" y="4125"/>
                  </a:lnTo>
                  <a:lnTo>
                    <a:pt x="10993" y="4066"/>
                  </a:lnTo>
                  <a:lnTo>
                    <a:pt x="11023" y="4005"/>
                  </a:lnTo>
                  <a:lnTo>
                    <a:pt x="11052" y="3943"/>
                  </a:lnTo>
                  <a:lnTo>
                    <a:pt x="11078" y="3882"/>
                  </a:lnTo>
                  <a:lnTo>
                    <a:pt x="11105" y="3818"/>
                  </a:lnTo>
                  <a:lnTo>
                    <a:pt x="11129" y="3755"/>
                  </a:lnTo>
                  <a:lnTo>
                    <a:pt x="11151" y="3689"/>
                  </a:lnTo>
                  <a:lnTo>
                    <a:pt x="11173" y="3625"/>
                  </a:lnTo>
                  <a:lnTo>
                    <a:pt x="11193" y="3558"/>
                  </a:lnTo>
                  <a:lnTo>
                    <a:pt x="11211" y="3491"/>
                  </a:lnTo>
                  <a:lnTo>
                    <a:pt x="11227" y="3425"/>
                  </a:lnTo>
                  <a:lnTo>
                    <a:pt x="11242" y="3357"/>
                  </a:lnTo>
                  <a:lnTo>
                    <a:pt x="11255" y="3289"/>
                  </a:lnTo>
                  <a:lnTo>
                    <a:pt x="11266" y="3220"/>
                  </a:lnTo>
                  <a:lnTo>
                    <a:pt x="11276" y="3149"/>
                  </a:lnTo>
                  <a:lnTo>
                    <a:pt x="11284" y="3080"/>
                  </a:lnTo>
                  <a:lnTo>
                    <a:pt x="11290" y="3009"/>
                  </a:lnTo>
                  <a:lnTo>
                    <a:pt x="11295" y="2937"/>
                  </a:lnTo>
                  <a:lnTo>
                    <a:pt x="11297" y="2866"/>
                  </a:lnTo>
                  <a:lnTo>
                    <a:pt x="11299" y="2794"/>
                  </a:lnTo>
                  <a:lnTo>
                    <a:pt x="11299" y="2794"/>
                  </a:lnTo>
                  <a:lnTo>
                    <a:pt x="11297" y="2722"/>
                  </a:lnTo>
                  <a:lnTo>
                    <a:pt x="11295" y="2650"/>
                  </a:lnTo>
                  <a:lnTo>
                    <a:pt x="11290" y="2579"/>
                  </a:lnTo>
                  <a:lnTo>
                    <a:pt x="11284" y="2508"/>
                  </a:lnTo>
                  <a:lnTo>
                    <a:pt x="11276" y="2439"/>
                  </a:lnTo>
                  <a:lnTo>
                    <a:pt x="11266" y="2368"/>
                  </a:lnTo>
                  <a:lnTo>
                    <a:pt x="11255" y="2300"/>
                  </a:lnTo>
                  <a:lnTo>
                    <a:pt x="11242" y="2231"/>
                  </a:lnTo>
                  <a:lnTo>
                    <a:pt x="11227" y="2163"/>
                  </a:lnTo>
                  <a:lnTo>
                    <a:pt x="11211" y="2096"/>
                  </a:lnTo>
                  <a:lnTo>
                    <a:pt x="11193" y="2030"/>
                  </a:lnTo>
                  <a:lnTo>
                    <a:pt x="11173" y="1964"/>
                  </a:lnTo>
                  <a:lnTo>
                    <a:pt x="11151" y="1899"/>
                  </a:lnTo>
                  <a:lnTo>
                    <a:pt x="11129" y="1834"/>
                  </a:lnTo>
                  <a:lnTo>
                    <a:pt x="11105" y="1770"/>
                  </a:lnTo>
                  <a:lnTo>
                    <a:pt x="11078" y="1707"/>
                  </a:lnTo>
                  <a:lnTo>
                    <a:pt x="11052" y="1646"/>
                  </a:lnTo>
                  <a:lnTo>
                    <a:pt x="11023" y="1584"/>
                  </a:lnTo>
                  <a:lnTo>
                    <a:pt x="10993" y="1523"/>
                  </a:lnTo>
                  <a:lnTo>
                    <a:pt x="10961" y="1463"/>
                  </a:lnTo>
                  <a:lnTo>
                    <a:pt x="10928" y="1404"/>
                  </a:lnTo>
                  <a:lnTo>
                    <a:pt x="10894" y="1346"/>
                  </a:lnTo>
                  <a:lnTo>
                    <a:pt x="10858" y="1289"/>
                  </a:lnTo>
                  <a:lnTo>
                    <a:pt x="10821" y="1233"/>
                  </a:lnTo>
                  <a:lnTo>
                    <a:pt x="10782" y="1177"/>
                  </a:lnTo>
                  <a:lnTo>
                    <a:pt x="10743" y="1123"/>
                  </a:lnTo>
                  <a:lnTo>
                    <a:pt x="10703" y="1070"/>
                  </a:lnTo>
                  <a:lnTo>
                    <a:pt x="10660" y="1017"/>
                  </a:lnTo>
                  <a:lnTo>
                    <a:pt x="10617" y="967"/>
                  </a:lnTo>
                  <a:lnTo>
                    <a:pt x="10572" y="917"/>
                  </a:lnTo>
                  <a:lnTo>
                    <a:pt x="10527" y="867"/>
                  </a:lnTo>
                  <a:lnTo>
                    <a:pt x="10480" y="820"/>
                  </a:lnTo>
                  <a:lnTo>
                    <a:pt x="10432" y="773"/>
                  </a:lnTo>
                  <a:lnTo>
                    <a:pt x="10383" y="726"/>
                  </a:lnTo>
                  <a:lnTo>
                    <a:pt x="10333" y="682"/>
                  </a:lnTo>
                  <a:lnTo>
                    <a:pt x="10281" y="638"/>
                  </a:lnTo>
                  <a:lnTo>
                    <a:pt x="10230" y="597"/>
                  </a:lnTo>
                  <a:lnTo>
                    <a:pt x="10177" y="556"/>
                  </a:lnTo>
                  <a:lnTo>
                    <a:pt x="10121" y="516"/>
                  </a:lnTo>
                  <a:lnTo>
                    <a:pt x="10067" y="478"/>
                  </a:lnTo>
                  <a:lnTo>
                    <a:pt x="10010" y="441"/>
                  </a:lnTo>
                  <a:lnTo>
                    <a:pt x="9954" y="405"/>
                  </a:lnTo>
                  <a:lnTo>
                    <a:pt x="9895" y="371"/>
                  </a:lnTo>
                  <a:lnTo>
                    <a:pt x="9837" y="337"/>
                  </a:lnTo>
                  <a:lnTo>
                    <a:pt x="9776" y="306"/>
                  </a:lnTo>
                  <a:lnTo>
                    <a:pt x="9716" y="276"/>
                  </a:lnTo>
                  <a:lnTo>
                    <a:pt x="9654" y="248"/>
                  </a:lnTo>
                  <a:lnTo>
                    <a:pt x="9592" y="220"/>
                  </a:lnTo>
                  <a:lnTo>
                    <a:pt x="9529" y="194"/>
                  </a:lnTo>
                  <a:lnTo>
                    <a:pt x="9465" y="170"/>
                  </a:lnTo>
                  <a:lnTo>
                    <a:pt x="9401" y="147"/>
                  </a:lnTo>
                  <a:lnTo>
                    <a:pt x="9335" y="126"/>
                  </a:lnTo>
                  <a:lnTo>
                    <a:pt x="9270" y="107"/>
                  </a:lnTo>
                  <a:lnTo>
                    <a:pt x="9203" y="88"/>
                  </a:lnTo>
                  <a:lnTo>
                    <a:pt x="9135" y="72"/>
                  </a:lnTo>
                  <a:lnTo>
                    <a:pt x="9067" y="57"/>
                  </a:lnTo>
                  <a:lnTo>
                    <a:pt x="8999" y="44"/>
                  </a:lnTo>
                  <a:lnTo>
                    <a:pt x="8930" y="33"/>
                  </a:lnTo>
                  <a:lnTo>
                    <a:pt x="8861" y="23"/>
                  </a:lnTo>
                  <a:lnTo>
                    <a:pt x="8790" y="15"/>
                  </a:lnTo>
                  <a:lnTo>
                    <a:pt x="8720" y="9"/>
                  </a:lnTo>
                  <a:lnTo>
                    <a:pt x="8648" y="4"/>
                  </a:lnTo>
                  <a:lnTo>
                    <a:pt x="8577" y="1"/>
                  </a:lnTo>
                  <a:lnTo>
                    <a:pt x="8504" y="0"/>
                  </a:lnTo>
                  <a:lnTo>
                    <a:pt x="8504" y="0"/>
                  </a:lnTo>
                  <a:lnTo>
                    <a:pt x="8433" y="1"/>
                  </a:lnTo>
                  <a:lnTo>
                    <a:pt x="8361" y="4"/>
                  </a:lnTo>
                  <a:lnTo>
                    <a:pt x="8290" y="9"/>
                  </a:lnTo>
                  <a:lnTo>
                    <a:pt x="8220" y="15"/>
                  </a:lnTo>
                  <a:lnTo>
                    <a:pt x="8149" y="23"/>
                  </a:lnTo>
                  <a:lnTo>
                    <a:pt x="8080" y="33"/>
                  </a:lnTo>
                  <a:lnTo>
                    <a:pt x="8011" y="44"/>
                  </a:lnTo>
                  <a:lnTo>
                    <a:pt x="7941" y="57"/>
                  </a:lnTo>
                  <a:lnTo>
                    <a:pt x="7873" y="72"/>
                  </a:lnTo>
                  <a:lnTo>
                    <a:pt x="7807" y="88"/>
                  </a:lnTo>
                  <a:lnTo>
                    <a:pt x="7740" y="107"/>
                  </a:lnTo>
                  <a:lnTo>
                    <a:pt x="7674" y="126"/>
                  </a:lnTo>
                  <a:lnTo>
                    <a:pt x="7609" y="147"/>
                  </a:lnTo>
                  <a:lnTo>
                    <a:pt x="7545" y="170"/>
                  </a:lnTo>
                  <a:lnTo>
                    <a:pt x="7480" y="194"/>
                  </a:lnTo>
                  <a:lnTo>
                    <a:pt x="7418" y="220"/>
                  </a:lnTo>
                  <a:lnTo>
                    <a:pt x="7356" y="248"/>
                  </a:lnTo>
                  <a:lnTo>
                    <a:pt x="7294" y="276"/>
                  </a:lnTo>
                  <a:lnTo>
                    <a:pt x="7234" y="306"/>
                  </a:lnTo>
                  <a:lnTo>
                    <a:pt x="7173" y="337"/>
                  </a:lnTo>
                  <a:lnTo>
                    <a:pt x="7114" y="371"/>
                  </a:lnTo>
                  <a:lnTo>
                    <a:pt x="7056" y="405"/>
                  </a:lnTo>
                  <a:lnTo>
                    <a:pt x="6999" y="441"/>
                  </a:lnTo>
                  <a:lnTo>
                    <a:pt x="6943" y="478"/>
                  </a:lnTo>
                  <a:lnTo>
                    <a:pt x="6887" y="516"/>
                  </a:lnTo>
                  <a:lnTo>
                    <a:pt x="6833" y="556"/>
                  </a:lnTo>
                  <a:lnTo>
                    <a:pt x="6780" y="597"/>
                  </a:lnTo>
                  <a:lnTo>
                    <a:pt x="6729" y="638"/>
                  </a:lnTo>
                  <a:lnTo>
                    <a:pt x="6677" y="682"/>
                  </a:lnTo>
                  <a:lnTo>
                    <a:pt x="6627" y="726"/>
                  </a:lnTo>
                  <a:lnTo>
                    <a:pt x="6578" y="773"/>
                  </a:lnTo>
                  <a:lnTo>
                    <a:pt x="6530" y="820"/>
                  </a:lnTo>
                  <a:lnTo>
                    <a:pt x="6483" y="867"/>
                  </a:lnTo>
                  <a:lnTo>
                    <a:pt x="6438" y="917"/>
                  </a:lnTo>
                  <a:lnTo>
                    <a:pt x="6392" y="967"/>
                  </a:lnTo>
                  <a:lnTo>
                    <a:pt x="6350" y="1017"/>
                  </a:lnTo>
                  <a:lnTo>
                    <a:pt x="6308" y="1070"/>
                  </a:lnTo>
                  <a:lnTo>
                    <a:pt x="6267" y="1123"/>
                  </a:lnTo>
                  <a:lnTo>
                    <a:pt x="6227" y="1177"/>
                  </a:lnTo>
                  <a:lnTo>
                    <a:pt x="6188" y="1233"/>
                  </a:lnTo>
                  <a:lnTo>
                    <a:pt x="6152" y="1289"/>
                  </a:lnTo>
                  <a:lnTo>
                    <a:pt x="6117" y="1346"/>
                  </a:lnTo>
                  <a:lnTo>
                    <a:pt x="6081" y="1404"/>
                  </a:lnTo>
                  <a:lnTo>
                    <a:pt x="6049" y="1463"/>
                  </a:lnTo>
                  <a:lnTo>
                    <a:pt x="6017" y="1523"/>
                  </a:lnTo>
                  <a:lnTo>
                    <a:pt x="5987" y="1584"/>
                  </a:lnTo>
                  <a:lnTo>
                    <a:pt x="5958" y="1646"/>
                  </a:lnTo>
                  <a:lnTo>
                    <a:pt x="5932" y="1707"/>
                  </a:lnTo>
                  <a:lnTo>
                    <a:pt x="5905" y="1770"/>
                  </a:lnTo>
                  <a:lnTo>
                    <a:pt x="5881" y="1834"/>
                  </a:lnTo>
                  <a:lnTo>
                    <a:pt x="5858" y="1899"/>
                  </a:lnTo>
                  <a:lnTo>
                    <a:pt x="5837" y="1964"/>
                  </a:lnTo>
                  <a:lnTo>
                    <a:pt x="5818" y="2030"/>
                  </a:lnTo>
                  <a:lnTo>
                    <a:pt x="5799" y="2096"/>
                  </a:lnTo>
                  <a:lnTo>
                    <a:pt x="5783" y="2163"/>
                  </a:lnTo>
                  <a:lnTo>
                    <a:pt x="5769" y="2231"/>
                  </a:lnTo>
                  <a:lnTo>
                    <a:pt x="5755" y="2300"/>
                  </a:lnTo>
                  <a:lnTo>
                    <a:pt x="5744" y="2368"/>
                  </a:lnTo>
                  <a:lnTo>
                    <a:pt x="5734" y="2439"/>
                  </a:lnTo>
                  <a:lnTo>
                    <a:pt x="5726" y="2508"/>
                  </a:lnTo>
                  <a:lnTo>
                    <a:pt x="5720" y="2579"/>
                  </a:lnTo>
                  <a:lnTo>
                    <a:pt x="5715" y="2650"/>
                  </a:lnTo>
                  <a:lnTo>
                    <a:pt x="5712" y="2722"/>
                  </a:lnTo>
                  <a:lnTo>
                    <a:pt x="5712" y="2794"/>
                  </a:lnTo>
                  <a:lnTo>
                    <a:pt x="5712" y="2794"/>
                  </a:lnTo>
                  <a:lnTo>
                    <a:pt x="5712" y="2866"/>
                  </a:lnTo>
                  <a:lnTo>
                    <a:pt x="5715" y="2937"/>
                  </a:lnTo>
                  <a:lnTo>
                    <a:pt x="5720" y="3009"/>
                  </a:lnTo>
                  <a:lnTo>
                    <a:pt x="5726" y="3080"/>
                  </a:lnTo>
                  <a:lnTo>
                    <a:pt x="5734" y="3149"/>
                  </a:lnTo>
                  <a:lnTo>
                    <a:pt x="5744" y="3220"/>
                  </a:lnTo>
                  <a:lnTo>
                    <a:pt x="5755" y="3289"/>
                  </a:lnTo>
                  <a:lnTo>
                    <a:pt x="5769" y="3357"/>
                  </a:lnTo>
                  <a:lnTo>
                    <a:pt x="5783" y="3425"/>
                  </a:lnTo>
                  <a:lnTo>
                    <a:pt x="5799" y="3491"/>
                  </a:lnTo>
                  <a:lnTo>
                    <a:pt x="5818" y="3558"/>
                  </a:lnTo>
                  <a:lnTo>
                    <a:pt x="5837" y="3625"/>
                  </a:lnTo>
                  <a:lnTo>
                    <a:pt x="5858" y="3689"/>
                  </a:lnTo>
                  <a:lnTo>
                    <a:pt x="5881" y="3755"/>
                  </a:lnTo>
                  <a:lnTo>
                    <a:pt x="5905" y="3818"/>
                  </a:lnTo>
                  <a:lnTo>
                    <a:pt x="5932" y="3882"/>
                  </a:lnTo>
                  <a:lnTo>
                    <a:pt x="5958" y="3943"/>
                  </a:lnTo>
                  <a:lnTo>
                    <a:pt x="5987" y="4005"/>
                  </a:lnTo>
                  <a:lnTo>
                    <a:pt x="6017" y="4066"/>
                  </a:lnTo>
                  <a:lnTo>
                    <a:pt x="6049" y="4125"/>
                  </a:lnTo>
                  <a:lnTo>
                    <a:pt x="6081" y="4184"/>
                  </a:lnTo>
                  <a:lnTo>
                    <a:pt x="6117" y="4242"/>
                  </a:lnTo>
                  <a:lnTo>
                    <a:pt x="6152" y="4300"/>
                  </a:lnTo>
                  <a:lnTo>
                    <a:pt x="6188" y="4355"/>
                  </a:lnTo>
                  <a:lnTo>
                    <a:pt x="6227" y="4411"/>
                  </a:lnTo>
                  <a:lnTo>
                    <a:pt x="6267" y="4465"/>
                  </a:lnTo>
                  <a:lnTo>
                    <a:pt x="6308" y="4519"/>
                  </a:lnTo>
                  <a:lnTo>
                    <a:pt x="6350" y="4571"/>
                  </a:lnTo>
                  <a:lnTo>
                    <a:pt x="6392" y="4622"/>
                  </a:lnTo>
                  <a:lnTo>
                    <a:pt x="6438" y="4673"/>
                  </a:lnTo>
                  <a:lnTo>
                    <a:pt x="6483" y="4722"/>
                  </a:lnTo>
                  <a:lnTo>
                    <a:pt x="6530" y="4769"/>
                  </a:lnTo>
                  <a:lnTo>
                    <a:pt x="6578" y="4816"/>
                  </a:lnTo>
                  <a:lnTo>
                    <a:pt x="6627" y="4861"/>
                  </a:lnTo>
                  <a:lnTo>
                    <a:pt x="6677" y="4905"/>
                  </a:lnTo>
                  <a:lnTo>
                    <a:pt x="6729" y="4950"/>
                  </a:lnTo>
                  <a:lnTo>
                    <a:pt x="6780" y="4991"/>
                  </a:lnTo>
                  <a:lnTo>
                    <a:pt x="6833" y="5033"/>
                  </a:lnTo>
                  <a:lnTo>
                    <a:pt x="6887" y="5072"/>
                  </a:lnTo>
                  <a:lnTo>
                    <a:pt x="6943" y="5109"/>
                  </a:lnTo>
                  <a:lnTo>
                    <a:pt x="6999" y="5147"/>
                  </a:lnTo>
                  <a:lnTo>
                    <a:pt x="7056" y="5182"/>
                  </a:lnTo>
                  <a:lnTo>
                    <a:pt x="7114" y="5216"/>
                  </a:lnTo>
                  <a:lnTo>
                    <a:pt x="7173" y="5250"/>
                  </a:lnTo>
                  <a:lnTo>
                    <a:pt x="7234" y="5282"/>
                  </a:lnTo>
                  <a:lnTo>
                    <a:pt x="7294" y="5312"/>
                  </a:lnTo>
                  <a:lnTo>
                    <a:pt x="7356" y="5340"/>
                  </a:lnTo>
                  <a:lnTo>
                    <a:pt x="7418" y="5368"/>
                  </a:lnTo>
                  <a:lnTo>
                    <a:pt x="7480" y="5393"/>
                  </a:lnTo>
                  <a:lnTo>
                    <a:pt x="7545" y="5418"/>
                  </a:lnTo>
                  <a:lnTo>
                    <a:pt x="7609" y="5441"/>
                  </a:lnTo>
                  <a:lnTo>
                    <a:pt x="7674" y="5462"/>
                  </a:lnTo>
                  <a:lnTo>
                    <a:pt x="7740" y="5481"/>
                  </a:lnTo>
                  <a:lnTo>
                    <a:pt x="7807" y="5498"/>
                  </a:lnTo>
                  <a:lnTo>
                    <a:pt x="7873" y="5515"/>
                  </a:lnTo>
                  <a:lnTo>
                    <a:pt x="7941" y="5530"/>
                  </a:lnTo>
                  <a:lnTo>
                    <a:pt x="8011" y="5544"/>
                  </a:lnTo>
                  <a:lnTo>
                    <a:pt x="8080" y="5555"/>
                  </a:lnTo>
                  <a:lnTo>
                    <a:pt x="8149" y="5564"/>
                  </a:lnTo>
                  <a:lnTo>
                    <a:pt x="8220" y="5573"/>
                  </a:lnTo>
                  <a:lnTo>
                    <a:pt x="8290" y="5579"/>
                  </a:lnTo>
                  <a:lnTo>
                    <a:pt x="8361" y="5583"/>
                  </a:lnTo>
                  <a:lnTo>
                    <a:pt x="8433" y="5585"/>
                  </a:lnTo>
                  <a:lnTo>
                    <a:pt x="8504" y="5587"/>
                  </a:lnTo>
                  <a:lnTo>
                    <a:pt x="8504" y="5587"/>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8401484" y="2121787"/>
            <a:ext cx="576000" cy="576000"/>
            <a:chOff x="8306234" y="2121787"/>
            <a:chExt cx="576000" cy="576000"/>
          </a:xfrm>
        </p:grpSpPr>
        <p:sp>
          <p:nvSpPr>
            <p:cNvPr id="30" name="椭圆 29"/>
            <p:cNvSpPr/>
            <p:nvPr/>
          </p:nvSpPr>
          <p:spPr>
            <a:xfrm>
              <a:off x="8306234" y="2121787"/>
              <a:ext cx="576000" cy="576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433"/>
            <p:cNvSpPr>
              <a:spLocks noEditPoints="1"/>
            </p:cNvSpPr>
            <p:nvPr/>
          </p:nvSpPr>
          <p:spPr bwMode="auto">
            <a:xfrm>
              <a:off x="8529928" y="2277126"/>
              <a:ext cx="128612" cy="255254"/>
            </a:xfrm>
            <a:custGeom>
              <a:avLst/>
              <a:gdLst>
                <a:gd name="T0" fmla="*/ 5407 w 7844"/>
                <a:gd name="T1" fmla="*/ 14686 h 15562"/>
                <a:gd name="T2" fmla="*/ 4571 w 7844"/>
                <a:gd name="T3" fmla="*/ 15514 h 15562"/>
                <a:gd name="T4" fmla="*/ 3442 w 7844"/>
                <a:gd name="T5" fmla="*/ 15562 h 15562"/>
                <a:gd name="T6" fmla="*/ 3218 w 7844"/>
                <a:gd name="T7" fmla="*/ 15475 h 15562"/>
                <a:gd name="T8" fmla="*/ 2450 w 7844"/>
                <a:gd name="T9" fmla="*/ 14653 h 15562"/>
                <a:gd name="T10" fmla="*/ 721 w 7844"/>
                <a:gd name="T11" fmla="*/ 2883 h 15562"/>
                <a:gd name="T12" fmla="*/ 4301 w 7844"/>
                <a:gd name="T13" fmla="*/ 2065 h 15562"/>
                <a:gd name="T14" fmla="*/ 4505 w 7844"/>
                <a:gd name="T15" fmla="*/ 1796 h 15562"/>
                <a:gd name="T16" fmla="*/ 4540 w 7844"/>
                <a:gd name="T17" fmla="*/ 586 h 15562"/>
                <a:gd name="T18" fmla="*/ 4397 w 7844"/>
                <a:gd name="T19" fmla="*/ 224 h 15562"/>
                <a:gd name="T20" fmla="*/ 4073 w 7844"/>
                <a:gd name="T21" fmla="*/ 20 h 15562"/>
                <a:gd name="T22" fmla="*/ 3757 w 7844"/>
                <a:gd name="T23" fmla="*/ 21 h 15562"/>
                <a:gd name="T24" fmla="*/ 3433 w 7844"/>
                <a:gd name="T25" fmla="*/ 230 h 15562"/>
                <a:gd name="T26" fmla="*/ 3295 w 7844"/>
                <a:gd name="T27" fmla="*/ 595 h 15562"/>
                <a:gd name="T28" fmla="*/ 242 w 7844"/>
                <a:gd name="T29" fmla="*/ 1775 h 15562"/>
                <a:gd name="T30" fmla="*/ 26 w 7844"/>
                <a:gd name="T31" fmla="*/ 2091 h 15562"/>
                <a:gd name="T32" fmla="*/ 28 w 7844"/>
                <a:gd name="T33" fmla="*/ 2451 h 15562"/>
                <a:gd name="T34" fmla="*/ 215 w 7844"/>
                <a:gd name="T35" fmla="*/ 2737 h 15562"/>
                <a:gd name="T36" fmla="*/ 517 w 7844"/>
                <a:gd name="T37" fmla="*/ 2882 h 15562"/>
                <a:gd name="T38" fmla="*/ 7350 w 7844"/>
                <a:gd name="T39" fmla="*/ 3694 h 15562"/>
                <a:gd name="T40" fmla="*/ 7689 w 7844"/>
                <a:gd name="T41" fmla="*/ 3495 h 15562"/>
                <a:gd name="T42" fmla="*/ 7841 w 7844"/>
                <a:gd name="T43" fmla="*/ 3142 h 15562"/>
                <a:gd name="T44" fmla="*/ 7764 w 7844"/>
                <a:gd name="T45" fmla="*/ 2780 h 15562"/>
                <a:gd name="T46" fmla="*/ 7482 w 7844"/>
                <a:gd name="T47" fmla="*/ 2519 h 15562"/>
                <a:gd name="T48" fmla="*/ 7092 w 7844"/>
                <a:gd name="T49" fmla="*/ 2475 h 15562"/>
                <a:gd name="T50" fmla="*/ 197 w 7844"/>
                <a:gd name="T51" fmla="*/ 4033 h 15562"/>
                <a:gd name="T52" fmla="*/ 12 w 7844"/>
                <a:gd name="T53" fmla="*/ 4368 h 15562"/>
                <a:gd name="T54" fmla="*/ 47 w 7844"/>
                <a:gd name="T55" fmla="*/ 4721 h 15562"/>
                <a:gd name="T56" fmla="*/ 255 w 7844"/>
                <a:gd name="T57" fmla="*/ 4988 h 15562"/>
                <a:gd name="T58" fmla="*/ 570 w 7844"/>
                <a:gd name="T59" fmla="*/ 5107 h 15562"/>
                <a:gd name="T60" fmla="*/ 7731 w 7844"/>
                <a:gd name="T61" fmla="*/ 4947 h 15562"/>
                <a:gd name="T62" fmla="*/ 7427 w 7844"/>
                <a:gd name="T63" fmla="*/ 4714 h 15562"/>
                <a:gd name="T64" fmla="*/ 494 w 7844"/>
                <a:gd name="T65" fmla="*/ 6095 h 15562"/>
                <a:gd name="T66" fmla="*/ 155 w 7844"/>
                <a:gd name="T67" fmla="*/ 6293 h 15562"/>
                <a:gd name="T68" fmla="*/ 3 w 7844"/>
                <a:gd name="T69" fmla="*/ 6647 h 15562"/>
                <a:gd name="T70" fmla="*/ 72 w 7844"/>
                <a:gd name="T71" fmla="*/ 6994 h 15562"/>
                <a:gd name="T72" fmla="*/ 298 w 7844"/>
                <a:gd name="T73" fmla="*/ 7235 h 15562"/>
                <a:gd name="T74" fmla="*/ 691 w 7844"/>
                <a:gd name="T75" fmla="*/ 10177 h 15562"/>
                <a:gd name="T76" fmla="*/ 662 w 7844"/>
                <a:gd name="T77" fmla="*/ 10931 h 15562"/>
                <a:gd name="T78" fmla="*/ 829 w 7844"/>
                <a:gd name="T79" fmla="*/ 11565 h 15562"/>
                <a:gd name="T80" fmla="*/ 1573 w 7844"/>
                <a:gd name="T81" fmla="*/ 12665 h 15562"/>
                <a:gd name="T82" fmla="*/ 2073 w 7844"/>
                <a:gd name="T83" fmla="*/ 13495 h 15562"/>
                <a:gd name="T84" fmla="*/ 5660 w 7844"/>
                <a:gd name="T85" fmla="*/ 14053 h 15562"/>
                <a:gd name="T86" fmla="*/ 5801 w 7844"/>
                <a:gd name="T87" fmla="*/ 13429 h 15562"/>
                <a:gd name="T88" fmla="*/ 6352 w 7844"/>
                <a:gd name="T89" fmla="*/ 12553 h 15562"/>
                <a:gd name="T90" fmla="*/ 7025 w 7844"/>
                <a:gd name="T91" fmla="*/ 11558 h 15562"/>
                <a:gd name="T92" fmla="*/ 7191 w 7844"/>
                <a:gd name="T93" fmla="*/ 10925 h 15562"/>
                <a:gd name="T94" fmla="*/ 7160 w 7844"/>
                <a:gd name="T95" fmla="*/ 10177 h 15562"/>
                <a:gd name="T96" fmla="*/ 7352 w 7844"/>
                <a:gd name="T97" fmla="*/ 8130 h 15562"/>
                <a:gd name="T98" fmla="*/ 7691 w 7844"/>
                <a:gd name="T99" fmla="*/ 7930 h 15562"/>
                <a:gd name="T100" fmla="*/ 7841 w 7844"/>
                <a:gd name="T101" fmla="*/ 7576 h 15562"/>
                <a:gd name="T102" fmla="*/ 7763 w 7844"/>
                <a:gd name="T103" fmla="*/ 7214 h 15562"/>
                <a:gd name="T104" fmla="*/ 7481 w 7844"/>
                <a:gd name="T105" fmla="*/ 6954 h 15562"/>
                <a:gd name="T106" fmla="*/ 7089 w 7844"/>
                <a:gd name="T107" fmla="*/ 6912 h 15562"/>
                <a:gd name="T108" fmla="*/ 4797 w 7844"/>
                <a:gd name="T109" fmla="*/ 7466 h 15562"/>
                <a:gd name="T110" fmla="*/ 4607 w 7844"/>
                <a:gd name="T111" fmla="*/ 7703 h 15562"/>
                <a:gd name="T112" fmla="*/ 4548 w 7844"/>
                <a:gd name="T113" fmla="*/ 7964 h 15562"/>
                <a:gd name="T114" fmla="*/ 3294 w 7844"/>
                <a:gd name="T115" fmla="*/ 7877 h 15562"/>
                <a:gd name="T116" fmla="*/ 3116 w 7844"/>
                <a:gd name="T117" fmla="*/ 7519 h 15562"/>
                <a:gd name="T118" fmla="*/ 7526 w 7844"/>
                <a:gd name="T119" fmla="*/ 5846 h 15562"/>
                <a:gd name="T120" fmla="*/ 7787 w 7844"/>
                <a:gd name="T121" fmla="*/ 5564 h 15562"/>
                <a:gd name="T122" fmla="*/ 7830 w 7844"/>
                <a:gd name="T123" fmla="*/ 5173 h 15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44" h="15562">
                  <a:moveTo>
                    <a:pt x="5327" y="14628"/>
                  </a:moveTo>
                  <a:lnTo>
                    <a:pt x="5327" y="14628"/>
                  </a:lnTo>
                  <a:lnTo>
                    <a:pt x="5343" y="14629"/>
                  </a:lnTo>
                  <a:lnTo>
                    <a:pt x="5356" y="14631"/>
                  </a:lnTo>
                  <a:lnTo>
                    <a:pt x="5368" y="14633"/>
                  </a:lnTo>
                  <a:lnTo>
                    <a:pt x="5379" y="14637"/>
                  </a:lnTo>
                  <a:lnTo>
                    <a:pt x="5388" y="14642"/>
                  </a:lnTo>
                  <a:lnTo>
                    <a:pt x="5395" y="14647"/>
                  </a:lnTo>
                  <a:lnTo>
                    <a:pt x="5400" y="14653"/>
                  </a:lnTo>
                  <a:lnTo>
                    <a:pt x="5404" y="14661"/>
                  </a:lnTo>
                  <a:lnTo>
                    <a:pt x="5407" y="14668"/>
                  </a:lnTo>
                  <a:lnTo>
                    <a:pt x="5408" y="14677"/>
                  </a:lnTo>
                  <a:lnTo>
                    <a:pt x="5407" y="14686"/>
                  </a:lnTo>
                  <a:lnTo>
                    <a:pt x="5403" y="14696"/>
                  </a:lnTo>
                  <a:lnTo>
                    <a:pt x="5398" y="14706"/>
                  </a:lnTo>
                  <a:lnTo>
                    <a:pt x="5392" y="14716"/>
                  </a:lnTo>
                  <a:lnTo>
                    <a:pt x="5383" y="14727"/>
                  </a:lnTo>
                  <a:lnTo>
                    <a:pt x="5373" y="14739"/>
                  </a:lnTo>
                  <a:lnTo>
                    <a:pt x="4659" y="15453"/>
                  </a:lnTo>
                  <a:lnTo>
                    <a:pt x="4659" y="15453"/>
                  </a:lnTo>
                  <a:lnTo>
                    <a:pt x="4646" y="15464"/>
                  </a:lnTo>
                  <a:lnTo>
                    <a:pt x="4634" y="15475"/>
                  </a:lnTo>
                  <a:lnTo>
                    <a:pt x="4618" y="15485"/>
                  </a:lnTo>
                  <a:lnTo>
                    <a:pt x="4603" y="15496"/>
                  </a:lnTo>
                  <a:lnTo>
                    <a:pt x="4587" y="15506"/>
                  </a:lnTo>
                  <a:lnTo>
                    <a:pt x="4571" y="15514"/>
                  </a:lnTo>
                  <a:lnTo>
                    <a:pt x="4553" y="15523"/>
                  </a:lnTo>
                  <a:lnTo>
                    <a:pt x="4535" y="15531"/>
                  </a:lnTo>
                  <a:lnTo>
                    <a:pt x="4516" y="15537"/>
                  </a:lnTo>
                  <a:lnTo>
                    <a:pt x="4499" y="15543"/>
                  </a:lnTo>
                  <a:lnTo>
                    <a:pt x="4480" y="15550"/>
                  </a:lnTo>
                  <a:lnTo>
                    <a:pt x="4462" y="15555"/>
                  </a:lnTo>
                  <a:lnTo>
                    <a:pt x="4443" y="15557"/>
                  </a:lnTo>
                  <a:lnTo>
                    <a:pt x="4426" y="15561"/>
                  </a:lnTo>
                  <a:lnTo>
                    <a:pt x="4409" y="15562"/>
                  </a:lnTo>
                  <a:lnTo>
                    <a:pt x="4393" y="15562"/>
                  </a:lnTo>
                  <a:lnTo>
                    <a:pt x="3459" y="15562"/>
                  </a:lnTo>
                  <a:lnTo>
                    <a:pt x="3459" y="15562"/>
                  </a:lnTo>
                  <a:lnTo>
                    <a:pt x="3442" y="15562"/>
                  </a:lnTo>
                  <a:lnTo>
                    <a:pt x="3425" y="15561"/>
                  </a:lnTo>
                  <a:lnTo>
                    <a:pt x="3407" y="15557"/>
                  </a:lnTo>
                  <a:lnTo>
                    <a:pt x="3389" y="15555"/>
                  </a:lnTo>
                  <a:lnTo>
                    <a:pt x="3370" y="15550"/>
                  </a:lnTo>
                  <a:lnTo>
                    <a:pt x="3353" y="15543"/>
                  </a:lnTo>
                  <a:lnTo>
                    <a:pt x="3334" y="15537"/>
                  </a:lnTo>
                  <a:lnTo>
                    <a:pt x="3316" y="15531"/>
                  </a:lnTo>
                  <a:lnTo>
                    <a:pt x="3297" y="15523"/>
                  </a:lnTo>
                  <a:lnTo>
                    <a:pt x="3281" y="15514"/>
                  </a:lnTo>
                  <a:lnTo>
                    <a:pt x="3263" y="15506"/>
                  </a:lnTo>
                  <a:lnTo>
                    <a:pt x="3247" y="15496"/>
                  </a:lnTo>
                  <a:lnTo>
                    <a:pt x="3232" y="15485"/>
                  </a:lnTo>
                  <a:lnTo>
                    <a:pt x="3218" y="15475"/>
                  </a:lnTo>
                  <a:lnTo>
                    <a:pt x="3204" y="15464"/>
                  </a:lnTo>
                  <a:lnTo>
                    <a:pt x="3193" y="15453"/>
                  </a:lnTo>
                  <a:lnTo>
                    <a:pt x="2478" y="14739"/>
                  </a:lnTo>
                  <a:lnTo>
                    <a:pt x="2478" y="14739"/>
                  </a:lnTo>
                  <a:lnTo>
                    <a:pt x="2467" y="14727"/>
                  </a:lnTo>
                  <a:lnTo>
                    <a:pt x="2459" y="14716"/>
                  </a:lnTo>
                  <a:lnTo>
                    <a:pt x="2452" y="14706"/>
                  </a:lnTo>
                  <a:lnTo>
                    <a:pt x="2447" y="14696"/>
                  </a:lnTo>
                  <a:lnTo>
                    <a:pt x="2445" y="14686"/>
                  </a:lnTo>
                  <a:lnTo>
                    <a:pt x="2444" y="14677"/>
                  </a:lnTo>
                  <a:lnTo>
                    <a:pt x="2444" y="14668"/>
                  </a:lnTo>
                  <a:lnTo>
                    <a:pt x="2446" y="14661"/>
                  </a:lnTo>
                  <a:lnTo>
                    <a:pt x="2450" y="14653"/>
                  </a:lnTo>
                  <a:lnTo>
                    <a:pt x="2456" y="14647"/>
                  </a:lnTo>
                  <a:lnTo>
                    <a:pt x="2462" y="14642"/>
                  </a:lnTo>
                  <a:lnTo>
                    <a:pt x="2473" y="14637"/>
                  </a:lnTo>
                  <a:lnTo>
                    <a:pt x="2483" y="14633"/>
                  </a:lnTo>
                  <a:lnTo>
                    <a:pt x="2495" y="14631"/>
                  </a:lnTo>
                  <a:lnTo>
                    <a:pt x="2509" y="14629"/>
                  </a:lnTo>
                  <a:lnTo>
                    <a:pt x="2524" y="14628"/>
                  </a:lnTo>
                  <a:lnTo>
                    <a:pt x="5327" y="14628"/>
                  </a:lnTo>
                  <a:close/>
                  <a:moveTo>
                    <a:pt x="623" y="2891"/>
                  </a:moveTo>
                  <a:lnTo>
                    <a:pt x="623" y="2891"/>
                  </a:lnTo>
                  <a:lnTo>
                    <a:pt x="655" y="2891"/>
                  </a:lnTo>
                  <a:lnTo>
                    <a:pt x="688" y="2888"/>
                  </a:lnTo>
                  <a:lnTo>
                    <a:pt x="721" y="2883"/>
                  </a:lnTo>
                  <a:lnTo>
                    <a:pt x="752" y="2877"/>
                  </a:lnTo>
                  <a:lnTo>
                    <a:pt x="4054" y="2177"/>
                  </a:lnTo>
                  <a:lnTo>
                    <a:pt x="4054" y="2177"/>
                  </a:lnTo>
                  <a:lnTo>
                    <a:pt x="4082" y="2170"/>
                  </a:lnTo>
                  <a:lnTo>
                    <a:pt x="4108" y="2163"/>
                  </a:lnTo>
                  <a:lnTo>
                    <a:pt x="4135" y="2154"/>
                  </a:lnTo>
                  <a:lnTo>
                    <a:pt x="4161" y="2144"/>
                  </a:lnTo>
                  <a:lnTo>
                    <a:pt x="4185" y="2134"/>
                  </a:lnTo>
                  <a:lnTo>
                    <a:pt x="4210" y="2121"/>
                  </a:lnTo>
                  <a:lnTo>
                    <a:pt x="4234" y="2109"/>
                  </a:lnTo>
                  <a:lnTo>
                    <a:pt x="4257" y="2095"/>
                  </a:lnTo>
                  <a:lnTo>
                    <a:pt x="4278" y="2081"/>
                  </a:lnTo>
                  <a:lnTo>
                    <a:pt x="4301" y="2065"/>
                  </a:lnTo>
                  <a:lnTo>
                    <a:pt x="4321" y="2048"/>
                  </a:lnTo>
                  <a:lnTo>
                    <a:pt x="4341" y="2031"/>
                  </a:lnTo>
                  <a:lnTo>
                    <a:pt x="4360" y="2013"/>
                  </a:lnTo>
                  <a:lnTo>
                    <a:pt x="4379" y="1994"/>
                  </a:lnTo>
                  <a:lnTo>
                    <a:pt x="4397" y="1975"/>
                  </a:lnTo>
                  <a:lnTo>
                    <a:pt x="4413" y="1955"/>
                  </a:lnTo>
                  <a:lnTo>
                    <a:pt x="4430" y="1934"/>
                  </a:lnTo>
                  <a:lnTo>
                    <a:pt x="4443" y="1912"/>
                  </a:lnTo>
                  <a:lnTo>
                    <a:pt x="4458" y="1891"/>
                  </a:lnTo>
                  <a:lnTo>
                    <a:pt x="4471" y="1868"/>
                  </a:lnTo>
                  <a:lnTo>
                    <a:pt x="4484" y="1844"/>
                  </a:lnTo>
                  <a:lnTo>
                    <a:pt x="4495" y="1820"/>
                  </a:lnTo>
                  <a:lnTo>
                    <a:pt x="4505" y="1796"/>
                  </a:lnTo>
                  <a:lnTo>
                    <a:pt x="4514" y="1773"/>
                  </a:lnTo>
                  <a:lnTo>
                    <a:pt x="4521" y="1747"/>
                  </a:lnTo>
                  <a:lnTo>
                    <a:pt x="4529" y="1721"/>
                  </a:lnTo>
                  <a:lnTo>
                    <a:pt x="4535" y="1696"/>
                  </a:lnTo>
                  <a:lnTo>
                    <a:pt x="4540" y="1669"/>
                  </a:lnTo>
                  <a:lnTo>
                    <a:pt x="4544" y="1643"/>
                  </a:lnTo>
                  <a:lnTo>
                    <a:pt x="4547" y="1616"/>
                  </a:lnTo>
                  <a:lnTo>
                    <a:pt x="4548" y="1590"/>
                  </a:lnTo>
                  <a:lnTo>
                    <a:pt x="4548" y="1562"/>
                  </a:lnTo>
                  <a:lnTo>
                    <a:pt x="4548" y="1562"/>
                  </a:lnTo>
                  <a:lnTo>
                    <a:pt x="4540" y="618"/>
                  </a:lnTo>
                  <a:lnTo>
                    <a:pt x="4540" y="618"/>
                  </a:lnTo>
                  <a:lnTo>
                    <a:pt x="4540" y="586"/>
                  </a:lnTo>
                  <a:lnTo>
                    <a:pt x="4537" y="555"/>
                  </a:lnTo>
                  <a:lnTo>
                    <a:pt x="4533" y="524"/>
                  </a:lnTo>
                  <a:lnTo>
                    <a:pt x="4528" y="493"/>
                  </a:lnTo>
                  <a:lnTo>
                    <a:pt x="4520" y="463"/>
                  </a:lnTo>
                  <a:lnTo>
                    <a:pt x="4511" y="434"/>
                  </a:lnTo>
                  <a:lnTo>
                    <a:pt x="4501" y="405"/>
                  </a:lnTo>
                  <a:lnTo>
                    <a:pt x="4490" y="376"/>
                  </a:lnTo>
                  <a:lnTo>
                    <a:pt x="4477" y="350"/>
                  </a:lnTo>
                  <a:lnTo>
                    <a:pt x="4464" y="323"/>
                  </a:lnTo>
                  <a:lnTo>
                    <a:pt x="4448" y="297"/>
                  </a:lnTo>
                  <a:lnTo>
                    <a:pt x="4432" y="272"/>
                  </a:lnTo>
                  <a:lnTo>
                    <a:pt x="4416" y="248"/>
                  </a:lnTo>
                  <a:lnTo>
                    <a:pt x="4397" y="224"/>
                  </a:lnTo>
                  <a:lnTo>
                    <a:pt x="4377" y="202"/>
                  </a:lnTo>
                  <a:lnTo>
                    <a:pt x="4356" y="181"/>
                  </a:lnTo>
                  <a:lnTo>
                    <a:pt x="4335" y="160"/>
                  </a:lnTo>
                  <a:lnTo>
                    <a:pt x="4312" y="141"/>
                  </a:lnTo>
                  <a:lnTo>
                    <a:pt x="4288" y="122"/>
                  </a:lnTo>
                  <a:lnTo>
                    <a:pt x="4265" y="105"/>
                  </a:lnTo>
                  <a:lnTo>
                    <a:pt x="4239" y="89"/>
                  </a:lnTo>
                  <a:lnTo>
                    <a:pt x="4213" y="74"/>
                  </a:lnTo>
                  <a:lnTo>
                    <a:pt x="4186" y="60"/>
                  </a:lnTo>
                  <a:lnTo>
                    <a:pt x="4159" y="49"/>
                  </a:lnTo>
                  <a:lnTo>
                    <a:pt x="4131" y="37"/>
                  </a:lnTo>
                  <a:lnTo>
                    <a:pt x="4102" y="27"/>
                  </a:lnTo>
                  <a:lnTo>
                    <a:pt x="4073" y="20"/>
                  </a:lnTo>
                  <a:lnTo>
                    <a:pt x="4043" y="12"/>
                  </a:lnTo>
                  <a:lnTo>
                    <a:pt x="4013" y="7"/>
                  </a:lnTo>
                  <a:lnTo>
                    <a:pt x="3981" y="3"/>
                  </a:lnTo>
                  <a:lnTo>
                    <a:pt x="3950" y="1"/>
                  </a:lnTo>
                  <a:lnTo>
                    <a:pt x="3918" y="0"/>
                  </a:lnTo>
                  <a:lnTo>
                    <a:pt x="3918" y="0"/>
                  </a:lnTo>
                  <a:lnTo>
                    <a:pt x="3913" y="0"/>
                  </a:lnTo>
                  <a:lnTo>
                    <a:pt x="3913" y="0"/>
                  </a:lnTo>
                  <a:lnTo>
                    <a:pt x="3880" y="1"/>
                  </a:lnTo>
                  <a:lnTo>
                    <a:pt x="3849" y="3"/>
                  </a:lnTo>
                  <a:lnTo>
                    <a:pt x="3817" y="7"/>
                  </a:lnTo>
                  <a:lnTo>
                    <a:pt x="3787" y="14"/>
                  </a:lnTo>
                  <a:lnTo>
                    <a:pt x="3757" y="21"/>
                  </a:lnTo>
                  <a:lnTo>
                    <a:pt x="3728" y="30"/>
                  </a:lnTo>
                  <a:lnTo>
                    <a:pt x="3699" y="40"/>
                  </a:lnTo>
                  <a:lnTo>
                    <a:pt x="3670" y="51"/>
                  </a:lnTo>
                  <a:lnTo>
                    <a:pt x="3644" y="64"/>
                  </a:lnTo>
                  <a:lnTo>
                    <a:pt x="3616" y="78"/>
                  </a:lnTo>
                  <a:lnTo>
                    <a:pt x="3591" y="93"/>
                  </a:lnTo>
                  <a:lnTo>
                    <a:pt x="3566" y="109"/>
                  </a:lnTo>
                  <a:lnTo>
                    <a:pt x="3542" y="127"/>
                  </a:lnTo>
                  <a:lnTo>
                    <a:pt x="3518" y="146"/>
                  </a:lnTo>
                  <a:lnTo>
                    <a:pt x="3495" y="165"/>
                  </a:lnTo>
                  <a:lnTo>
                    <a:pt x="3474" y="186"/>
                  </a:lnTo>
                  <a:lnTo>
                    <a:pt x="3454" y="207"/>
                  </a:lnTo>
                  <a:lnTo>
                    <a:pt x="3433" y="230"/>
                  </a:lnTo>
                  <a:lnTo>
                    <a:pt x="3416" y="254"/>
                  </a:lnTo>
                  <a:lnTo>
                    <a:pt x="3398" y="279"/>
                  </a:lnTo>
                  <a:lnTo>
                    <a:pt x="3383" y="304"/>
                  </a:lnTo>
                  <a:lnTo>
                    <a:pt x="3368" y="331"/>
                  </a:lnTo>
                  <a:lnTo>
                    <a:pt x="3354" y="357"/>
                  </a:lnTo>
                  <a:lnTo>
                    <a:pt x="3341" y="385"/>
                  </a:lnTo>
                  <a:lnTo>
                    <a:pt x="3331" y="414"/>
                  </a:lnTo>
                  <a:lnTo>
                    <a:pt x="3321" y="443"/>
                  </a:lnTo>
                  <a:lnTo>
                    <a:pt x="3314" y="472"/>
                  </a:lnTo>
                  <a:lnTo>
                    <a:pt x="3306" y="502"/>
                  </a:lnTo>
                  <a:lnTo>
                    <a:pt x="3301" y="532"/>
                  </a:lnTo>
                  <a:lnTo>
                    <a:pt x="3297" y="564"/>
                  </a:lnTo>
                  <a:lnTo>
                    <a:pt x="3295" y="595"/>
                  </a:lnTo>
                  <a:lnTo>
                    <a:pt x="3295" y="628"/>
                  </a:lnTo>
                  <a:lnTo>
                    <a:pt x="3299" y="1064"/>
                  </a:lnTo>
                  <a:lnTo>
                    <a:pt x="494" y="1659"/>
                  </a:lnTo>
                  <a:lnTo>
                    <a:pt x="494" y="1659"/>
                  </a:lnTo>
                  <a:lnTo>
                    <a:pt x="463" y="1667"/>
                  </a:lnTo>
                  <a:lnTo>
                    <a:pt x="432" y="1676"/>
                  </a:lnTo>
                  <a:lnTo>
                    <a:pt x="403" y="1686"/>
                  </a:lnTo>
                  <a:lnTo>
                    <a:pt x="375" y="1697"/>
                  </a:lnTo>
                  <a:lnTo>
                    <a:pt x="346" y="1711"/>
                  </a:lnTo>
                  <a:lnTo>
                    <a:pt x="319" y="1725"/>
                  </a:lnTo>
                  <a:lnTo>
                    <a:pt x="293" y="1740"/>
                  </a:lnTo>
                  <a:lnTo>
                    <a:pt x="267" y="1757"/>
                  </a:lnTo>
                  <a:lnTo>
                    <a:pt x="242" y="1775"/>
                  </a:lnTo>
                  <a:lnTo>
                    <a:pt x="220" y="1794"/>
                  </a:lnTo>
                  <a:lnTo>
                    <a:pt x="197" y="1814"/>
                  </a:lnTo>
                  <a:lnTo>
                    <a:pt x="176" y="1835"/>
                  </a:lnTo>
                  <a:lnTo>
                    <a:pt x="155" y="1857"/>
                  </a:lnTo>
                  <a:lnTo>
                    <a:pt x="136" y="1881"/>
                  </a:lnTo>
                  <a:lnTo>
                    <a:pt x="118" y="1903"/>
                  </a:lnTo>
                  <a:lnTo>
                    <a:pt x="101" y="1929"/>
                  </a:lnTo>
                  <a:lnTo>
                    <a:pt x="86" y="1954"/>
                  </a:lnTo>
                  <a:lnTo>
                    <a:pt x="71" y="1980"/>
                  </a:lnTo>
                  <a:lnTo>
                    <a:pt x="58" y="2007"/>
                  </a:lnTo>
                  <a:lnTo>
                    <a:pt x="46" y="2034"/>
                  </a:lnTo>
                  <a:lnTo>
                    <a:pt x="36" y="2062"/>
                  </a:lnTo>
                  <a:lnTo>
                    <a:pt x="26" y="2091"/>
                  </a:lnTo>
                  <a:lnTo>
                    <a:pt x="18" y="2120"/>
                  </a:lnTo>
                  <a:lnTo>
                    <a:pt x="12" y="2150"/>
                  </a:lnTo>
                  <a:lnTo>
                    <a:pt x="7" y="2180"/>
                  </a:lnTo>
                  <a:lnTo>
                    <a:pt x="3" y="2211"/>
                  </a:lnTo>
                  <a:lnTo>
                    <a:pt x="2" y="2241"/>
                  </a:lnTo>
                  <a:lnTo>
                    <a:pt x="0" y="2272"/>
                  </a:lnTo>
                  <a:lnTo>
                    <a:pt x="2" y="2303"/>
                  </a:lnTo>
                  <a:lnTo>
                    <a:pt x="4" y="2334"/>
                  </a:lnTo>
                  <a:lnTo>
                    <a:pt x="8" y="2366"/>
                  </a:lnTo>
                  <a:lnTo>
                    <a:pt x="14" y="2397"/>
                  </a:lnTo>
                  <a:lnTo>
                    <a:pt x="14" y="2397"/>
                  </a:lnTo>
                  <a:lnTo>
                    <a:pt x="21" y="2425"/>
                  </a:lnTo>
                  <a:lnTo>
                    <a:pt x="28" y="2451"/>
                  </a:lnTo>
                  <a:lnTo>
                    <a:pt x="37" y="2478"/>
                  </a:lnTo>
                  <a:lnTo>
                    <a:pt x="47" y="2503"/>
                  </a:lnTo>
                  <a:lnTo>
                    <a:pt x="57" y="2528"/>
                  </a:lnTo>
                  <a:lnTo>
                    <a:pt x="68" y="2552"/>
                  </a:lnTo>
                  <a:lnTo>
                    <a:pt x="81" y="2576"/>
                  </a:lnTo>
                  <a:lnTo>
                    <a:pt x="95" y="2599"/>
                  </a:lnTo>
                  <a:lnTo>
                    <a:pt x="110" y="2620"/>
                  </a:lnTo>
                  <a:lnTo>
                    <a:pt x="125" y="2641"/>
                  </a:lnTo>
                  <a:lnTo>
                    <a:pt x="142" y="2663"/>
                  </a:lnTo>
                  <a:lnTo>
                    <a:pt x="158" y="2683"/>
                  </a:lnTo>
                  <a:lnTo>
                    <a:pt x="176" y="2702"/>
                  </a:lnTo>
                  <a:lnTo>
                    <a:pt x="194" y="2719"/>
                  </a:lnTo>
                  <a:lnTo>
                    <a:pt x="215" y="2737"/>
                  </a:lnTo>
                  <a:lnTo>
                    <a:pt x="233" y="2755"/>
                  </a:lnTo>
                  <a:lnTo>
                    <a:pt x="255" y="2770"/>
                  </a:lnTo>
                  <a:lnTo>
                    <a:pt x="276" y="2785"/>
                  </a:lnTo>
                  <a:lnTo>
                    <a:pt x="298" y="2799"/>
                  </a:lnTo>
                  <a:lnTo>
                    <a:pt x="320" y="2813"/>
                  </a:lnTo>
                  <a:lnTo>
                    <a:pt x="343" y="2824"/>
                  </a:lnTo>
                  <a:lnTo>
                    <a:pt x="367" y="2835"/>
                  </a:lnTo>
                  <a:lnTo>
                    <a:pt x="391" y="2845"/>
                  </a:lnTo>
                  <a:lnTo>
                    <a:pt x="415" y="2855"/>
                  </a:lnTo>
                  <a:lnTo>
                    <a:pt x="440" y="2863"/>
                  </a:lnTo>
                  <a:lnTo>
                    <a:pt x="465" y="2870"/>
                  </a:lnTo>
                  <a:lnTo>
                    <a:pt x="490" y="2877"/>
                  </a:lnTo>
                  <a:lnTo>
                    <a:pt x="517" y="2882"/>
                  </a:lnTo>
                  <a:lnTo>
                    <a:pt x="543" y="2886"/>
                  </a:lnTo>
                  <a:lnTo>
                    <a:pt x="570" y="2889"/>
                  </a:lnTo>
                  <a:lnTo>
                    <a:pt x="596" y="2891"/>
                  </a:lnTo>
                  <a:lnTo>
                    <a:pt x="623" y="2891"/>
                  </a:lnTo>
                  <a:lnTo>
                    <a:pt x="623" y="2891"/>
                  </a:lnTo>
                  <a:close/>
                  <a:moveTo>
                    <a:pt x="623" y="5109"/>
                  </a:moveTo>
                  <a:lnTo>
                    <a:pt x="623" y="5109"/>
                  </a:lnTo>
                  <a:lnTo>
                    <a:pt x="655" y="5108"/>
                  </a:lnTo>
                  <a:lnTo>
                    <a:pt x="688" y="5105"/>
                  </a:lnTo>
                  <a:lnTo>
                    <a:pt x="721" y="5102"/>
                  </a:lnTo>
                  <a:lnTo>
                    <a:pt x="754" y="5095"/>
                  </a:lnTo>
                  <a:lnTo>
                    <a:pt x="7350" y="3694"/>
                  </a:lnTo>
                  <a:lnTo>
                    <a:pt x="7350" y="3694"/>
                  </a:lnTo>
                  <a:lnTo>
                    <a:pt x="7381" y="3686"/>
                  </a:lnTo>
                  <a:lnTo>
                    <a:pt x="7412" y="3678"/>
                  </a:lnTo>
                  <a:lnTo>
                    <a:pt x="7442" y="3667"/>
                  </a:lnTo>
                  <a:lnTo>
                    <a:pt x="7471" y="3655"/>
                  </a:lnTo>
                  <a:lnTo>
                    <a:pt x="7498" y="3642"/>
                  </a:lnTo>
                  <a:lnTo>
                    <a:pt x="7526" y="3628"/>
                  </a:lnTo>
                  <a:lnTo>
                    <a:pt x="7551" y="3612"/>
                  </a:lnTo>
                  <a:lnTo>
                    <a:pt x="7578" y="3596"/>
                  </a:lnTo>
                  <a:lnTo>
                    <a:pt x="7602" y="3578"/>
                  </a:lnTo>
                  <a:lnTo>
                    <a:pt x="7626" y="3559"/>
                  </a:lnTo>
                  <a:lnTo>
                    <a:pt x="7647" y="3539"/>
                  </a:lnTo>
                  <a:lnTo>
                    <a:pt x="7668" y="3518"/>
                  </a:lnTo>
                  <a:lnTo>
                    <a:pt x="7689" y="3495"/>
                  </a:lnTo>
                  <a:lnTo>
                    <a:pt x="7709" y="3472"/>
                  </a:lnTo>
                  <a:lnTo>
                    <a:pt x="7726" y="3448"/>
                  </a:lnTo>
                  <a:lnTo>
                    <a:pt x="7743" y="3424"/>
                  </a:lnTo>
                  <a:lnTo>
                    <a:pt x="7759" y="3398"/>
                  </a:lnTo>
                  <a:lnTo>
                    <a:pt x="7773" y="3373"/>
                  </a:lnTo>
                  <a:lnTo>
                    <a:pt x="7787" y="3345"/>
                  </a:lnTo>
                  <a:lnTo>
                    <a:pt x="7798" y="3317"/>
                  </a:lnTo>
                  <a:lnTo>
                    <a:pt x="7810" y="3290"/>
                  </a:lnTo>
                  <a:lnTo>
                    <a:pt x="7818" y="3261"/>
                  </a:lnTo>
                  <a:lnTo>
                    <a:pt x="7826" y="3232"/>
                  </a:lnTo>
                  <a:lnTo>
                    <a:pt x="7832" y="3203"/>
                  </a:lnTo>
                  <a:lnTo>
                    <a:pt x="7837" y="3173"/>
                  </a:lnTo>
                  <a:lnTo>
                    <a:pt x="7841" y="3142"/>
                  </a:lnTo>
                  <a:lnTo>
                    <a:pt x="7844" y="3111"/>
                  </a:lnTo>
                  <a:lnTo>
                    <a:pt x="7844" y="3081"/>
                  </a:lnTo>
                  <a:lnTo>
                    <a:pt x="7844" y="3049"/>
                  </a:lnTo>
                  <a:lnTo>
                    <a:pt x="7840" y="3018"/>
                  </a:lnTo>
                  <a:lnTo>
                    <a:pt x="7836" y="2986"/>
                  </a:lnTo>
                  <a:lnTo>
                    <a:pt x="7830" y="2955"/>
                  </a:lnTo>
                  <a:lnTo>
                    <a:pt x="7830" y="2955"/>
                  </a:lnTo>
                  <a:lnTo>
                    <a:pt x="7823" y="2925"/>
                  </a:lnTo>
                  <a:lnTo>
                    <a:pt x="7813" y="2893"/>
                  </a:lnTo>
                  <a:lnTo>
                    <a:pt x="7803" y="2864"/>
                  </a:lnTo>
                  <a:lnTo>
                    <a:pt x="7792" y="2835"/>
                  </a:lnTo>
                  <a:lnTo>
                    <a:pt x="7779" y="2808"/>
                  </a:lnTo>
                  <a:lnTo>
                    <a:pt x="7764" y="2780"/>
                  </a:lnTo>
                  <a:lnTo>
                    <a:pt x="7749" y="2753"/>
                  </a:lnTo>
                  <a:lnTo>
                    <a:pt x="7731" y="2728"/>
                  </a:lnTo>
                  <a:lnTo>
                    <a:pt x="7714" y="2704"/>
                  </a:lnTo>
                  <a:lnTo>
                    <a:pt x="7695" y="2680"/>
                  </a:lnTo>
                  <a:lnTo>
                    <a:pt x="7675" y="2658"/>
                  </a:lnTo>
                  <a:lnTo>
                    <a:pt x="7653" y="2636"/>
                  </a:lnTo>
                  <a:lnTo>
                    <a:pt x="7632" y="2616"/>
                  </a:lnTo>
                  <a:lnTo>
                    <a:pt x="7609" y="2597"/>
                  </a:lnTo>
                  <a:lnTo>
                    <a:pt x="7585" y="2580"/>
                  </a:lnTo>
                  <a:lnTo>
                    <a:pt x="7560" y="2562"/>
                  </a:lnTo>
                  <a:lnTo>
                    <a:pt x="7535" y="2547"/>
                  </a:lnTo>
                  <a:lnTo>
                    <a:pt x="7509" y="2532"/>
                  </a:lnTo>
                  <a:lnTo>
                    <a:pt x="7482" y="2519"/>
                  </a:lnTo>
                  <a:lnTo>
                    <a:pt x="7454" y="2507"/>
                  </a:lnTo>
                  <a:lnTo>
                    <a:pt x="7427" y="2497"/>
                  </a:lnTo>
                  <a:lnTo>
                    <a:pt x="7398" y="2488"/>
                  </a:lnTo>
                  <a:lnTo>
                    <a:pt x="7369" y="2479"/>
                  </a:lnTo>
                  <a:lnTo>
                    <a:pt x="7339" y="2473"/>
                  </a:lnTo>
                  <a:lnTo>
                    <a:pt x="7310" y="2468"/>
                  </a:lnTo>
                  <a:lnTo>
                    <a:pt x="7278" y="2464"/>
                  </a:lnTo>
                  <a:lnTo>
                    <a:pt x="7248" y="2463"/>
                  </a:lnTo>
                  <a:lnTo>
                    <a:pt x="7216" y="2461"/>
                  </a:lnTo>
                  <a:lnTo>
                    <a:pt x="7186" y="2463"/>
                  </a:lnTo>
                  <a:lnTo>
                    <a:pt x="7155" y="2465"/>
                  </a:lnTo>
                  <a:lnTo>
                    <a:pt x="7123" y="2470"/>
                  </a:lnTo>
                  <a:lnTo>
                    <a:pt x="7092" y="2475"/>
                  </a:lnTo>
                  <a:lnTo>
                    <a:pt x="494" y="3877"/>
                  </a:lnTo>
                  <a:lnTo>
                    <a:pt x="494" y="3877"/>
                  </a:lnTo>
                  <a:lnTo>
                    <a:pt x="463" y="3884"/>
                  </a:lnTo>
                  <a:lnTo>
                    <a:pt x="432" y="3893"/>
                  </a:lnTo>
                  <a:lnTo>
                    <a:pt x="403" y="3903"/>
                  </a:lnTo>
                  <a:lnTo>
                    <a:pt x="375" y="3916"/>
                  </a:lnTo>
                  <a:lnTo>
                    <a:pt x="346" y="3928"/>
                  </a:lnTo>
                  <a:lnTo>
                    <a:pt x="319" y="3943"/>
                  </a:lnTo>
                  <a:lnTo>
                    <a:pt x="293" y="3958"/>
                  </a:lnTo>
                  <a:lnTo>
                    <a:pt x="267" y="3975"/>
                  </a:lnTo>
                  <a:lnTo>
                    <a:pt x="242" y="3994"/>
                  </a:lnTo>
                  <a:lnTo>
                    <a:pt x="220" y="4012"/>
                  </a:lnTo>
                  <a:lnTo>
                    <a:pt x="197" y="4033"/>
                  </a:lnTo>
                  <a:lnTo>
                    <a:pt x="176" y="4053"/>
                  </a:lnTo>
                  <a:lnTo>
                    <a:pt x="155" y="4075"/>
                  </a:lnTo>
                  <a:lnTo>
                    <a:pt x="136" y="4098"/>
                  </a:lnTo>
                  <a:lnTo>
                    <a:pt x="118" y="4122"/>
                  </a:lnTo>
                  <a:lnTo>
                    <a:pt x="101" y="4147"/>
                  </a:lnTo>
                  <a:lnTo>
                    <a:pt x="86" y="4172"/>
                  </a:lnTo>
                  <a:lnTo>
                    <a:pt x="71" y="4199"/>
                  </a:lnTo>
                  <a:lnTo>
                    <a:pt x="58" y="4225"/>
                  </a:lnTo>
                  <a:lnTo>
                    <a:pt x="46" y="4253"/>
                  </a:lnTo>
                  <a:lnTo>
                    <a:pt x="36" y="4281"/>
                  </a:lnTo>
                  <a:lnTo>
                    <a:pt x="26" y="4310"/>
                  </a:lnTo>
                  <a:lnTo>
                    <a:pt x="18" y="4339"/>
                  </a:lnTo>
                  <a:lnTo>
                    <a:pt x="12" y="4368"/>
                  </a:lnTo>
                  <a:lnTo>
                    <a:pt x="7" y="4398"/>
                  </a:lnTo>
                  <a:lnTo>
                    <a:pt x="3" y="4428"/>
                  </a:lnTo>
                  <a:lnTo>
                    <a:pt x="2" y="4459"/>
                  </a:lnTo>
                  <a:lnTo>
                    <a:pt x="0" y="4490"/>
                  </a:lnTo>
                  <a:lnTo>
                    <a:pt x="2" y="4521"/>
                  </a:lnTo>
                  <a:lnTo>
                    <a:pt x="4" y="4553"/>
                  </a:lnTo>
                  <a:lnTo>
                    <a:pt x="8" y="4584"/>
                  </a:lnTo>
                  <a:lnTo>
                    <a:pt x="14" y="4616"/>
                  </a:lnTo>
                  <a:lnTo>
                    <a:pt x="14" y="4616"/>
                  </a:lnTo>
                  <a:lnTo>
                    <a:pt x="21" y="4642"/>
                  </a:lnTo>
                  <a:lnTo>
                    <a:pt x="28" y="4670"/>
                  </a:lnTo>
                  <a:lnTo>
                    <a:pt x="37" y="4695"/>
                  </a:lnTo>
                  <a:lnTo>
                    <a:pt x="47" y="4721"/>
                  </a:lnTo>
                  <a:lnTo>
                    <a:pt x="57" y="4745"/>
                  </a:lnTo>
                  <a:lnTo>
                    <a:pt x="68" y="4769"/>
                  </a:lnTo>
                  <a:lnTo>
                    <a:pt x="81" y="4793"/>
                  </a:lnTo>
                  <a:lnTo>
                    <a:pt x="95" y="4816"/>
                  </a:lnTo>
                  <a:lnTo>
                    <a:pt x="110" y="4838"/>
                  </a:lnTo>
                  <a:lnTo>
                    <a:pt x="125" y="4860"/>
                  </a:lnTo>
                  <a:lnTo>
                    <a:pt x="142" y="4880"/>
                  </a:lnTo>
                  <a:lnTo>
                    <a:pt x="158" y="4900"/>
                  </a:lnTo>
                  <a:lnTo>
                    <a:pt x="176" y="4919"/>
                  </a:lnTo>
                  <a:lnTo>
                    <a:pt x="194" y="4938"/>
                  </a:lnTo>
                  <a:lnTo>
                    <a:pt x="215" y="4956"/>
                  </a:lnTo>
                  <a:lnTo>
                    <a:pt x="233" y="4972"/>
                  </a:lnTo>
                  <a:lnTo>
                    <a:pt x="255" y="4988"/>
                  </a:lnTo>
                  <a:lnTo>
                    <a:pt x="276" y="5003"/>
                  </a:lnTo>
                  <a:lnTo>
                    <a:pt x="298" y="5017"/>
                  </a:lnTo>
                  <a:lnTo>
                    <a:pt x="320" y="5030"/>
                  </a:lnTo>
                  <a:lnTo>
                    <a:pt x="343" y="5042"/>
                  </a:lnTo>
                  <a:lnTo>
                    <a:pt x="367" y="5054"/>
                  </a:lnTo>
                  <a:lnTo>
                    <a:pt x="391" y="5064"/>
                  </a:lnTo>
                  <a:lnTo>
                    <a:pt x="415" y="5073"/>
                  </a:lnTo>
                  <a:lnTo>
                    <a:pt x="440" y="5081"/>
                  </a:lnTo>
                  <a:lnTo>
                    <a:pt x="465" y="5089"/>
                  </a:lnTo>
                  <a:lnTo>
                    <a:pt x="490" y="5095"/>
                  </a:lnTo>
                  <a:lnTo>
                    <a:pt x="517" y="5100"/>
                  </a:lnTo>
                  <a:lnTo>
                    <a:pt x="543" y="5104"/>
                  </a:lnTo>
                  <a:lnTo>
                    <a:pt x="570" y="5107"/>
                  </a:lnTo>
                  <a:lnTo>
                    <a:pt x="596" y="5108"/>
                  </a:lnTo>
                  <a:lnTo>
                    <a:pt x="623" y="5109"/>
                  </a:lnTo>
                  <a:lnTo>
                    <a:pt x="623" y="5109"/>
                  </a:lnTo>
                  <a:close/>
                  <a:moveTo>
                    <a:pt x="7830" y="5173"/>
                  </a:moveTo>
                  <a:lnTo>
                    <a:pt x="7830" y="5173"/>
                  </a:lnTo>
                  <a:lnTo>
                    <a:pt x="7823" y="5142"/>
                  </a:lnTo>
                  <a:lnTo>
                    <a:pt x="7813" y="5112"/>
                  </a:lnTo>
                  <a:lnTo>
                    <a:pt x="7803" y="5081"/>
                  </a:lnTo>
                  <a:lnTo>
                    <a:pt x="7792" y="5053"/>
                  </a:lnTo>
                  <a:lnTo>
                    <a:pt x="7779" y="5025"/>
                  </a:lnTo>
                  <a:lnTo>
                    <a:pt x="7764" y="4998"/>
                  </a:lnTo>
                  <a:lnTo>
                    <a:pt x="7749" y="4972"/>
                  </a:lnTo>
                  <a:lnTo>
                    <a:pt x="7731" y="4947"/>
                  </a:lnTo>
                  <a:lnTo>
                    <a:pt x="7714" y="4922"/>
                  </a:lnTo>
                  <a:lnTo>
                    <a:pt x="7695" y="4899"/>
                  </a:lnTo>
                  <a:lnTo>
                    <a:pt x="7675" y="4876"/>
                  </a:lnTo>
                  <a:lnTo>
                    <a:pt x="7653" y="4855"/>
                  </a:lnTo>
                  <a:lnTo>
                    <a:pt x="7632" y="4835"/>
                  </a:lnTo>
                  <a:lnTo>
                    <a:pt x="7609" y="4815"/>
                  </a:lnTo>
                  <a:lnTo>
                    <a:pt x="7585" y="4797"/>
                  </a:lnTo>
                  <a:lnTo>
                    <a:pt x="7560" y="4781"/>
                  </a:lnTo>
                  <a:lnTo>
                    <a:pt x="7535" y="4764"/>
                  </a:lnTo>
                  <a:lnTo>
                    <a:pt x="7509" y="4750"/>
                  </a:lnTo>
                  <a:lnTo>
                    <a:pt x="7482" y="4736"/>
                  </a:lnTo>
                  <a:lnTo>
                    <a:pt x="7454" y="4725"/>
                  </a:lnTo>
                  <a:lnTo>
                    <a:pt x="7427" y="4714"/>
                  </a:lnTo>
                  <a:lnTo>
                    <a:pt x="7398" y="4705"/>
                  </a:lnTo>
                  <a:lnTo>
                    <a:pt x="7369" y="4697"/>
                  </a:lnTo>
                  <a:lnTo>
                    <a:pt x="7339" y="4691"/>
                  </a:lnTo>
                  <a:lnTo>
                    <a:pt x="7310" y="4686"/>
                  </a:lnTo>
                  <a:lnTo>
                    <a:pt x="7278" y="4682"/>
                  </a:lnTo>
                  <a:lnTo>
                    <a:pt x="7248" y="4680"/>
                  </a:lnTo>
                  <a:lnTo>
                    <a:pt x="7216" y="4680"/>
                  </a:lnTo>
                  <a:lnTo>
                    <a:pt x="7186" y="4681"/>
                  </a:lnTo>
                  <a:lnTo>
                    <a:pt x="7155" y="4684"/>
                  </a:lnTo>
                  <a:lnTo>
                    <a:pt x="7123" y="4687"/>
                  </a:lnTo>
                  <a:lnTo>
                    <a:pt x="7092" y="4694"/>
                  </a:lnTo>
                  <a:lnTo>
                    <a:pt x="494" y="6095"/>
                  </a:lnTo>
                  <a:lnTo>
                    <a:pt x="494" y="6095"/>
                  </a:lnTo>
                  <a:lnTo>
                    <a:pt x="463" y="6103"/>
                  </a:lnTo>
                  <a:lnTo>
                    <a:pt x="432" y="6111"/>
                  </a:lnTo>
                  <a:lnTo>
                    <a:pt x="403" y="6121"/>
                  </a:lnTo>
                  <a:lnTo>
                    <a:pt x="375" y="6133"/>
                  </a:lnTo>
                  <a:lnTo>
                    <a:pt x="346" y="6147"/>
                  </a:lnTo>
                  <a:lnTo>
                    <a:pt x="319" y="6161"/>
                  </a:lnTo>
                  <a:lnTo>
                    <a:pt x="293" y="6176"/>
                  </a:lnTo>
                  <a:lnTo>
                    <a:pt x="267" y="6193"/>
                  </a:lnTo>
                  <a:lnTo>
                    <a:pt x="242" y="6211"/>
                  </a:lnTo>
                  <a:lnTo>
                    <a:pt x="220" y="6230"/>
                  </a:lnTo>
                  <a:lnTo>
                    <a:pt x="197" y="6250"/>
                  </a:lnTo>
                  <a:lnTo>
                    <a:pt x="176" y="6271"/>
                  </a:lnTo>
                  <a:lnTo>
                    <a:pt x="155" y="6293"/>
                  </a:lnTo>
                  <a:lnTo>
                    <a:pt x="136" y="6317"/>
                  </a:lnTo>
                  <a:lnTo>
                    <a:pt x="118" y="6341"/>
                  </a:lnTo>
                  <a:lnTo>
                    <a:pt x="101" y="6365"/>
                  </a:lnTo>
                  <a:lnTo>
                    <a:pt x="86" y="6390"/>
                  </a:lnTo>
                  <a:lnTo>
                    <a:pt x="71" y="6416"/>
                  </a:lnTo>
                  <a:lnTo>
                    <a:pt x="58" y="6444"/>
                  </a:lnTo>
                  <a:lnTo>
                    <a:pt x="46" y="6470"/>
                  </a:lnTo>
                  <a:lnTo>
                    <a:pt x="36" y="6499"/>
                  </a:lnTo>
                  <a:lnTo>
                    <a:pt x="26" y="6527"/>
                  </a:lnTo>
                  <a:lnTo>
                    <a:pt x="18" y="6557"/>
                  </a:lnTo>
                  <a:lnTo>
                    <a:pt x="12" y="6586"/>
                  </a:lnTo>
                  <a:lnTo>
                    <a:pt x="7" y="6616"/>
                  </a:lnTo>
                  <a:lnTo>
                    <a:pt x="3" y="6647"/>
                  </a:lnTo>
                  <a:lnTo>
                    <a:pt x="2" y="6677"/>
                  </a:lnTo>
                  <a:lnTo>
                    <a:pt x="0" y="6708"/>
                  </a:lnTo>
                  <a:lnTo>
                    <a:pt x="2" y="6740"/>
                  </a:lnTo>
                  <a:lnTo>
                    <a:pt x="4" y="6770"/>
                  </a:lnTo>
                  <a:lnTo>
                    <a:pt x="8" y="6801"/>
                  </a:lnTo>
                  <a:lnTo>
                    <a:pt x="14" y="6833"/>
                  </a:lnTo>
                  <a:lnTo>
                    <a:pt x="14" y="6833"/>
                  </a:lnTo>
                  <a:lnTo>
                    <a:pt x="21" y="6862"/>
                  </a:lnTo>
                  <a:lnTo>
                    <a:pt x="29" y="6890"/>
                  </a:lnTo>
                  <a:lnTo>
                    <a:pt x="38" y="6917"/>
                  </a:lnTo>
                  <a:lnTo>
                    <a:pt x="48" y="6944"/>
                  </a:lnTo>
                  <a:lnTo>
                    <a:pt x="60" y="6969"/>
                  </a:lnTo>
                  <a:lnTo>
                    <a:pt x="72" y="6994"/>
                  </a:lnTo>
                  <a:lnTo>
                    <a:pt x="86" y="7018"/>
                  </a:lnTo>
                  <a:lnTo>
                    <a:pt x="101" y="7042"/>
                  </a:lnTo>
                  <a:lnTo>
                    <a:pt x="116" y="7065"/>
                  </a:lnTo>
                  <a:lnTo>
                    <a:pt x="133" y="7087"/>
                  </a:lnTo>
                  <a:lnTo>
                    <a:pt x="150" y="7107"/>
                  </a:lnTo>
                  <a:lnTo>
                    <a:pt x="169" y="7128"/>
                  </a:lnTo>
                  <a:lnTo>
                    <a:pt x="188" y="7148"/>
                  </a:lnTo>
                  <a:lnTo>
                    <a:pt x="208" y="7167"/>
                  </a:lnTo>
                  <a:lnTo>
                    <a:pt x="228" y="7184"/>
                  </a:lnTo>
                  <a:lnTo>
                    <a:pt x="250" y="7201"/>
                  </a:lnTo>
                  <a:lnTo>
                    <a:pt x="250" y="7201"/>
                  </a:lnTo>
                  <a:lnTo>
                    <a:pt x="272" y="7218"/>
                  </a:lnTo>
                  <a:lnTo>
                    <a:pt x="298" y="7235"/>
                  </a:lnTo>
                  <a:lnTo>
                    <a:pt x="2057" y="8312"/>
                  </a:lnTo>
                  <a:lnTo>
                    <a:pt x="2057" y="10120"/>
                  </a:lnTo>
                  <a:lnTo>
                    <a:pt x="810" y="10120"/>
                  </a:lnTo>
                  <a:lnTo>
                    <a:pt x="810" y="10120"/>
                  </a:lnTo>
                  <a:lnTo>
                    <a:pt x="795" y="10122"/>
                  </a:lnTo>
                  <a:lnTo>
                    <a:pt x="780" y="10124"/>
                  </a:lnTo>
                  <a:lnTo>
                    <a:pt x="765" y="10128"/>
                  </a:lnTo>
                  <a:lnTo>
                    <a:pt x="750" y="10133"/>
                  </a:lnTo>
                  <a:lnTo>
                    <a:pt x="737" y="10139"/>
                  </a:lnTo>
                  <a:lnTo>
                    <a:pt x="723" y="10147"/>
                  </a:lnTo>
                  <a:lnTo>
                    <a:pt x="712" y="10157"/>
                  </a:lnTo>
                  <a:lnTo>
                    <a:pt x="701" y="10167"/>
                  </a:lnTo>
                  <a:lnTo>
                    <a:pt x="691" y="10177"/>
                  </a:lnTo>
                  <a:lnTo>
                    <a:pt x="682" y="10190"/>
                  </a:lnTo>
                  <a:lnTo>
                    <a:pt x="674" y="10202"/>
                  </a:lnTo>
                  <a:lnTo>
                    <a:pt x="667" y="10216"/>
                  </a:lnTo>
                  <a:lnTo>
                    <a:pt x="662" y="10230"/>
                  </a:lnTo>
                  <a:lnTo>
                    <a:pt x="658" y="10245"/>
                  </a:lnTo>
                  <a:lnTo>
                    <a:pt x="655" y="10260"/>
                  </a:lnTo>
                  <a:lnTo>
                    <a:pt x="655" y="10277"/>
                  </a:lnTo>
                  <a:lnTo>
                    <a:pt x="655" y="10900"/>
                  </a:lnTo>
                  <a:lnTo>
                    <a:pt x="655" y="10900"/>
                  </a:lnTo>
                  <a:lnTo>
                    <a:pt x="655" y="10907"/>
                  </a:lnTo>
                  <a:lnTo>
                    <a:pt x="658" y="10916"/>
                  </a:lnTo>
                  <a:lnTo>
                    <a:pt x="662" y="10931"/>
                  </a:lnTo>
                  <a:lnTo>
                    <a:pt x="662" y="10931"/>
                  </a:lnTo>
                  <a:lnTo>
                    <a:pt x="663" y="10980"/>
                  </a:lnTo>
                  <a:lnTo>
                    <a:pt x="667" y="11029"/>
                  </a:lnTo>
                  <a:lnTo>
                    <a:pt x="673" y="11079"/>
                  </a:lnTo>
                  <a:lnTo>
                    <a:pt x="681" y="11128"/>
                  </a:lnTo>
                  <a:lnTo>
                    <a:pt x="691" y="11177"/>
                  </a:lnTo>
                  <a:lnTo>
                    <a:pt x="702" y="11226"/>
                  </a:lnTo>
                  <a:lnTo>
                    <a:pt x="715" y="11275"/>
                  </a:lnTo>
                  <a:lnTo>
                    <a:pt x="730" y="11323"/>
                  </a:lnTo>
                  <a:lnTo>
                    <a:pt x="747" y="11372"/>
                  </a:lnTo>
                  <a:lnTo>
                    <a:pt x="765" y="11420"/>
                  </a:lnTo>
                  <a:lnTo>
                    <a:pt x="785" y="11469"/>
                  </a:lnTo>
                  <a:lnTo>
                    <a:pt x="806" y="11517"/>
                  </a:lnTo>
                  <a:lnTo>
                    <a:pt x="829" y="11565"/>
                  </a:lnTo>
                  <a:lnTo>
                    <a:pt x="853" y="11612"/>
                  </a:lnTo>
                  <a:lnTo>
                    <a:pt x="878" y="11660"/>
                  </a:lnTo>
                  <a:lnTo>
                    <a:pt x="905" y="11709"/>
                  </a:lnTo>
                  <a:lnTo>
                    <a:pt x="932" y="11757"/>
                  </a:lnTo>
                  <a:lnTo>
                    <a:pt x="961" y="11805"/>
                  </a:lnTo>
                  <a:lnTo>
                    <a:pt x="990" y="11853"/>
                  </a:lnTo>
                  <a:lnTo>
                    <a:pt x="1021" y="11901"/>
                  </a:lnTo>
                  <a:lnTo>
                    <a:pt x="1085" y="11996"/>
                  </a:lnTo>
                  <a:lnTo>
                    <a:pt x="1150" y="12091"/>
                  </a:lnTo>
                  <a:lnTo>
                    <a:pt x="1218" y="12187"/>
                  </a:lnTo>
                  <a:lnTo>
                    <a:pt x="1289" y="12282"/>
                  </a:lnTo>
                  <a:lnTo>
                    <a:pt x="1431" y="12474"/>
                  </a:lnTo>
                  <a:lnTo>
                    <a:pt x="1573" y="12665"/>
                  </a:lnTo>
                  <a:lnTo>
                    <a:pt x="1643" y="12762"/>
                  </a:lnTo>
                  <a:lnTo>
                    <a:pt x="1711" y="12858"/>
                  </a:lnTo>
                  <a:lnTo>
                    <a:pt x="1776" y="12955"/>
                  </a:lnTo>
                  <a:lnTo>
                    <a:pt x="1839" y="13052"/>
                  </a:lnTo>
                  <a:lnTo>
                    <a:pt x="1869" y="13101"/>
                  </a:lnTo>
                  <a:lnTo>
                    <a:pt x="1900" y="13150"/>
                  </a:lnTo>
                  <a:lnTo>
                    <a:pt x="1927" y="13199"/>
                  </a:lnTo>
                  <a:lnTo>
                    <a:pt x="1955" y="13248"/>
                  </a:lnTo>
                  <a:lnTo>
                    <a:pt x="1981" y="13297"/>
                  </a:lnTo>
                  <a:lnTo>
                    <a:pt x="2005" y="13346"/>
                  </a:lnTo>
                  <a:lnTo>
                    <a:pt x="2029" y="13395"/>
                  </a:lnTo>
                  <a:lnTo>
                    <a:pt x="2052" y="13444"/>
                  </a:lnTo>
                  <a:lnTo>
                    <a:pt x="2073" y="13495"/>
                  </a:lnTo>
                  <a:lnTo>
                    <a:pt x="2092" y="13544"/>
                  </a:lnTo>
                  <a:lnTo>
                    <a:pt x="2111" y="13594"/>
                  </a:lnTo>
                  <a:lnTo>
                    <a:pt x="2127" y="13645"/>
                  </a:lnTo>
                  <a:lnTo>
                    <a:pt x="2141" y="13695"/>
                  </a:lnTo>
                  <a:lnTo>
                    <a:pt x="2155" y="13745"/>
                  </a:lnTo>
                  <a:lnTo>
                    <a:pt x="2167" y="13796"/>
                  </a:lnTo>
                  <a:lnTo>
                    <a:pt x="2175" y="13847"/>
                  </a:lnTo>
                  <a:lnTo>
                    <a:pt x="2183" y="13898"/>
                  </a:lnTo>
                  <a:lnTo>
                    <a:pt x="2188" y="13949"/>
                  </a:lnTo>
                  <a:lnTo>
                    <a:pt x="2192" y="14001"/>
                  </a:lnTo>
                  <a:lnTo>
                    <a:pt x="2193" y="14053"/>
                  </a:lnTo>
                  <a:lnTo>
                    <a:pt x="2193" y="14053"/>
                  </a:lnTo>
                  <a:lnTo>
                    <a:pt x="5660" y="14053"/>
                  </a:lnTo>
                  <a:lnTo>
                    <a:pt x="5660" y="14053"/>
                  </a:lnTo>
                  <a:lnTo>
                    <a:pt x="5661" y="13998"/>
                  </a:lnTo>
                  <a:lnTo>
                    <a:pt x="5664" y="13946"/>
                  </a:lnTo>
                  <a:lnTo>
                    <a:pt x="5669" y="13893"/>
                  </a:lnTo>
                  <a:lnTo>
                    <a:pt x="5676" y="13840"/>
                  </a:lnTo>
                  <a:lnTo>
                    <a:pt x="5686" y="13788"/>
                  </a:lnTo>
                  <a:lnTo>
                    <a:pt x="5698" y="13735"/>
                  </a:lnTo>
                  <a:lnTo>
                    <a:pt x="5710" y="13684"/>
                  </a:lnTo>
                  <a:lnTo>
                    <a:pt x="5725" y="13632"/>
                  </a:lnTo>
                  <a:lnTo>
                    <a:pt x="5742" y="13582"/>
                  </a:lnTo>
                  <a:lnTo>
                    <a:pt x="5759" y="13530"/>
                  </a:lnTo>
                  <a:lnTo>
                    <a:pt x="5779" y="13480"/>
                  </a:lnTo>
                  <a:lnTo>
                    <a:pt x="5801" y="13429"/>
                  </a:lnTo>
                  <a:lnTo>
                    <a:pt x="5824" y="13379"/>
                  </a:lnTo>
                  <a:lnTo>
                    <a:pt x="5846" y="13329"/>
                  </a:lnTo>
                  <a:lnTo>
                    <a:pt x="5871" y="13280"/>
                  </a:lnTo>
                  <a:lnTo>
                    <a:pt x="5898" y="13229"/>
                  </a:lnTo>
                  <a:lnTo>
                    <a:pt x="5926" y="13180"/>
                  </a:lnTo>
                  <a:lnTo>
                    <a:pt x="5955" y="13131"/>
                  </a:lnTo>
                  <a:lnTo>
                    <a:pt x="5984" y="13082"/>
                  </a:lnTo>
                  <a:lnTo>
                    <a:pt x="6014" y="13034"/>
                  </a:lnTo>
                  <a:lnTo>
                    <a:pt x="6077" y="12936"/>
                  </a:lnTo>
                  <a:lnTo>
                    <a:pt x="6143" y="12840"/>
                  </a:lnTo>
                  <a:lnTo>
                    <a:pt x="6211" y="12743"/>
                  </a:lnTo>
                  <a:lnTo>
                    <a:pt x="6281" y="12647"/>
                  </a:lnTo>
                  <a:lnTo>
                    <a:pt x="6352" y="12553"/>
                  </a:lnTo>
                  <a:lnTo>
                    <a:pt x="6424" y="12457"/>
                  </a:lnTo>
                  <a:lnTo>
                    <a:pt x="6567" y="12268"/>
                  </a:lnTo>
                  <a:lnTo>
                    <a:pt x="6636" y="12174"/>
                  </a:lnTo>
                  <a:lnTo>
                    <a:pt x="6705" y="12080"/>
                  </a:lnTo>
                  <a:lnTo>
                    <a:pt x="6771" y="11985"/>
                  </a:lnTo>
                  <a:lnTo>
                    <a:pt x="6834" y="11891"/>
                  </a:lnTo>
                  <a:lnTo>
                    <a:pt x="6864" y="11843"/>
                  </a:lnTo>
                  <a:lnTo>
                    <a:pt x="6894" y="11796"/>
                  </a:lnTo>
                  <a:lnTo>
                    <a:pt x="6923" y="11748"/>
                  </a:lnTo>
                  <a:lnTo>
                    <a:pt x="6949" y="11701"/>
                  </a:lnTo>
                  <a:lnTo>
                    <a:pt x="6976" y="11653"/>
                  </a:lnTo>
                  <a:lnTo>
                    <a:pt x="7001" y="11606"/>
                  </a:lnTo>
                  <a:lnTo>
                    <a:pt x="7025" y="11558"/>
                  </a:lnTo>
                  <a:lnTo>
                    <a:pt x="7048" y="11510"/>
                  </a:lnTo>
                  <a:lnTo>
                    <a:pt x="7069" y="11463"/>
                  </a:lnTo>
                  <a:lnTo>
                    <a:pt x="7089" y="11414"/>
                  </a:lnTo>
                  <a:lnTo>
                    <a:pt x="7107" y="11366"/>
                  </a:lnTo>
                  <a:lnTo>
                    <a:pt x="7124" y="11318"/>
                  </a:lnTo>
                  <a:lnTo>
                    <a:pt x="7138" y="11269"/>
                  </a:lnTo>
                  <a:lnTo>
                    <a:pt x="7152" y="11221"/>
                  </a:lnTo>
                  <a:lnTo>
                    <a:pt x="7163" y="11172"/>
                  </a:lnTo>
                  <a:lnTo>
                    <a:pt x="7172" y="11123"/>
                  </a:lnTo>
                  <a:lnTo>
                    <a:pt x="7180" y="11074"/>
                  </a:lnTo>
                  <a:lnTo>
                    <a:pt x="7186" y="11024"/>
                  </a:lnTo>
                  <a:lnTo>
                    <a:pt x="7190" y="10974"/>
                  </a:lnTo>
                  <a:lnTo>
                    <a:pt x="7191" y="10925"/>
                  </a:lnTo>
                  <a:lnTo>
                    <a:pt x="7191" y="10925"/>
                  </a:lnTo>
                  <a:lnTo>
                    <a:pt x="7194" y="10912"/>
                  </a:lnTo>
                  <a:lnTo>
                    <a:pt x="7195" y="10906"/>
                  </a:lnTo>
                  <a:lnTo>
                    <a:pt x="7196" y="10900"/>
                  </a:lnTo>
                  <a:lnTo>
                    <a:pt x="7196" y="10277"/>
                  </a:lnTo>
                  <a:lnTo>
                    <a:pt x="7196" y="10277"/>
                  </a:lnTo>
                  <a:lnTo>
                    <a:pt x="7195" y="10260"/>
                  </a:lnTo>
                  <a:lnTo>
                    <a:pt x="7192" y="10245"/>
                  </a:lnTo>
                  <a:lnTo>
                    <a:pt x="7189" y="10230"/>
                  </a:lnTo>
                  <a:lnTo>
                    <a:pt x="7184" y="10216"/>
                  </a:lnTo>
                  <a:lnTo>
                    <a:pt x="7177" y="10202"/>
                  </a:lnTo>
                  <a:lnTo>
                    <a:pt x="7170" y="10190"/>
                  </a:lnTo>
                  <a:lnTo>
                    <a:pt x="7160" y="10177"/>
                  </a:lnTo>
                  <a:lnTo>
                    <a:pt x="7150" y="10167"/>
                  </a:lnTo>
                  <a:lnTo>
                    <a:pt x="7140" y="10157"/>
                  </a:lnTo>
                  <a:lnTo>
                    <a:pt x="7127" y="10147"/>
                  </a:lnTo>
                  <a:lnTo>
                    <a:pt x="7114" y="10139"/>
                  </a:lnTo>
                  <a:lnTo>
                    <a:pt x="7101" y="10133"/>
                  </a:lnTo>
                  <a:lnTo>
                    <a:pt x="7087" y="10128"/>
                  </a:lnTo>
                  <a:lnTo>
                    <a:pt x="7072" y="10124"/>
                  </a:lnTo>
                  <a:lnTo>
                    <a:pt x="7056" y="10122"/>
                  </a:lnTo>
                  <a:lnTo>
                    <a:pt x="7040" y="10120"/>
                  </a:lnTo>
                  <a:lnTo>
                    <a:pt x="5795" y="10120"/>
                  </a:lnTo>
                  <a:lnTo>
                    <a:pt x="5795" y="8466"/>
                  </a:lnTo>
                  <a:lnTo>
                    <a:pt x="7352" y="8130"/>
                  </a:lnTo>
                  <a:lnTo>
                    <a:pt x="7352" y="8130"/>
                  </a:lnTo>
                  <a:lnTo>
                    <a:pt x="7384" y="8122"/>
                  </a:lnTo>
                  <a:lnTo>
                    <a:pt x="7414" y="8113"/>
                  </a:lnTo>
                  <a:lnTo>
                    <a:pt x="7443" y="8102"/>
                  </a:lnTo>
                  <a:lnTo>
                    <a:pt x="7472" y="8091"/>
                  </a:lnTo>
                  <a:lnTo>
                    <a:pt x="7501" y="8077"/>
                  </a:lnTo>
                  <a:lnTo>
                    <a:pt x="7527" y="8063"/>
                  </a:lnTo>
                  <a:lnTo>
                    <a:pt x="7554" y="8047"/>
                  </a:lnTo>
                  <a:lnTo>
                    <a:pt x="7579" y="8030"/>
                  </a:lnTo>
                  <a:lnTo>
                    <a:pt x="7603" y="8013"/>
                  </a:lnTo>
                  <a:lnTo>
                    <a:pt x="7627" y="7994"/>
                  </a:lnTo>
                  <a:lnTo>
                    <a:pt x="7650" y="7974"/>
                  </a:lnTo>
                  <a:lnTo>
                    <a:pt x="7671" y="7952"/>
                  </a:lnTo>
                  <a:lnTo>
                    <a:pt x="7691" y="7930"/>
                  </a:lnTo>
                  <a:lnTo>
                    <a:pt x="7710" y="7907"/>
                  </a:lnTo>
                  <a:lnTo>
                    <a:pt x="7728" y="7883"/>
                  </a:lnTo>
                  <a:lnTo>
                    <a:pt x="7744" y="7858"/>
                  </a:lnTo>
                  <a:lnTo>
                    <a:pt x="7760" y="7833"/>
                  </a:lnTo>
                  <a:lnTo>
                    <a:pt x="7774" y="7806"/>
                  </a:lnTo>
                  <a:lnTo>
                    <a:pt x="7788" y="7780"/>
                  </a:lnTo>
                  <a:lnTo>
                    <a:pt x="7799" y="7752"/>
                  </a:lnTo>
                  <a:lnTo>
                    <a:pt x="7810" y="7724"/>
                  </a:lnTo>
                  <a:lnTo>
                    <a:pt x="7820" y="7695"/>
                  </a:lnTo>
                  <a:lnTo>
                    <a:pt x="7827" y="7666"/>
                  </a:lnTo>
                  <a:lnTo>
                    <a:pt x="7833" y="7636"/>
                  </a:lnTo>
                  <a:lnTo>
                    <a:pt x="7838" y="7606"/>
                  </a:lnTo>
                  <a:lnTo>
                    <a:pt x="7841" y="7576"/>
                  </a:lnTo>
                  <a:lnTo>
                    <a:pt x="7844" y="7546"/>
                  </a:lnTo>
                  <a:lnTo>
                    <a:pt x="7844" y="7514"/>
                  </a:lnTo>
                  <a:lnTo>
                    <a:pt x="7842" y="7484"/>
                  </a:lnTo>
                  <a:lnTo>
                    <a:pt x="7840" y="7452"/>
                  </a:lnTo>
                  <a:lnTo>
                    <a:pt x="7836" y="7421"/>
                  </a:lnTo>
                  <a:lnTo>
                    <a:pt x="7830" y="7389"/>
                  </a:lnTo>
                  <a:lnTo>
                    <a:pt x="7830" y="7389"/>
                  </a:lnTo>
                  <a:lnTo>
                    <a:pt x="7822" y="7358"/>
                  </a:lnTo>
                  <a:lnTo>
                    <a:pt x="7813" y="7328"/>
                  </a:lnTo>
                  <a:lnTo>
                    <a:pt x="7803" y="7298"/>
                  </a:lnTo>
                  <a:lnTo>
                    <a:pt x="7791" y="7269"/>
                  </a:lnTo>
                  <a:lnTo>
                    <a:pt x="7778" y="7241"/>
                  </a:lnTo>
                  <a:lnTo>
                    <a:pt x="7763" y="7214"/>
                  </a:lnTo>
                  <a:lnTo>
                    <a:pt x="7748" y="7188"/>
                  </a:lnTo>
                  <a:lnTo>
                    <a:pt x="7731" y="7163"/>
                  </a:lnTo>
                  <a:lnTo>
                    <a:pt x="7713" y="7138"/>
                  </a:lnTo>
                  <a:lnTo>
                    <a:pt x="7694" y="7115"/>
                  </a:lnTo>
                  <a:lnTo>
                    <a:pt x="7674" y="7092"/>
                  </a:lnTo>
                  <a:lnTo>
                    <a:pt x="7652" y="7071"/>
                  </a:lnTo>
                  <a:lnTo>
                    <a:pt x="7631" y="7051"/>
                  </a:lnTo>
                  <a:lnTo>
                    <a:pt x="7607" y="7032"/>
                  </a:lnTo>
                  <a:lnTo>
                    <a:pt x="7584" y="7014"/>
                  </a:lnTo>
                  <a:lnTo>
                    <a:pt x="7559" y="6997"/>
                  </a:lnTo>
                  <a:lnTo>
                    <a:pt x="7534" y="6981"/>
                  </a:lnTo>
                  <a:lnTo>
                    <a:pt x="7507" y="6966"/>
                  </a:lnTo>
                  <a:lnTo>
                    <a:pt x="7481" y="6954"/>
                  </a:lnTo>
                  <a:lnTo>
                    <a:pt x="7453" y="6942"/>
                  </a:lnTo>
                  <a:lnTo>
                    <a:pt x="7424" y="6931"/>
                  </a:lnTo>
                  <a:lnTo>
                    <a:pt x="7396" y="6922"/>
                  </a:lnTo>
                  <a:lnTo>
                    <a:pt x="7366" y="6915"/>
                  </a:lnTo>
                  <a:lnTo>
                    <a:pt x="7337" y="6908"/>
                  </a:lnTo>
                  <a:lnTo>
                    <a:pt x="7307" y="6903"/>
                  </a:lnTo>
                  <a:lnTo>
                    <a:pt x="7277" y="6900"/>
                  </a:lnTo>
                  <a:lnTo>
                    <a:pt x="7245" y="6898"/>
                  </a:lnTo>
                  <a:lnTo>
                    <a:pt x="7215" y="6897"/>
                  </a:lnTo>
                  <a:lnTo>
                    <a:pt x="7184" y="6898"/>
                  </a:lnTo>
                  <a:lnTo>
                    <a:pt x="7152" y="6901"/>
                  </a:lnTo>
                  <a:lnTo>
                    <a:pt x="7121" y="6906"/>
                  </a:lnTo>
                  <a:lnTo>
                    <a:pt x="7089" y="6912"/>
                  </a:lnTo>
                  <a:lnTo>
                    <a:pt x="5040" y="7354"/>
                  </a:lnTo>
                  <a:lnTo>
                    <a:pt x="5040" y="7354"/>
                  </a:lnTo>
                  <a:lnTo>
                    <a:pt x="5015" y="7360"/>
                  </a:lnTo>
                  <a:lnTo>
                    <a:pt x="4991" y="7367"/>
                  </a:lnTo>
                  <a:lnTo>
                    <a:pt x="4967" y="7374"/>
                  </a:lnTo>
                  <a:lnTo>
                    <a:pt x="4945" y="7383"/>
                  </a:lnTo>
                  <a:lnTo>
                    <a:pt x="4922" y="7392"/>
                  </a:lnTo>
                  <a:lnTo>
                    <a:pt x="4899" y="7403"/>
                  </a:lnTo>
                  <a:lnTo>
                    <a:pt x="4878" y="7413"/>
                  </a:lnTo>
                  <a:lnTo>
                    <a:pt x="4856" y="7426"/>
                  </a:lnTo>
                  <a:lnTo>
                    <a:pt x="4836" y="7439"/>
                  </a:lnTo>
                  <a:lnTo>
                    <a:pt x="4816" y="7451"/>
                  </a:lnTo>
                  <a:lnTo>
                    <a:pt x="4797" y="7466"/>
                  </a:lnTo>
                  <a:lnTo>
                    <a:pt x="4778" y="7480"/>
                  </a:lnTo>
                  <a:lnTo>
                    <a:pt x="4761" y="7496"/>
                  </a:lnTo>
                  <a:lnTo>
                    <a:pt x="4743" y="7512"/>
                  </a:lnTo>
                  <a:lnTo>
                    <a:pt x="4727" y="7529"/>
                  </a:lnTo>
                  <a:lnTo>
                    <a:pt x="4710" y="7546"/>
                  </a:lnTo>
                  <a:lnTo>
                    <a:pt x="4695" y="7563"/>
                  </a:lnTo>
                  <a:lnTo>
                    <a:pt x="4680" y="7582"/>
                  </a:lnTo>
                  <a:lnTo>
                    <a:pt x="4666" y="7601"/>
                  </a:lnTo>
                  <a:lnTo>
                    <a:pt x="4652" y="7621"/>
                  </a:lnTo>
                  <a:lnTo>
                    <a:pt x="4640" y="7641"/>
                  </a:lnTo>
                  <a:lnTo>
                    <a:pt x="4628" y="7661"/>
                  </a:lnTo>
                  <a:lnTo>
                    <a:pt x="4617" y="7682"/>
                  </a:lnTo>
                  <a:lnTo>
                    <a:pt x="4607" y="7703"/>
                  </a:lnTo>
                  <a:lnTo>
                    <a:pt x="4598" y="7724"/>
                  </a:lnTo>
                  <a:lnTo>
                    <a:pt x="4589" y="7747"/>
                  </a:lnTo>
                  <a:lnTo>
                    <a:pt x="4582" y="7770"/>
                  </a:lnTo>
                  <a:lnTo>
                    <a:pt x="4574" y="7792"/>
                  </a:lnTo>
                  <a:lnTo>
                    <a:pt x="4569" y="7815"/>
                  </a:lnTo>
                  <a:lnTo>
                    <a:pt x="4563" y="7839"/>
                  </a:lnTo>
                  <a:lnTo>
                    <a:pt x="4559" y="7862"/>
                  </a:lnTo>
                  <a:lnTo>
                    <a:pt x="4555" y="7886"/>
                  </a:lnTo>
                  <a:lnTo>
                    <a:pt x="4555" y="7886"/>
                  </a:lnTo>
                  <a:lnTo>
                    <a:pt x="4553" y="7903"/>
                  </a:lnTo>
                  <a:lnTo>
                    <a:pt x="4550" y="7921"/>
                  </a:lnTo>
                  <a:lnTo>
                    <a:pt x="4549" y="7941"/>
                  </a:lnTo>
                  <a:lnTo>
                    <a:pt x="4548" y="7964"/>
                  </a:lnTo>
                  <a:lnTo>
                    <a:pt x="4548" y="7967"/>
                  </a:lnTo>
                  <a:lnTo>
                    <a:pt x="4548" y="7967"/>
                  </a:lnTo>
                  <a:lnTo>
                    <a:pt x="4548" y="7970"/>
                  </a:lnTo>
                  <a:lnTo>
                    <a:pt x="4548" y="10120"/>
                  </a:lnTo>
                  <a:lnTo>
                    <a:pt x="3302" y="10120"/>
                  </a:lnTo>
                  <a:lnTo>
                    <a:pt x="3302" y="7964"/>
                  </a:lnTo>
                  <a:lnTo>
                    <a:pt x="3302" y="7964"/>
                  </a:lnTo>
                  <a:lnTo>
                    <a:pt x="3301" y="7945"/>
                  </a:lnTo>
                  <a:lnTo>
                    <a:pt x="3301" y="7945"/>
                  </a:lnTo>
                  <a:lnTo>
                    <a:pt x="3300" y="7925"/>
                  </a:lnTo>
                  <a:lnTo>
                    <a:pt x="3300" y="7925"/>
                  </a:lnTo>
                  <a:lnTo>
                    <a:pt x="3297" y="7899"/>
                  </a:lnTo>
                  <a:lnTo>
                    <a:pt x="3294" y="7877"/>
                  </a:lnTo>
                  <a:lnTo>
                    <a:pt x="3294" y="7877"/>
                  </a:lnTo>
                  <a:lnTo>
                    <a:pt x="3289" y="7844"/>
                  </a:lnTo>
                  <a:lnTo>
                    <a:pt x="3281" y="7811"/>
                  </a:lnTo>
                  <a:lnTo>
                    <a:pt x="3272" y="7778"/>
                  </a:lnTo>
                  <a:lnTo>
                    <a:pt x="3261" y="7747"/>
                  </a:lnTo>
                  <a:lnTo>
                    <a:pt x="3248" y="7716"/>
                  </a:lnTo>
                  <a:lnTo>
                    <a:pt x="3234" y="7684"/>
                  </a:lnTo>
                  <a:lnTo>
                    <a:pt x="3219" y="7655"/>
                  </a:lnTo>
                  <a:lnTo>
                    <a:pt x="3202" y="7626"/>
                  </a:lnTo>
                  <a:lnTo>
                    <a:pt x="3183" y="7597"/>
                  </a:lnTo>
                  <a:lnTo>
                    <a:pt x="3163" y="7571"/>
                  </a:lnTo>
                  <a:lnTo>
                    <a:pt x="3140" y="7544"/>
                  </a:lnTo>
                  <a:lnTo>
                    <a:pt x="3116" y="7519"/>
                  </a:lnTo>
                  <a:lnTo>
                    <a:pt x="3091" y="7495"/>
                  </a:lnTo>
                  <a:lnTo>
                    <a:pt x="3063" y="7473"/>
                  </a:lnTo>
                  <a:lnTo>
                    <a:pt x="3035" y="7451"/>
                  </a:lnTo>
                  <a:lnTo>
                    <a:pt x="3005" y="7432"/>
                  </a:lnTo>
                  <a:lnTo>
                    <a:pt x="2281" y="6989"/>
                  </a:lnTo>
                  <a:lnTo>
                    <a:pt x="7350" y="5912"/>
                  </a:lnTo>
                  <a:lnTo>
                    <a:pt x="7350" y="5912"/>
                  </a:lnTo>
                  <a:lnTo>
                    <a:pt x="7381" y="5905"/>
                  </a:lnTo>
                  <a:lnTo>
                    <a:pt x="7412" y="5896"/>
                  </a:lnTo>
                  <a:lnTo>
                    <a:pt x="7442" y="5885"/>
                  </a:lnTo>
                  <a:lnTo>
                    <a:pt x="7471" y="5873"/>
                  </a:lnTo>
                  <a:lnTo>
                    <a:pt x="7498" y="5861"/>
                  </a:lnTo>
                  <a:lnTo>
                    <a:pt x="7526" y="5846"/>
                  </a:lnTo>
                  <a:lnTo>
                    <a:pt x="7551" y="5831"/>
                  </a:lnTo>
                  <a:lnTo>
                    <a:pt x="7578" y="5813"/>
                  </a:lnTo>
                  <a:lnTo>
                    <a:pt x="7602" y="5795"/>
                  </a:lnTo>
                  <a:lnTo>
                    <a:pt x="7626" y="5776"/>
                  </a:lnTo>
                  <a:lnTo>
                    <a:pt x="7647" y="5756"/>
                  </a:lnTo>
                  <a:lnTo>
                    <a:pt x="7668" y="5735"/>
                  </a:lnTo>
                  <a:lnTo>
                    <a:pt x="7689" y="5714"/>
                  </a:lnTo>
                  <a:lnTo>
                    <a:pt x="7709" y="5691"/>
                  </a:lnTo>
                  <a:lnTo>
                    <a:pt x="7726" y="5667"/>
                  </a:lnTo>
                  <a:lnTo>
                    <a:pt x="7743" y="5642"/>
                  </a:lnTo>
                  <a:lnTo>
                    <a:pt x="7759" y="5617"/>
                  </a:lnTo>
                  <a:lnTo>
                    <a:pt x="7773" y="5590"/>
                  </a:lnTo>
                  <a:lnTo>
                    <a:pt x="7787" y="5564"/>
                  </a:lnTo>
                  <a:lnTo>
                    <a:pt x="7798" y="5536"/>
                  </a:lnTo>
                  <a:lnTo>
                    <a:pt x="7810" y="5508"/>
                  </a:lnTo>
                  <a:lnTo>
                    <a:pt x="7818" y="5479"/>
                  </a:lnTo>
                  <a:lnTo>
                    <a:pt x="7826" y="5450"/>
                  </a:lnTo>
                  <a:lnTo>
                    <a:pt x="7832" y="5420"/>
                  </a:lnTo>
                  <a:lnTo>
                    <a:pt x="7837" y="5390"/>
                  </a:lnTo>
                  <a:lnTo>
                    <a:pt x="7841" y="5360"/>
                  </a:lnTo>
                  <a:lnTo>
                    <a:pt x="7844" y="5330"/>
                  </a:lnTo>
                  <a:lnTo>
                    <a:pt x="7844" y="5298"/>
                  </a:lnTo>
                  <a:lnTo>
                    <a:pt x="7844" y="5268"/>
                  </a:lnTo>
                  <a:lnTo>
                    <a:pt x="7840" y="5236"/>
                  </a:lnTo>
                  <a:lnTo>
                    <a:pt x="7836" y="5205"/>
                  </a:lnTo>
                  <a:lnTo>
                    <a:pt x="7830" y="5173"/>
                  </a:lnTo>
                  <a:lnTo>
                    <a:pt x="7830" y="517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2" name="组合 31"/>
          <p:cNvGrpSpPr/>
          <p:nvPr/>
        </p:nvGrpSpPr>
        <p:grpSpPr>
          <a:xfrm>
            <a:off x="6082030" y="4863438"/>
            <a:ext cx="576000" cy="576000"/>
            <a:chOff x="5986780" y="4863438"/>
            <a:chExt cx="576000" cy="576000"/>
          </a:xfrm>
        </p:grpSpPr>
        <p:sp>
          <p:nvSpPr>
            <p:cNvPr id="33" name="椭圆 32"/>
            <p:cNvSpPr/>
            <p:nvPr/>
          </p:nvSpPr>
          <p:spPr>
            <a:xfrm>
              <a:off x="5986780" y="4863438"/>
              <a:ext cx="576000" cy="576000"/>
            </a:xfrm>
            <a:prstGeom prst="ellipse">
              <a:avLst/>
            </a:prstGeom>
            <a:solidFill>
              <a:schemeClr val="accent3">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73"/>
            <p:cNvSpPr/>
            <p:nvPr/>
          </p:nvSpPr>
          <p:spPr bwMode="auto">
            <a:xfrm>
              <a:off x="6149843" y="5037657"/>
              <a:ext cx="249874" cy="227562"/>
            </a:xfrm>
            <a:custGeom>
              <a:avLst/>
              <a:gdLst>
                <a:gd name="T0" fmla="*/ 4712 w 15234"/>
                <a:gd name="T1" fmla="*/ 50 h 13871"/>
                <a:gd name="T2" fmla="*/ 5431 w 15234"/>
                <a:gd name="T3" fmla="*/ 239 h 13871"/>
                <a:gd name="T4" fmla="*/ 6092 w 15234"/>
                <a:gd name="T5" fmla="*/ 558 h 13871"/>
                <a:gd name="T6" fmla="*/ 6687 w 15234"/>
                <a:gd name="T7" fmla="*/ 992 h 13871"/>
                <a:gd name="T8" fmla="*/ 7198 w 15234"/>
                <a:gd name="T9" fmla="*/ 1527 h 13871"/>
                <a:gd name="T10" fmla="*/ 7616 w 15234"/>
                <a:gd name="T11" fmla="*/ 2152 h 13871"/>
                <a:gd name="T12" fmla="*/ 7993 w 15234"/>
                <a:gd name="T13" fmla="*/ 1580 h 13871"/>
                <a:gd name="T14" fmla="*/ 8496 w 15234"/>
                <a:gd name="T15" fmla="*/ 1036 h 13871"/>
                <a:gd name="T16" fmla="*/ 9083 w 15234"/>
                <a:gd name="T17" fmla="*/ 593 h 13871"/>
                <a:gd name="T18" fmla="*/ 9739 w 15234"/>
                <a:gd name="T19" fmla="*/ 263 h 13871"/>
                <a:gd name="T20" fmla="*/ 10453 w 15234"/>
                <a:gd name="T21" fmla="*/ 62 h 13871"/>
                <a:gd name="T22" fmla="*/ 11141 w 15234"/>
                <a:gd name="T23" fmla="*/ 0 h 13871"/>
                <a:gd name="T24" fmla="*/ 12262 w 15234"/>
                <a:gd name="T25" fmla="*/ 166 h 13871"/>
                <a:gd name="T26" fmla="*/ 13263 w 15234"/>
                <a:gd name="T27" fmla="*/ 633 h 13871"/>
                <a:gd name="T28" fmla="*/ 14103 w 15234"/>
                <a:gd name="T29" fmla="*/ 1356 h 13871"/>
                <a:gd name="T30" fmla="*/ 14739 w 15234"/>
                <a:gd name="T31" fmla="*/ 2289 h 13871"/>
                <a:gd name="T32" fmla="*/ 15128 w 15234"/>
                <a:gd name="T33" fmla="*/ 3387 h 13871"/>
                <a:gd name="T34" fmla="*/ 15232 w 15234"/>
                <a:gd name="T35" fmla="*/ 4439 h 13871"/>
                <a:gd name="T36" fmla="*/ 15172 w 15234"/>
                <a:gd name="T37" fmla="*/ 5133 h 13871"/>
                <a:gd name="T38" fmla="*/ 15013 w 15234"/>
                <a:gd name="T39" fmla="*/ 5790 h 13871"/>
                <a:gd name="T40" fmla="*/ 14766 w 15234"/>
                <a:gd name="T41" fmla="*/ 6405 h 13871"/>
                <a:gd name="T42" fmla="*/ 14438 w 15234"/>
                <a:gd name="T43" fmla="*/ 6966 h 13871"/>
                <a:gd name="T44" fmla="*/ 14036 w 15234"/>
                <a:gd name="T45" fmla="*/ 7466 h 13871"/>
                <a:gd name="T46" fmla="*/ 3421 w 15234"/>
                <a:gd name="T47" fmla="*/ 8073 h 13871"/>
                <a:gd name="T48" fmla="*/ 3628 w 15234"/>
                <a:gd name="T49" fmla="*/ 8028 h 13871"/>
                <a:gd name="T50" fmla="*/ 3805 w 15234"/>
                <a:gd name="T51" fmla="*/ 7891 h 13871"/>
                <a:gd name="T52" fmla="*/ 3904 w 15234"/>
                <a:gd name="T53" fmla="*/ 7685 h 13871"/>
                <a:gd name="T54" fmla="*/ 6475 w 15234"/>
                <a:gd name="T55" fmla="*/ 10886 h 13871"/>
                <a:gd name="T56" fmla="*/ 6672 w 15234"/>
                <a:gd name="T57" fmla="*/ 11055 h 13871"/>
                <a:gd name="T58" fmla="*/ 6927 w 15234"/>
                <a:gd name="T59" fmla="*/ 11101 h 13871"/>
                <a:gd name="T60" fmla="*/ 7202 w 15234"/>
                <a:gd name="T61" fmla="*/ 10988 h 13871"/>
                <a:gd name="T62" fmla="*/ 8848 w 15234"/>
                <a:gd name="T63" fmla="*/ 5725 h 13871"/>
                <a:gd name="T64" fmla="*/ 9434 w 15234"/>
                <a:gd name="T65" fmla="*/ 7858 h 13871"/>
                <a:gd name="T66" fmla="*/ 9588 w 15234"/>
                <a:gd name="T67" fmla="*/ 8013 h 13871"/>
                <a:gd name="T68" fmla="*/ 9793 w 15234"/>
                <a:gd name="T69" fmla="*/ 8087 h 13871"/>
                <a:gd name="T70" fmla="*/ 11740 w 15234"/>
                <a:gd name="T71" fmla="*/ 8076 h 13871"/>
                <a:gd name="T72" fmla="*/ 11966 w 15234"/>
                <a:gd name="T73" fmla="*/ 7947 h 13871"/>
                <a:gd name="T74" fmla="*/ 12094 w 15234"/>
                <a:gd name="T75" fmla="*/ 7721 h 13871"/>
                <a:gd name="T76" fmla="*/ 12094 w 15234"/>
                <a:gd name="T77" fmla="*/ 7475 h 13871"/>
                <a:gd name="T78" fmla="*/ 11966 w 15234"/>
                <a:gd name="T79" fmla="*/ 7250 h 13871"/>
                <a:gd name="T80" fmla="*/ 11740 w 15234"/>
                <a:gd name="T81" fmla="*/ 7120 h 13871"/>
                <a:gd name="T82" fmla="*/ 9330 w 15234"/>
                <a:gd name="T83" fmla="*/ 3719 h 13871"/>
                <a:gd name="T84" fmla="*/ 9081 w 15234"/>
                <a:gd name="T85" fmla="*/ 3460 h 13871"/>
                <a:gd name="T86" fmla="*/ 8820 w 15234"/>
                <a:gd name="T87" fmla="*/ 3417 h 13871"/>
                <a:gd name="T88" fmla="*/ 8579 w 15234"/>
                <a:gd name="T89" fmla="*/ 3513 h 13871"/>
                <a:gd name="T90" fmla="*/ 8418 w 15234"/>
                <a:gd name="T91" fmla="*/ 3719 h 13871"/>
                <a:gd name="T92" fmla="*/ 5033 w 15234"/>
                <a:gd name="T93" fmla="*/ 2716 h 13871"/>
                <a:gd name="T94" fmla="*/ 4757 w 15234"/>
                <a:gd name="T95" fmla="*/ 2485 h 13871"/>
                <a:gd name="T96" fmla="*/ 4504 w 15234"/>
                <a:gd name="T97" fmla="*/ 2469 h 13871"/>
                <a:gd name="T98" fmla="*/ 4274 w 15234"/>
                <a:gd name="T99" fmla="*/ 2585 h 13871"/>
                <a:gd name="T100" fmla="*/ 4130 w 15234"/>
                <a:gd name="T101" fmla="*/ 2806 h 13871"/>
                <a:gd name="T102" fmla="*/ 639 w 15234"/>
                <a:gd name="T103" fmla="*/ 6723 h 13871"/>
                <a:gd name="T104" fmla="*/ 234 w 15234"/>
                <a:gd name="T105" fmla="*/ 5836 h 13871"/>
                <a:gd name="T106" fmla="*/ 24 w 15234"/>
                <a:gd name="T107" fmla="*/ 4849 h 13871"/>
                <a:gd name="T108" fmla="*/ 32 w 15234"/>
                <a:gd name="T109" fmla="*/ 3817 h 13871"/>
                <a:gd name="T110" fmla="*/ 321 w 15234"/>
                <a:gd name="T111" fmla="*/ 2672 h 13871"/>
                <a:gd name="T112" fmla="*/ 872 w 15234"/>
                <a:gd name="T113" fmla="*/ 1673 h 13871"/>
                <a:gd name="T114" fmla="*/ 1643 w 15234"/>
                <a:gd name="T115" fmla="*/ 869 h 13871"/>
                <a:gd name="T116" fmla="*/ 2591 w 15234"/>
                <a:gd name="T117" fmla="*/ 303 h 13871"/>
                <a:gd name="T118" fmla="*/ 3673 w 15234"/>
                <a:gd name="T119" fmla="*/ 22 h 1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234" h="13871">
                  <a:moveTo>
                    <a:pt x="4091" y="0"/>
                  </a:moveTo>
                  <a:lnTo>
                    <a:pt x="4091" y="0"/>
                  </a:lnTo>
                  <a:lnTo>
                    <a:pt x="4162" y="0"/>
                  </a:lnTo>
                  <a:lnTo>
                    <a:pt x="4232" y="2"/>
                  </a:lnTo>
                  <a:lnTo>
                    <a:pt x="4301" y="5"/>
                  </a:lnTo>
                  <a:lnTo>
                    <a:pt x="4371" y="10"/>
                  </a:lnTo>
                  <a:lnTo>
                    <a:pt x="4440" y="15"/>
                  </a:lnTo>
                  <a:lnTo>
                    <a:pt x="4508" y="22"/>
                  </a:lnTo>
                  <a:lnTo>
                    <a:pt x="4577" y="30"/>
                  </a:lnTo>
                  <a:lnTo>
                    <a:pt x="4645" y="39"/>
                  </a:lnTo>
                  <a:lnTo>
                    <a:pt x="4712" y="50"/>
                  </a:lnTo>
                  <a:lnTo>
                    <a:pt x="4780" y="62"/>
                  </a:lnTo>
                  <a:lnTo>
                    <a:pt x="4847" y="74"/>
                  </a:lnTo>
                  <a:lnTo>
                    <a:pt x="4914" y="88"/>
                  </a:lnTo>
                  <a:lnTo>
                    <a:pt x="4979" y="103"/>
                  </a:lnTo>
                  <a:lnTo>
                    <a:pt x="5044" y="119"/>
                  </a:lnTo>
                  <a:lnTo>
                    <a:pt x="5110" y="136"/>
                  </a:lnTo>
                  <a:lnTo>
                    <a:pt x="5175" y="155"/>
                  </a:lnTo>
                  <a:lnTo>
                    <a:pt x="5240" y="175"/>
                  </a:lnTo>
                  <a:lnTo>
                    <a:pt x="5304" y="195"/>
                  </a:lnTo>
                  <a:lnTo>
                    <a:pt x="5368" y="216"/>
                  </a:lnTo>
                  <a:lnTo>
                    <a:pt x="5431" y="239"/>
                  </a:lnTo>
                  <a:lnTo>
                    <a:pt x="5493" y="263"/>
                  </a:lnTo>
                  <a:lnTo>
                    <a:pt x="5556" y="288"/>
                  </a:lnTo>
                  <a:lnTo>
                    <a:pt x="5617" y="315"/>
                  </a:lnTo>
                  <a:lnTo>
                    <a:pt x="5679" y="341"/>
                  </a:lnTo>
                  <a:lnTo>
                    <a:pt x="5740" y="369"/>
                  </a:lnTo>
                  <a:lnTo>
                    <a:pt x="5800" y="398"/>
                  </a:lnTo>
                  <a:lnTo>
                    <a:pt x="5859" y="428"/>
                  </a:lnTo>
                  <a:lnTo>
                    <a:pt x="5918" y="459"/>
                  </a:lnTo>
                  <a:lnTo>
                    <a:pt x="5978" y="491"/>
                  </a:lnTo>
                  <a:lnTo>
                    <a:pt x="6036" y="524"/>
                  </a:lnTo>
                  <a:lnTo>
                    <a:pt x="6092" y="558"/>
                  </a:lnTo>
                  <a:lnTo>
                    <a:pt x="6150" y="593"/>
                  </a:lnTo>
                  <a:lnTo>
                    <a:pt x="6206" y="628"/>
                  </a:lnTo>
                  <a:lnTo>
                    <a:pt x="6262" y="665"/>
                  </a:lnTo>
                  <a:lnTo>
                    <a:pt x="6318" y="702"/>
                  </a:lnTo>
                  <a:lnTo>
                    <a:pt x="6372" y="741"/>
                  </a:lnTo>
                  <a:lnTo>
                    <a:pt x="6426" y="780"/>
                  </a:lnTo>
                  <a:lnTo>
                    <a:pt x="6479" y="821"/>
                  </a:lnTo>
                  <a:lnTo>
                    <a:pt x="6532" y="862"/>
                  </a:lnTo>
                  <a:lnTo>
                    <a:pt x="6583" y="905"/>
                  </a:lnTo>
                  <a:lnTo>
                    <a:pt x="6635" y="948"/>
                  </a:lnTo>
                  <a:lnTo>
                    <a:pt x="6687" y="992"/>
                  </a:lnTo>
                  <a:lnTo>
                    <a:pt x="6736" y="1036"/>
                  </a:lnTo>
                  <a:lnTo>
                    <a:pt x="6786" y="1081"/>
                  </a:lnTo>
                  <a:lnTo>
                    <a:pt x="6834" y="1128"/>
                  </a:lnTo>
                  <a:lnTo>
                    <a:pt x="6882" y="1176"/>
                  </a:lnTo>
                  <a:lnTo>
                    <a:pt x="6930" y="1224"/>
                  </a:lnTo>
                  <a:lnTo>
                    <a:pt x="6976" y="1272"/>
                  </a:lnTo>
                  <a:lnTo>
                    <a:pt x="7022" y="1322"/>
                  </a:lnTo>
                  <a:lnTo>
                    <a:pt x="7067" y="1372"/>
                  </a:lnTo>
                  <a:lnTo>
                    <a:pt x="7111" y="1423"/>
                  </a:lnTo>
                  <a:lnTo>
                    <a:pt x="7155" y="1474"/>
                  </a:lnTo>
                  <a:lnTo>
                    <a:pt x="7198" y="1527"/>
                  </a:lnTo>
                  <a:lnTo>
                    <a:pt x="7241" y="1580"/>
                  </a:lnTo>
                  <a:lnTo>
                    <a:pt x="7281" y="1634"/>
                  </a:lnTo>
                  <a:lnTo>
                    <a:pt x="7323" y="1690"/>
                  </a:lnTo>
                  <a:lnTo>
                    <a:pt x="7362" y="1745"/>
                  </a:lnTo>
                  <a:lnTo>
                    <a:pt x="7401" y="1800"/>
                  </a:lnTo>
                  <a:lnTo>
                    <a:pt x="7438" y="1857"/>
                  </a:lnTo>
                  <a:lnTo>
                    <a:pt x="7476" y="1915"/>
                  </a:lnTo>
                  <a:lnTo>
                    <a:pt x="7513" y="1973"/>
                  </a:lnTo>
                  <a:lnTo>
                    <a:pt x="7548" y="2032"/>
                  </a:lnTo>
                  <a:lnTo>
                    <a:pt x="7582" y="2091"/>
                  </a:lnTo>
                  <a:lnTo>
                    <a:pt x="7616" y="2152"/>
                  </a:lnTo>
                  <a:lnTo>
                    <a:pt x="7616" y="2152"/>
                  </a:lnTo>
                  <a:lnTo>
                    <a:pt x="7650" y="2091"/>
                  </a:lnTo>
                  <a:lnTo>
                    <a:pt x="7685" y="2032"/>
                  </a:lnTo>
                  <a:lnTo>
                    <a:pt x="7721" y="1973"/>
                  </a:lnTo>
                  <a:lnTo>
                    <a:pt x="7757" y="1915"/>
                  </a:lnTo>
                  <a:lnTo>
                    <a:pt x="7794" y="1857"/>
                  </a:lnTo>
                  <a:lnTo>
                    <a:pt x="7833" y="1800"/>
                  </a:lnTo>
                  <a:lnTo>
                    <a:pt x="7872" y="1745"/>
                  </a:lnTo>
                  <a:lnTo>
                    <a:pt x="7911" y="1690"/>
                  </a:lnTo>
                  <a:lnTo>
                    <a:pt x="7951" y="1634"/>
                  </a:lnTo>
                  <a:lnTo>
                    <a:pt x="7993" y="1580"/>
                  </a:lnTo>
                  <a:lnTo>
                    <a:pt x="8034" y="1527"/>
                  </a:lnTo>
                  <a:lnTo>
                    <a:pt x="8077" y="1474"/>
                  </a:lnTo>
                  <a:lnTo>
                    <a:pt x="8121" y="1423"/>
                  </a:lnTo>
                  <a:lnTo>
                    <a:pt x="8165" y="1372"/>
                  </a:lnTo>
                  <a:lnTo>
                    <a:pt x="8210" y="1322"/>
                  </a:lnTo>
                  <a:lnTo>
                    <a:pt x="8257" y="1272"/>
                  </a:lnTo>
                  <a:lnTo>
                    <a:pt x="8304" y="1224"/>
                  </a:lnTo>
                  <a:lnTo>
                    <a:pt x="8350" y="1176"/>
                  </a:lnTo>
                  <a:lnTo>
                    <a:pt x="8398" y="1128"/>
                  </a:lnTo>
                  <a:lnTo>
                    <a:pt x="8447" y="1081"/>
                  </a:lnTo>
                  <a:lnTo>
                    <a:pt x="8496" y="1036"/>
                  </a:lnTo>
                  <a:lnTo>
                    <a:pt x="8547" y="992"/>
                  </a:lnTo>
                  <a:lnTo>
                    <a:pt x="8597" y="948"/>
                  </a:lnTo>
                  <a:lnTo>
                    <a:pt x="8649" y="905"/>
                  </a:lnTo>
                  <a:lnTo>
                    <a:pt x="8702" y="862"/>
                  </a:lnTo>
                  <a:lnTo>
                    <a:pt x="8753" y="821"/>
                  </a:lnTo>
                  <a:lnTo>
                    <a:pt x="8807" y="780"/>
                  </a:lnTo>
                  <a:lnTo>
                    <a:pt x="8861" y="741"/>
                  </a:lnTo>
                  <a:lnTo>
                    <a:pt x="8916" y="702"/>
                  </a:lnTo>
                  <a:lnTo>
                    <a:pt x="8971" y="665"/>
                  </a:lnTo>
                  <a:lnTo>
                    <a:pt x="9026" y="628"/>
                  </a:lnTo>
                  <a:lnTo>
                    <a:pt x="9083" y="593"/>
                  </a:lnTo>
                  <a:lnTo>
                    <a:pt x="9140" y="558"/>
                  </a:lnTo>
                  <a:lnTo>
                    <a:pt x="9198" y="524"/>
                  </a:lnTo>
                  <a:lnTo>
                    <a:pt x="9256" y="491"/>
                  </a:lnTo>
                  <a:lnTo>
                    <a:pt x="9315" y="459"/>
                  </a:lnTo>
                  <a:lnTo>
                    <a:pt x="9374" y="428"/>
                  </a:lnTo>
                  <a:lnTo>
                    <a:pt x="9433" y="398"/>
                  </a:lnTo>
                  <a:lnTo>
                    <a:pt x="9494" y="369"/>
                  </a:lnTo>
                  <a:lnTo>
                    <a:pt x="9554" y="341"/>
                  </a:lnTo>
                  <a:lnTo>
                    <a:pt x="9616" y="315"/>
                  </a:lnTo>
                  <a:lnTo>
                    <a:pt x="9678" y="288"/>
                  </a:lnTo>
                  <a:lnTo>
                    <a:pt x="9739" y="263"/>
                  </a:lnTo>
                  <a:lnTo>
                    <a:pt x="9802" y="239"/>
                  </a:lnTo>
                  <a:lnTo>
                    <a:pt x="9865" y="216"/>
                  </a:lnTo>
                  <a:lnTo>
                    <a:pt x="9929" y="195"/>
                  </a:lnTo>
                  <a:lnTo>
                    <a:pt x="9992" y="175"/>
                  </a:lnTo>
                  <a:lnTo>
                    <a:pt x="10058" y="155"/>
                  </a:lnTo>
                  <a:lnTo>
                    <a:pt x="10122" y="136"/>
                  </a:lnTo>
                  <a:lnTo>
                    <a:pt x="10188" y="119"/>
                  </a:lnTo>
                  <a:lnTo>
                    <a:pt x="10253" y="103"/>
                  </a:lnTo>
                  <a:lnTo>
                    <a:pt x="10320" y="88"/>
                  </a:lnTo>
                  <a:lnTo>
                    <a:pt x="10386" y="74"/>
                  </a:lnTo>
                  <a:lnTo>
                    <a:pt x="10453" y="62"/>
                  </a:lnTo>
                  <a:lnTo>
                    <a:pt x="10520" y="50"/>
                  </a:lnTo>
                  <a:lnTo>
                    <a:pt x="10588" y="39"/>
                  </a:lnTo>
                  <a:lnTo>
                    <a:pt x="10656" y="30"/>
                  </a:lnTo>
                  <a:lnTo>
                    <a:pt x="10724" y="22"/>
                  </a:lnTo>
                  <a:lnTo>
                    <a:pt x="10793" y="15"/>
                  </a:lnTo>
                  <a:lnTo>
                    <a:pt x="10863" y="10"/>
                  </a:lnTo>
                  <a:lnTo>
                    <a:pt x="10932" y="5"/>
                  </a:lnTo>
                  <a:lnTo>
                    <a:pt x="11001" y="2"/>
                  </a:lnTo>
                  <a:lnTo>
                    <a:pt x="11070" y="0"/>
                  </a:lnTo>
                  <a:lnTo>
                    <a:pt x="11141" y="0"/>
                  </a:lnTo>
                  <a:lnTo>
                    <a:pt x="11141" y="0"/>
                  </a:lnTo>
                  <a:lnTo>
                    <a:pt x="11247" y="1"/>
                  </a:lnTo>
                  <a:lnTo>
                    <a:pt x="11351" y="5"/>
                  </a:lnTo>
                  <a:lnTo>
                    <a:pt x="11456" y="12"/>
                  </a:lnTo>
                  <a:lnTo>
                    <a:pt x="11559" y="22"/>
                  </a:lnTo>
                  <a:lnTo>
                    <a:pt x="11662" y="35"/>
                  </a:lnTo>
                  <a:lnTo>
                    <a:pt x="11764" y="50"/>
                  </a:lnTo>
                  <a:lnTo>
                    <a:pt x="11865" y="68"/>
                  </a:lnTo>
                  <a:lnTo>
                    <a:pt x="11966" y="88"/>
                  </a:lnTo>
                  <a:lnTo>
                    <a:pt x="12065" y="112"/>
                  </a:lnTo>
                  <a:lnTo>
                    <a:pt x="12163" y="137"/>
                  </a:lnTo>
                  <a:lnTo>
                    <a:pt x="12262" y="166"/>
                  </a:lnTo>
                  <a:lnTo>
                    <a:pt x="12357" y="196"/>
                  </a:lnTo>
                  <a:lnTo>
                    <a:pt x="12453" y="229"/>
                  </a:lnTo>
                  <a:lnTo>
                    <a:pt x="12547" y="266"/>
                  </a:lnTo>
                  <a:lnTo>
                    <a:pt x="12642" y="303"/>
                  </a:lnTo>
                  <a:lnTo>
                    <a:pt x="12734" y="344"/>
                  </a:lnTo>
                  <a:lnTo>
                    <a:pt x="12825" y="386"/>
                  </a:lnTo>
                  <a:lnTo>
                    <a:pt x="12915" y="432"/>
                  </a:lnTo>
                  <a:lnTo>
                    <a:pt x="13003" y="478"/>
                  </a:lnTo>
                  <a:lnTo>
                    <a:pt x="13092" y="527"/>
                  </a:lnTo>
                  <a:lnTo>
                    <a:pt x="13178" y="579"/>
                  </a:lnTo>
                  <a:lnTo>
                    <a:pt x="13263" y="633"/>
                  </a:lnTo>
                  <a:lnTo>
                    <a:pt x="13347" y="689"/>
                  </a:lnTo>
                  <a:lnTo>
                    <a:pt x="13429" y="746"/>
                  </a:lnTo>
                  <a:lnTo>
                    <a:pt x="13510" y="807"/>
                  </a:lnTo>
                  <a:lnTo>
                    <a:pt x="13589" y="869"/>
                  </a:lnTo>
                  <a:lnTo>
                    <a:pt x="13667" y="933"/>
                  </a:lnTo>
                  <a:lnTo>
                    <a:pt x="13744" y="998"/>
                  </a:lnTo>
                  <a:lnTo>
                    <a:pt x="13819" y="1066"/>
                  </a:lnTo>
                  <a:lnTo>
                    <a:pt x="13892" y="1136"/>
                  </a:lnTo>
                  <a:lnTo>
                    <a:pt x="13964" y="1207"/>
                  </a:lnTo>
                  <a:lnTo>
                    <a:pt x="14035" y="1282"/>
                  </a:lnTo>
                  <a:lnTo>
                    <a:pt x="14103" y="1356"/>
                  </a:lnTo>
                  <a:lnTo>
                    <a:pt x="14169" y="1433"/>
                  </a:lnTo>
                  <a:lnTo>
                    <a:pt x="14235" y="1512"/>
                  </a:lnTo>
                  <a:lnTo>
                    <a:pt x="14299" y="1591"/>
                  </a:lnTo>
                  <a:lnTo>
                    <a:pt x="14360" y="1673"/>
                  </a:lnTo>
                  <a:lnTo>
                    <a:pt x="14420" y="1758"/>
                  </a:lnTo>
                  <a:lnTo>
                    <a:pt x="14478" y="1842"/>
                  </a:lnTo>
                  <a:lnTo>
                    <a:pt x="14535" y="1929"/>
                  </a:lnTo>
                  <a:lnTo>
                    <a:pt x="14589" y="2017"/>
                  </a:lnTo>
                  <a:lnTo>
                    <a:pt x="14640" y="2106"/>
                  </a:lnTo>
                  <a:lnTo>
                    <a:pt x="14691" y="2197"/>
                  </a:lnTo>
                  <a:lnTo>
                    <a:pt x="14739" y="2289"/>
                  </a:lnTo>
                  <a:lnTo>
                    <a:pt x="14785" y="2383"/>
                  </a:lnTo>
                  <a:lnTo>
                    <a:pt x="14829" y="2478"/>
                  </a:lnTo>
                  <a:lnTo>
                    <a:pt x="14871" y="2573"/>
                  </a:lnTo>
                  <a:lnTo>
                    <a:pt x="14911" y="2672"/>
                  </a:lnTo>
                  <a:lnTo>
                    <a:pt x="14949" y="2770"/>
                  </a:lnTo>
                  <a:lnTo>
                    <a:pt x="14984" y="2871"/>
                  </a:lnTo>
                  <a:lnTo>
                    <a:pt x="15018" y="2971"/>
                  </a:lnTo>
                  <a:lnTo>
                    <a:pt x="15048" y="3073"/>
                  </a:lnTo>
                  <a:lnTo>
                    <a:pt x="15077" y="3177"/>
                  </a:lnTo>
                  <a:lnTo>
                    <a:pt x="15104" y="3281"/>
                  </a:lnTo>
                  <a:lnTo>
                    <a:pt x="15128" y="3387"/>
                  </a:lnTo>
                  <a:lnTo>
                    <a:pt x="15150" y="3493"/>
                  </a:lnTo>
                  <a:lnTo>
                    <a:pt x="15169" y="3600"/>
                  </a:lnTo>
                  <a:lnTo>
                    <a:pt x="15186" y="3708"/>
                  </a:lnTo>
                  <a:lnTo>
                    <a:pt x="15200" y="3817"/>
                  </a:lnTo>
                  <a:lnTo>
                    <a:pt x="15212" y="3927"/>
                  </a:lnTo>
                  <a:lnTo>
                    <a:pt x="15221" y="4038"/>
                  </a:lnTo>
                  <a:lnTo>
                    <a:pt x="15227" y="4150"/>
                  </a:lnTo>
                  <a:lnTo>
                    <a:pt x="15231" y="4262"/>
                  </a:lnTo>
                  <a:lnTo>
                    <a:pt x="15234" y="4374"/>
                  </a:lnTo>
                  <a:lnTo>
                    <a:pt x="15234" y="4374"/>
                  </a:lnTo>
                  <a:lnTo>
                    <a:pt x="15232" y="4439"/>
                  </a:lnTo>
                  <a:lnTo>
                    <a:pt x="15231" y="4504"/>
                  </a:lnTo>
                  <a:lnTo>
                    <a:pt x="15229" y="4568"/>
                  </a:lnTo>
                  <a:lnTo>
                    <a:pt x="15226" y="4631"/>
                  </a:lnTo>
                  <a:lnTo>
                    <a:pt x="15222" y="4695"/>
                  </a:lnTo>
                  <a:lnTo>
                    <a:pt x="15217" y="4758"/>
                  </a:lnTo>
                  <a:lnTo>
                    <a:pt x="15212" y="4821"/>
                  </a:lnTo>
                  <a:lnTo>
                    <a:pt x="15206" y="4884"/>
                  </a:lnTo>
                  <a:lnTo>
                    <a:pt x="15198" y="4947"/>
                  </a:lnTo>
                  <a:lnTo>
                    <a:pt x="15191" y="5009"/>
                  </a:lnTo>
                  <a:lnTo>
                    <a:pt x="15182" y="5072"/>
                  </a:lnTo>
                  <a:lnTo>
                    <a:pt x="15172" y="5133"/>
                  </a:lnTo>
                  <a:lnTo>
                    <a:pt x="15162" y="5195"/>
                  </a:lnTo>
                  <a:lnTo>
                    <a:pt x="15150" y="5255"/>
                  </a:lnTo>
                  <a:lnTo>
                    <a:pt x="15138" y="5316"/>
                  </a:lnTo>
                  <a:lnTo>
                    <a:pt x="15125" y="5376"/>
                  </a:lnTo>
                  <a:lnTo>
                    <a:pt x="15111" y="5437"/>
                  </a:lnTo>
                  <a:lnTo>
                    <a:pt x="15098" y="5497"/>
                  </a:lnTo>
                  <a:lnTo>
                    <a:pt x="15081" y="5556"/>
                  </a:lnTo>
                  <a:lnTo>
                    <a:pt x="15066" y="5615"/>
                  </a:lnTo>
                  <a:lnTo>
                    <a:pt x="15050" y="5675"/>
                  </a:lnTo>
                  <a:lnTo>
                    <a:pt x="15032" y="5733"/>
                  </a:lnTo>
                  <a:lnTo>
                    <a:pt x="15013" y="5790"/>
                  </a:lnTo>
                  <a:lnTo>
                    <a:pt x="14994" y="5848"/>
                  </a:lnTo>
                  <a:lnTo>
                    <a:pt x="14975" y="5906"/>
                  </a:lnTo>
                  <a:lnTo>
                    <a:pt x="14955" y="5963"/>
                  </a:lnTo>
                  <a:lnTo>
                    <a:pt x="14934" y="6020"/>
                  </a:lnTo>
                  <a:lnTo>
                    <a:pt x="14911" y="6076"/>
                  </a:lnTo>
                  <a:lnTo>
                    <a:pt x="14890" y="6132"/>
                  </a:lnTo>
                  <a:lnTo>
                    <a:pt x="14866" y="6187"/>
                  </a:lnTo>
                  <a:lnTo>
                    <a:pt x="14842" y="6242"/>
                  </a:lnTo>
                  <a:lnTo>
                    <a:pt x="14818" y="6297"/>
                  </a:lnTo>
                  <a:lnTo>
                    <a:pt x="14793" y="6351"/>
                  </a:lnTo>
                  <a:lnTo>
                    <a:pt x="14766" y="6405"/>
                  </a:lnTo>
                  <a:lnTo>
                    <a:pt x="14740" y="6458"/>
                  </a:lnTo>
                  <a:lnTo>
                    <a:pt x="14712" y="6511"/>
                  </a:lnTo>
                  <a:lnTo>
                    <a:pt x="14685" y="6564"/>
                  </a:lnTo>
                  <a:lnTo>
                    <a:pt x="14656" y="6615"/>
                  </a:lnTo>
                  <a:lnTo>
                    <a:pt x="14627" y="6667"/>
                  </a:lnTo>
                  <a:lnTo>
                    <a:pt x="14596" y="6718"/>
                  </a:lnTo>
                  <a:lnTo>
                    <a:pt x="14566" y="6769"/>
                  </a:lnTo>
                  <a:lnTo>
                    <a:pt x="14535" y="6819"/>
                  </a:lnTo>
                  <a:lnTo>
                    <a:pt x="14503" y="6868"/>
                  </a:lnTo>
                  <a:lnTo>
                    <a:pt x="14470" y="6917"/>
                  </a:lnTo>
                  <a:lnTo>
                    <a:pt x="14438" y="6966"/>
                  </a:lnTo>
                  <a:lnTo>
                    <a:pt x="14404" y="7014"/>
                  </a:lnTo>
                  <a:lnTo>
                    <a:pt x="14370" y="7062"/>
                  </a:lnTo>
                  <a:lnTo>
                    <a:pt x="14334" y="7109"/>
                  </a:lnTo>
                  <a:lnTo>
                    <a:pt x="14299" y="7155"/>
                  </a:lnTo>
                  <a:lnTo>
                    <a:pt x="14264" y="7202"/>
                  </a:lnTo>
                  <a:lnTo>
                    <a:pt x="14227" y="7247"/>
                  </a:lnTo>
                  <a:lnTo>
                    <a:pt x="14190" y="7291"/>
                  </a:lnTo>
                  <a:lnTo>
                    <a:pt x="14152" y="7337"/>
                  </a:lnTo>
                  <a:lnTo>
                    <a:pt x="14114" y="7379"/>
                  </a:lnTo>
                  <a:lnTo>
                    <a:pt x="14075" y="7424"/>
                  </a:lnTo>
                  <a:lnTo>
                    <a:pt x="14036" y="7466"/>
                  </a:lnTo>
                  <a:lnTo>
                    <a:pt x="13996" y="7508"/>
                  </a:lnTo>
                  <a:lnTo>
                    <a:pt x="13955" y="7549"/>
                  </a:lnTo>
                  <a:lnTo>
                    <a:pt x="13915" y="7591"/>
                  </a:lnTo>
                  <a:lnTo>
                    <a:pt x="13874" y="7631"/>
                  </a:lnTo>
                  <a:lnTo>
                    <a:pt x="13831" y="7670"/>
                  </a:lnTo>
                  <a:lnTo>
                    <a:pt x="13789" y="7709"/>
                  </a:lnTo>
                  <a:lnTo>
                    <a:pt x="13745" y="7748"/>
                  </a:lnTo>
                  <a:lnTo>
                    <a:pt x="13702" y="7786"/>
                  </a:lnTo>
                  <a:lnTo>
                    <a:pt x="7616" y="13871"/>
                  </a:lnTo>
                  <a:lnTo>
                    <a:pt x="1818" y="8073"/>
                  </a:lnTo>
                  <a:lnTo>
                    <a:pt x="3421" y="8073"/>
                  </a:lnTo>
                  <a:lnTo>
                    <a:pt x="3421" y="8073"/>
                  </a:lnTo>
                  <a:lnTo>
                    <a:pt x="3443" y="8073"/>
                  </a:lnTo>
                  <a:lnTo>
                    <a:pt x="3465" y="8072"/>
                  </a:lnTo>
                  <a:lnTo>
                    <a:pt x="3487" y="8069"/>
                  </a:lnTo>
                  <a:lnTo>
                    <a:pt x="3508" y="8066"/>
                  </a:lnTo>
                  <a:lnTo>
                    <a:pt x="3528" y="8062"/>
                  </a:lnTo>
                  <a:lnTo>
                    <a:pt x="3550" y="8057"/>
                  </a:lnTo>
                  <a:lnTo>
                    <a:pt x="3570" y="8051"/>
                  </a:lnTo>
                  <a:lnTo>
                    <a:pt x="3589" y="8044"/>
                  </a:lnTo>
                  <a:lnTo>
                    <a:pt x="3609" y="8037"/>
                  </a:lnTo>
                  <a:lnTo>
                    <a:pt x="3628" y="8028"/>
                  </a:lnTo>
                  <a:lnTo>
                    <a:pt x="3647" y="8019"/>
                  </a:lnTo>
                  <a:lnTo>
                    <a:pt x="3664" y="8009"/>
                  </a:lnTo>
                  <a:lnTo>
                    <a:pt x="3682" y="7999"/>
                  </a:lnTo>
                  <a:lnTo>
                    <a:pt x="3700" y="7988"/>
                  </a:lnTo>
                  <a:lnTo>
                    <a:pt x="3716" y="7975"/>
                  </a:lnTo>
                  <a:lnTo>
                    <a:pt x="3732" y="7962"/>
                  </a:lnTo>
                  <a:lnTo>
                    <a:pt x="3749" y="7950"/>
                  </a:lnTo>
                  <a:lnTo>
                    <a:pt x="3764" y="7936"/>
                  </a:lnTo>
                  <a:lnTo>
                    <a:pt x="3778" y="7921"/>
                  </a:lnTo>
                  <a:lnTo>
                    <a:pt x="3791" y="7906"/>
                  </a:lnTo>
                  <a:lnTo>
                    <a:pt x="3805" y="7891"/>
                  </a:lnTo>
                  <a:lnTo>
                    <a:pt x="3818" y="7874"/>
                  </a:lnTo>
                  <a:lnTo>
                    <a:pt x="3829" y="7857"/>
                  </a:lnTo>
                  <a:lnTo>
                    <a:pt x="3841" y="7840"/>
                  </a:lnTo>
                  <a:lnTo>
                    <a:pt x="3851" y="7821"/>
                  </a:lnTo>
                  <a:lnTo>
                    <a:pt x="3861" y="7804"/>
                  </a:lnTo>
                  <a:lnTo>
                    <a:pt x="3870" y="7785"/>
                  </a:lnTo>
                  <a:lnTo>
                    <a:pt x="3878" y="7766"/>
                  </a:lnTo>
                  <a:lnTo>
                    <a:pt x="3886" y="7746"/>
                  </a:lnTo>
                  <a:lnTo>
                    <a:pt x="3892" y="7727"/>
                  </a:lnTo>
                  <a:lnTo>
                    <a:pt x="3898" y="7707"/>
                  </a:lnTo>
                  <a:lnTo>
                    <a:pt x="3904" y="7685"/>
                  </a:lnTo>
                  <a:lnTo>
                    <a:pt x="4639" y="4801"/>
                  </a:lnTo>
                  <a:lnTo>
                    <a:pt x="6412" y="10751"/>
                  </a:lnTo>
                  <a:lnTo>
                    <a:pt x="6884" y="10610"/>
                  </a:lnTo>
                  <a:lnTo>
                    <a:pt x="6412" y="10751"/>
                  </a:lnTo>
                  <a:lnTo>
                    <a:pt x="6412" y="10751"/>
                  </a:lnTo>
                  <a:lnTo>
                    <a:pt x="6420" y="10775"/>
                  </a:lnTo>
                  <a:lnTo>
                    <a:pt x="6428" y="10799"/>
                  </a:lnTo>
                  <a:lnTo>
                    <a:pt x="6439" y="10822"/>
                  </a:lnTo>
                  <a:lnTo>
                    <a:pt x="6450" y="10843"/>
                  </a:lnTo>
                  <a:lnTo>
                    <a:pt x="6462" y="10865"/>
                  </a:lnTo>
                  <a:lnTo>
                    <a:pt x="6475" y="10886"/>
                  </a:lnTo>
                  <a:lnTo>
                    <a:pt x="6489" y="10905"/>
                  </a:lnTo>
                  <a:lnTo>
                    <a:pt x="6504" y="10924"/>
                  </a:lnTo>
                  <a:lnTo>
                    <a:pt x="6519" y="10943"/>
                  </a:lnTo>
                  <a:lnTo>
                    <a:pt x="6536" y="10959"/>
                  </a:lnTo>
                  <a:lnTo>
                    <a:pt x="6553" y="10975"/>
                  </a:lnTo>
                  <a:lnTo>
                    <a:pt x="6571" y="10992"/>
                  </a:lnTo>
                  <a:lnTo>
                    <a:pt x="6590" y="11006"/>
                  </a:lnTo>
                  <a:lnTo>
                    <a:pt x="6610" y="11020"/>
                  </a:lnTo>
                  <a:lnTo>
                    <a:pt x="6630" y="11032"/>
                  </a:lnTo>
                  <a:lnTo>
                    <a:pt x="6650" y="11045"/>
                  </a:lnTo>
                  <a:lnTo>
                    <a:pt x="6672" y="11055"/>
                  </a:lnTo>
                  <a:lnTo>
                    <a:pt x="6693" y="11065"/>
                  </a:lnTo>
                  <a:lnTo>
                    <a:pt x="6714" y="11074"/>
                  </a:lnTo>
                  <a:lnTo>
                    <a:pt x="6737" y="11081"/>
                  </a:lnTo>
                  <a:lnTo>
                    <a:pt x="6760" y="11088"/>
                  </a:lnTo>
                  <a:lnTo>
                    <a:pt x="6784" y="11093"/>
                  </a:lnTo>
                  <a:lnTo>
                    <a:pt x="6806" y="11098"/>
                  </a:lnTo>
                  <a:lnTo>
                    <a:pt x="6830" y="11101"/>
                  </a:lnTo>
                  <a:lnTo>
                    <a:pt x="6854" y="11103"/>
                  </a:lnTo>
                  <a:lnTo>
                    <a:pt x="6878" y="11104"/>
                  </a:lnTo>
                  <a:lnTo>
                    <a:pt x="6903" y="11104"/>
                  </a:lnTo>
                  <a:lnTo>
                    <a:pt x="6927" y="11101"/>
                  </a:lnTo>
                  <a:lnTo>
                    <a:pt x="6952" y="11099"/>
                  </a:lnTo>
                  <a:lnTo>
                    <a:pt x="6976" y="11095"/>
                  </a:lnTo>
                  <a:lnTo>
                    <a:pt x="7000" y="11090"/>
                  </a:lnTo>
                  <a:lnTo>
                    <a:pt x="7025" y="11083"/>
                  </a:lnTo>
                  <a:lnTo>
                    <a:pt x="7025" y="11083"/>
                  </a:lnTo>
                  <a:lnTo>
                    <a:pt x="7058" y="11072"/>
                  </a:lnTo>
                  <a:lnTo>
                    <a:pt x="7090" y="11059"/>
                  </a:lnTo>
                  <a:lnTo>
                    <a:pt x="7120" y="11045"/>
                  </a:lnTo>
                  <a:lnTo>
                    <a:pt x="7149" y="11027"/>
                  </a:lnTo>
                  <a:lnTo>
                    <a:pt x="7175" y="11008"/>
                  </a:lnTo>
                  <a:lnTo>
                    <a:pt x="7202" y="10988"/>
                  </a:lnTo>
                  <a:lnTo>
                    <a:pt x="7226" y="10967"/>
                  </a:lnTo>
                  <a:lnTo>
                    <a:pt x="7248" y="10944"/>
                  </a:lnTo>
                  <a:lnTo>
                    <a:pt x="7270" y="10919"/>
                  </a:lnTo>
                  <a:lnTo>
                    <a:pt x="7289" y="10894"/>
                  </a:lnTo>
                  <a:lnTo>
                    <a:pt x="7306" y="10866"/>
                  </a:lnTo>
                  <a:lnTo>
                    <a:pt x="7321" y="10838"/>
                  </a:lnTo>
                  <a:lnTo>
                    <a:pt x="7336" y="10809"/>
                  </a:lnTo>
                  <a:lnTo>
                    <a:pt x="7348" y="10779"/>
                  </a:lnTo>
                  <a:lnTo>
                    <a:pt x="7358" y="10749"/>
                  </a:lnTo>
                  <a:lnTo>
                    <a:pt x="7365" y="10717"/>
                  </a:lnTo>
                  <a:lnTo>
                    <a:pt x="8848" y="5725"/>
                  </a:lnTo>
                  <a:lnTo>
                    <a:pt x="9378" y="7723"/>
                  </a:lnTo>
                  <a:lnTo>
                    <a:pt x="9854" y="7599"/>
                  </a:lnTo>
                  <a:lnTo>
                    <a:pt x="9378" y="7724"/>
                  </a:lnTo>
                  <a:lnTo>
                    <a:pt x="9378" y="7724"/>
                  </a:lnTo>
                  <a:lnTo>
                    <a:pt x="9383" y="7745"/>
                  </a:lnTo>
                  <a:lnTo>
                    <a:pt x="9390" y="7765"/>
                  </a:lnTo>
                  <a:lnTo>
                    <a:pt x="9398" y="7785"/>
                  </a:lnTo>
                  <a:lnTo>
                    <a:pt x="9405" y="7804"/>
                  </a:lnTo>
                  <a:lnTo>
                    <a:pt x="9414" y="7823"/>
                  </a:lnTo>
                  <a:lnTo>
                    <a:pt x="9424" y="7840"/>
                  </a:lnTo>
                  <a:lnTo>
                    <a:pt x="9434" y="7858"/>
                  </a:lnTo>
                  <a:lnTo>
                    <a:pt x="9446" y="7876"/>
                  </a:lnTo>
                  <a:lnTo>
                    <a:pt x="9457" y="7892"/>
                  </a:lnTo>
                  <a:lnTo>
                    <a:pt x="9470" y="7907"/>
                  </a:lnTo>
                  <a:lnTo>
                    <a:pt x="9482" y="7923"/>
                  </a:lnTo>
                  <a:lnTo>
                    <a:pt x="9496" y="7937"/>
                  </a:lnTo>
                  <a:lnTo>
                    <a:pt x="9510" y="7952"/>
                  </a:lnTo>
                  <a:lnTo>
                    <a:pt x="9525" y="7965"/>
                  </a:lnTo>
                  <a:lnTo>
                    <a:pt x="9540" y="7979"/>
                  </a:lnTo>
                  <a:lnTo>
                    <a:pt x="9555" y="7990"/>
                  </a:lnTo>
                  <a:lnTo>
                    <a:pt x="9572" y="8003"/>
                  </a:lnTo>
                  <a:lnTo>
                    <a:pt x="9588" y="8013"/>
                  </a:lnTo>
                  <a:lnTo>
                    <a:pt x="9606" y="8024"/>
                  </a:lnTo>
                  <a:lnTo>
                    <a:pt x="9623" y="8033"/>
                  </a:lnTo>
                  <a:lnTo>
                    <a:pt x="9641" y="8043"/>
                  </a:lnTo>
                  <a:lnTo>
                    <a:pt x="9659" y="8051"/>
                  </a:lnTo>
                  <a:lnTo>
                    <a:pt x="9678" y="8058"/>
                  </a:lnTo>
                  <a:lnTo>
                    <a:pt x="9695" y="8064"/>
                  </a:lnTo>
                  <a:lnTo>
                    <a:pt x="9715" y="8071"/>
                  </a:lnTo>
                  <a:lnTo>
                    <a:pt x="9734" y="8076"/>
                  </a:lnTo>
                  <a:lnTo>
                    <a:pt x="9753" y="8081"/>
                  </a:lnTo>
                  <a:lnTo>
                    <a:pt x="9773" y="8085"/>
                  </a:lnTo>
                  <a:lnTo>
                    <a:pt x="9793" y="8087"/>
                  </a:lnTo>
                  <a:lnTo>
                    <a:pt x="9814" y="8090"/>
                  </a:lnTo>
                  <a:lnTo>
                    <a:pt x="9834" y="8091"/>
                  </a:lnTo>
                  <a:lnTo>
                    <a:pt x="9854" y="8091"/>
                  </a:lnTo>
                  <a:lnTo>
                    <a:pt x="9858" y="8091"/>
                  </a:lnTo>
                  <a:lnTo>
                    <a:pt x="11617" y="8091"/>
                  </a:lnTo>
                  <a:lnTo>
                    <a:pt x="11617" y="8091"/>
                  </a:lnTo>
                  <a:lnTo>
                    <a:pt x="11642" y="8091"/>
                  </a:lnTo>
                  <a:lnTo>
                    <a:pt x="11667" y="8088"/>
                  </a:lnTo>
                  <a:lnTo>
                    <a:pt x="11691" y="8086"/>
                  </a:lnTo>
                  <a:lnTo>
                    <a:pt x="11716" y="8081"/>
                  </a:lnTo>
                  <a:lnTo>
                    <a:pt x="11740" y="8076"/>
                  </a:lnTo>
                  <a:lnTo>
                    <a:pt x="11763" y="8069"/>
                  </a:lnTo>
                  <a:lnTo>
                    <a:pt x="11786" y="8061"/>
                  </a:lnTo>
                  <a:lnTo>
                    <a:pt x="11808" y="8052"/>
                  </a:lnTo>
                  <a:lnTo>
                    <a:pt x="11831" y="8043"/>
                  </a:lnTo>
                  <a:lnTo>
                    <a:pt x="11851" y="8032"/>
                  </a:lnTo>
                  <a:lnTo>
                    <a:pt x="11872" y="8020"/>
                  </a:lnTo>
                  <a:lnTo>
                    <a:pt x="11893" y="8007"/>
                  </a:lnTo>
                  <a:lnTo>
                    <a:pt x="11912" y="7993"/>
                  </a:lnTo>
                  <a:lnTo>
                    <a:pt x="11930" y="7979"/>
                  </a:lnTo>
                  <a:lnTo>
                    <a:pt x="11948" y="7962"/>
                  </a:lnTo>
                  <a:lnTo>
                    <a:pt x="11966" y="7947"/>
                  </a:lnTo>
                  <a:lnTo>
                    <a:pt x="11982" y="7930"/>
                  </a:lnTo>
                  <a:lnTo>
                    <a:pt x="11997" y="7912"/>
                  </a:lnTo>
                  <a:lnTo>
                    <a:pt x="12012" y="7893"/>
                  </a:lnTo>
                  <a:lnTo>
                    <a:pt x="12026" y="7874"/>
                  </a:lnTo>
                  <a:lnTo>
                    <a:pt x="12039" y="7854"/>
                  </a:lnTo>
                  <a:lnTo>
                    <a:pt x="12050" y="7833"/>
                  </a:lnTo>
                  <a:lnTo>
                    <a:pt x="12061" y="7811"/>
                  </a:lnTo>
                  <a:lnTo>
                    <a:pt x="12071" y="7790"/>
                  </a:lnTo>
                  <a:lnTo>
                    <a:pt x="12080" y="7767"/>
                  </a:lnTo>
                  <a:lnTo>
                    <a:pt x="12088" y="7745"/>
                  </a:lnTo>
                  <a:lnTo>
                    <a:pt x="12094" y="7721"/>
                  </a:lnTo>
                  <a:lnTo>
                    <a:pt x="12099" y="7698"/>
                  </a:lnTo>
                  <a:lnTo>
                    <a:pt x="12104" y="7673"/>
                  </a:lnTo>
                  <a:lnTo>
                    <a:pt x="12107" y="7649"/>
                  </a:lnTo>
                  <a:lnTo>
                    <a:pt x="12109" y="7624"/>
                  </a:lnTo>
                  <a:lnTo>
                    <a:pt x="12109" y="7599"/>
                  </a:lnTo>
                  <a:lnTo>
                    <a:pt x="12109" y="7599"/>
                  </a:lnTo>
                  <a:lnTo>
                    <a:pt x="12109" y="7572"/>
                  </a:lnTo>
                  <a:lnTo>
                    <a:pt x="12107" y="7548"/>
                  </a:lnTo>
                  <a:lnTo>
                    <a:pt x="12104" y="7523"/>
                  </a:lnTo>
                  <a:lnTo>
                    <a:pt x="12099" y="7499"/>
                  </a:lnTo>
                  <a:lnTo>
                    <a:pt x="12094" y="7475"/>
                  </a:lnTo>
                  <a:lnTo>
                    <a:pt x="12088" y="7451"/>
                  </a:lnTo>
                  <a:lnTo>
                    <a:pt x="12080" y="7429"/>
                  </a:lnTo>
                  <a:lnTo>
                    <a:pt x="12071" y="7406"/>
                  </a:lnTo>
                  <a:lnTo>
                    <a:pt x="12061" y="7385"/>
                  </a:lnTo>
                  <a:lnTo>
                    <a:pt x="12050" y="7363"/>
                  </a:lnTo>
                  <a:lnTo>
                    <a:pt x="12039" y="7343"/>
                  </a:lnTo>
                  <a:lnTo>
                    <a:pt x="12026" y="7323"/>
                  </a:lnTo>
                  <a:lnTo>
                    <a:pt x="12012" y="7303"/>
                  </a:lnTo>
                  <a:lnTo>
                    <a:pt x="11997" y="7284"/>
                  </a:lnTo>
                  <a:lnTo>
                    <a:pt x="11982" y="7266"/>
                  </a:lnTo>
                  <a:lnTo>
                    <a:pt x="11966" y="7250"/>
                  </a:lnTo>
                  <a:lnTo>
                    <a:pt x="11948" y="7233"/>
                  </a:lnTo>
                  <a:lnTo>
                    <a:pt x="11930" y="7217"/>
                  </a:lnTo>
                  <a:lnTo>
                    <a:pt x="11912" y="7203"/>
                  </a:lnTo>
                  <a:lnTo>
                    <a:pt x="11893" y="7189"/>
                  </a:lnTo>
                  <a:lnTo>
                    <a:pt x="11872" y="7177"/>
                  </a:lnTo>
                  <a:lnTo>
                    <a:pt x="11851" y="7164"/>
                  </a:lnTo>
                  <a:lnTo>
                    <a:pt x="11831" y="7154"/>
                  </a:lnTo>
                  <a:lnTo>
                    <a:pt x="11808" y="7144"/>
                  </a:lnTo>
                  <a:lnTo>
                    <a:pt x="11786" y="7135"/>
                  </a:lnTo>
                  <a:lnTo>
                    <a:pt x="11763" y="7128"/>
                  </a:lnTo>
                  <a:lnTo>
                    <a:pt x="11740" y="7120"/>
                  </a:lnTo>
                  <a:lnTo>
                    <a:pt x="11716" y="7115"/>
                  </a:lnTo>
                  <a:lnTo>
                    <a:pt x="11691" y="7110"/>
                  </a:lnTo>
                  <a:lnTo>
                    <a:pt x="11667" y="7107"/>
                  </a:lnTo>
                  <a:lnTo>
                    <a:pt x="11642" y="7105"/>
                  </a:lnTo>
                  <a:lnTo>
                    <a:pt x="11617" y="7105"/>
                  </a:lnTo>
                  <a:lnTo>
                    <a:pt x="10232" y="7105"/>
                  </a:lnTo>
                  <a:lnTo>
                    <a:pt x="9359" y="3814"/>
                  </a:lnTo>
                  <a:lnTo>
                    <a:pt x="9359" y="3814"/>
                  </a:lnTo>
                  <a:lnTo>
                    <a:pt x="9351" y="3782"/>
                  </a:lnTo>
                  <a:lnTo>
                    <a:pt x="9341" y="3749"/>
                  </a:lnTo>
                  <a:lnTo>
                    <a:pt x="9330" y="3719"/>
                  </a:lnTo>
                  <a:lnTo>
                    <a:pt x="9316" y="3689"/>
                  </a:lnTo>
                  <a:lnTo>
                    <a:pt x="9301" y="3660"/>
                  </a:lnTo>
                  <a:lnTo>
                    <a:pt x="9283" y="3631"/>
                  </a:lnTo>
                  <a:lnTo>
                    <a:pt x="9263" y="3605"/>
                  </a:lnTo>
                  <a:lnTo>
                    <a:pt x="9243" y="3579"/>
                  </a:lnTo>
                  <a:lnTo>
                    <a:pt x="9219" y="3556"/>
                  </a:lnTo>
                  <a:lnTo>
                    <a:pt x="9195" y="3533"/>
                  </a:lnTo>
                  <a:lnTo>
                    <a:pt x="9169" y="3511"/>
                  </a:lnTo>
                  <a:lnTo>
                    <a:pt x="9141" y="3493"/>
                  </a:lnTo>
                  <a:lnTo>
                    <a:pt x="9111" y="3475"/>
                  </a:lnTo>
                  <a:lnTo>
                    <a:pt x="9081" y="3460"/>
                  </a:lnTo>
                  <a:lnTo>
                    <a:pt x="9048" y="3446"/>
                  </a:lnTo>
                  <a:lnTo>
                    <a:pt x="9015" y="3435"/>
                  </a:lnTo>
                  <a:lnTo>
                    <a:pt x="9015" y="3435"/>
                  </a:lnTo>
                  <a:lnTo>
                    <a:pt x="8990" y="3428"/>
                  </a:lnTo>
                  <a:lnTo>
                    <a:pt x="8966" y="3423"/>
                  </a:lnTo>
                  <a:lnTo>
                    <a:pt x="8941" y="3420"/>
                  </a:lnTo>
                  <a:lnTo>
                    <a:pt x="8917" y="3416"/>
                  </a:lnTo>
                  <a:lnTo>
                    <a:pt x="8892" y="3415"/>
                  </a:lnTo>
                  <a:lnTo>
                    <a:pt x="8868" y="3415"/>
                  </a:lnTo>
                  <a:lnTo>
                    <a:pt x="8844" y="3416"/>
                  </a:lnTo>
                  <a:lnTo>
                    <a:pt x="8820" y="3417"/>
                  </a:lnTo>
                  <a:lnTo>
                    <a:pt x="8796" y="3421"/>
                  </a:lnTo>
                  <a:lnTo>
                    <a:pt x="8772" y="3426"/>
                  </a:lnTo>
                  <a:lnTo>
                    <a:pt x="8749" y="3431"/>
                  </a:lnTo>
                  <a:lnTo>
                    <a:pt x="8727" y="3437"/>
                  </a:lnTo>
                  <a:lnTo>
                    <a:pt x="8704" y="3445"/>
                  </a:lnTo>
                  <a:lnTo>
                    <a:pt x="8683" y="3454"/>
                  </a:lnTo>
                  <a:lnTo>
                    <a:pt x="8660" y="3464"/>
                  </a:lnTo>
                  <a:lnTo>
                    <a:pt x="8640" y="3474"/>
                  </a:lnTo>
                  <a:lnTo>
                    <a:pt x="8618" y="3486"/>
                  </a:lnTo>
                  <a:lnTo>
                    <a:pt x="8600" y="3499"/>
                  </a:lnTo>
                  <a:lnTo>
                    <a:pt x="8579" y="3513"/>
                  </a:lnTo>
                  <a:lnTo>
                    <a:pt x="8560" y="3527"/>
                  </a:lnTo>
                  <a:lnTo>
                    <a:pt x="8543" y="3543"/>
                  </a:lnTo>
                  <a:lnTo>
                    <a:pt x="8525" y="3559"/>
                  </a:lnTo>
                  <a:lnTo>
                    <a:pt x="8509" y="3577"/>
                  </a:lnTo>
                  <a:lnTo>
                    <a:pt x="8494" y="3595"/>
                  </a:lnTo>
                  <a:lnTo>
                    <a:pt x="8479" y="3613"/>
                  </a:lnTo>
                  <a:lnTo>
                    <a:pt x="8465" y="3634"/>
                  </a:lnTo>
                  <a:lnTo>
                    <a:pt x="8452" y="3654"/>
                  </a:lnTo>
                  <a:lnTo>
                    <a:pt x="8440" y="3675"/>
                  </a:lnTo>
                  <a:lnTo>
                    <a:pt x="8428" y="3697"/>
                  </a:lnTo>
                  <a:lnTo>
                    <a:pt x="8418" y="3719"/>
                  </a:lnTo>
                  <a:lnTo>
                    <a:pt x="8409" y="3743"/>
                  </a:lnTo>
                  <a:lnTo>
                    <a:pt x="8402" y="3767"/>
                  </a:lnTo>
                  <a:lnTo>
                    <a:pt x="8874" y="3908"/>
                  </a:lnTo>
                  <a:lnTo>
                    <a:pt x="8403" y="3770"/>
                  </a:lnTo>
                  <a:lnTo>
                    <a:pt x="6884" y="8884"/>
                  </a:lnTo>
                  <a:lnTo>
                    <a:pt x="5081" y="2839"/>
                  </a:lnTo>
                  <a:lnTo>
                    <a:pt x="5081" y="2839"/>
                  </a:lnTo>
                  <a:lnTo>
                    <a:pt x="5072" y="2806"/>
                  </a:lnTo>
                  <a:lnTo>
                    <a:pt x="5061" y="2775"/>
                  </a:lnTo>
                  <a:lnTo>
                    <a:pt x="5048" y="2745"/>
                  </a:lnTo>
                  <a:lnTo>
                    <a:pt x="5033" y="2716"/>
                  </a:lnTo>
                  <a:lnTo>
                    <a:pt x="5017" y="2687"/>
                  </a:lnTo>
                  <a:lnTo>
                    <a:pt x="4998" y="2660"/>
                  </a:lnTo>
                  <a:lnTo>
                    <a:pt x="4978" y="2634"/>
                  </a:lnTo>
                  <a:lnTo>
                    <a:pt x="4955" y="2610"/>
                  </a:lnTo>
                  <a:lnTo>
                    <a:pt x="4931" y="2586"/>
                  </a:lnTo>
                  <a:lnTo>
                    <a:pt x="4906" y="2565"/>
                  </a:lnTo>
                  <a:lnTo>
                    <a:pt x="4880" y="2546"/>
                  </a:lnTo>
                  <a:lnTo>
                    <a:pt x="4851" y="2527"/>
                  </a:lnTo>
                  <a:lnTo>
                    <a:pt x="4820" y="2512"/>
                  </a:lnTo>
                  <a:lnTo>
                    <a:pt x="4790" y="2497"/>
                  </a:lnTo>
                  <a:lnTo>
                    <a:pt x="4757" y="2485"/>
                  </a:lnTo>
                  <a:lnTo>
                    <a:pt x="4723" y="2475"/>
                  </a:lnTo>
                  <a:lnTo>
                    <a:pt x="4723" y="2475"/>
                  </a:lnTo>
                  <a:lnTo>
                    <a:pt x="4698" y="2469"/>
                  </a:lnTo>
                  <a:lnTo>
                    <a:pt x="4674" y="2465"/>
                  </a:lnTo>
                  <a:lnTo>
                    <a:pt x="4649" y="2461"/>
                  </a:lnTo>
                  <a:lnTo>
                    <a:pt x="4624" y="2460"/>
                  </a:lnTo>
                  <a:lnTo>
                    <a:pt x="4600" y="2460"/>
                  </a:lnTo>
                  <a:lnTo>
                    <a:pt x="4576" y="2460"/>
                  </a:lnTo>
                  <a:lnTo>
                    <a:pt x="4552" y="2463"/>
                  </a:lnTo>
                  <a:lnTo>
                    <a:pt x="4528" y="2465"/>
                  </a:lnTo>
                  <a:lnTo>
                    <a:pt x="4504" y="2469"/>
                  </a:lnTo>
                  <a:lnTo>
                    <a:pt x="4480" y="2475"/>
                  </a:lnTo>
                  <a:lnTo>
                    <a:pt x="4458" y="2482"/>
                  </a:lnTo>
                  <a:lnTo>
                    <a:pt x="4435" y="2489"/>
                  </a:lnTo>
                  <a:lnTo>
                    <a:pt x="4414" y="2497"/>
                  </a:lnTo>
                  <a:lnTo>
                    <a:pt x="4391" y="2507"/>
                  </a:lnTo>
                  <a:lnTo>
                    <a:pt x="4371" y="2517"/>
                  </a:lnTo>
                  <a:lnTo>
                    <a:pt x="4349" y="2529"/>
                  </a:lnTo>
                  <a:lnTo>
                    <a:pt x="4329" y="2542"/>
                  </a:lnTo>
                  <a:lnTo>
                    <a:pt x="4310" y="2555"/>
                  </a:lnTo>
                  <a:lnTo>
                    <a:pt x="4291" y="2570"/>
                  </a:lnTo>
                  <a:lnTo>
                    <a:pt x="4274" y="2585"/>
                  </a:lnTo>
                  <a:lnTo>
                    <a:pt x="4256" y="2601"/>
                  </a:lnTo>
                  <a:lnTo>
                    <a:pt x="4240" y="2618"/>
                  </a:lnTo>
                  <a:lnTo>
                    <a:pt x="4223" y="2636"/>
                  </a:lnTo>
                  <a:lnTo>
                    <a:pt x="4208" y="2654"/>
                  </a:lnTo>
                  <a:lnTo>
                    <a:pt x="4194" y="2674"/>
                  </a:lnTo>
                  <a:lnTo>
                    <a:pt x="4181" y="2694"/>
                  </a:lnTo>
                  <a:lnTo>
                    <a:pt x="4169" y="2716"/>
                  </a:lnTo>
                  <a:lnTo>
                    <a:pt x="4158" y="2737"/>
                  </a:lnTo>
                  <a:lnTo>
                    <a:pt x="4148" y="2760"/>
                  </a:lnTo>
                  <a:lnTo>
                    <a:pt x="4138" y="2782"/>
                  </a:lnTo>
                  <a:lnTo>
                    <a:pt x="4130" y="2806"/>
                  </a:lnTo>
                  <a:lnTo>
                    <a:pt x="4124" y="2832"/>
                  </a:lnTo>
                  <a:lnTo>
                    <a:pt x="4601" y="2952"/>
                  </a:lnTo>
                  <a:lnTo>
                    <a:pt x="4124" y="2832"/>
                  </a:lnTo>
                  <a:lnTo>
                    <a:pt x="3038" y="7087"/>
                  </a:lnTo>
                  <a:lnTo>
                    <a:pt x="881" y="7087"/>
                  </a:lnTo>
                  <a:lnTo>
                    <a:pt x="881" y="7087"/>
                  </a:lnTo>
                  <a:lnTo>
                    <a:pt x="831" y="7017"/>
                  </a:lnTo>
                  <a:lnTo>
                    <a:pt x="780" y="6945"/>
                  </a:lnTo>
                  <a:lnTo>
                    <a:pt x="733" y="6872"/>
                  </a:lnTo>
                  <a:lnTo>
                    <a:pt x="685" y="6799"/>
                  </a:lnTo>
                  <a:lnTo>
                    <a:pt x="639" y="6723"/>
                  </a:lnTo>
                  <a:lnTo>
                    <a:pt x="595" y="6648"/>
                  </a:lnTo>
                  <a:lnTo>
                    <a:pt x="552" y="6571"/>
                  </a:lnTo>
                  <a:lnTo>
                    <a:pt x="511" y="6493"/>
                  </a:lnTo>
                  <a:lnTo>
                    <a:pt x="471" y="6414"/>
                  </a:lnTo>
                  <a:lnTo>
                    <a:pt x="433" y="6334"/>
                  </a:lnTo>
                  <a:lnTo>
                    <a:pt x="395" y="6254"/>
                  </a:lnTo>
                  <a:lnTo>
                    <a:pt x="360" y="6172"/>
                  </a:lnTo>
                  <a:lnTo>
                    <a:pt x="326" y="6089"/>
                  </a:lnTo>
                  <a:lnTo>
                    <a:pt x="293" y="6006"/>
                  </a:lnTo>
                  <a:lnTo>
                    <a:pt x="263" y="5921"/>
                  </a:lnTo>
                  <a:lnTo>
                    <a:pt x="234" y="5836"/>
                  </a:lnTo>
                  <a:lnTo>
                    <a:pt x="206" y="5749"/>
                  </a:lnTo>
                  <a:lnTo>
                    <a:pt x="180" y="5662"/>
                  </a:lnTo>
                  <a:lnTo>
                    <a:pt x="156" y="5575"/>
                  </a:lnTo>
                  <a:lnTo>
                    <a:pt x="133" y="5487"/>
                  </a:lnTo>
                  <a:lnTo>
                    <a:pt x="112" y="5398"/>
                  </a:lnTo>
                  <a:lnTo>
                    <a:pt x="93" y="5307"/>
                  </a:lnTo>
                  <a:lnTo>
                    <a:pt x="75" y="5218"/>
                  </a:lnTo>
                  <a:lnTo>
                    <a:pt x="60" y="5126"/>
                  </a:lnTo>
                  <a:lnTo>
                    <a:pt x="46" y="5034"/>
                  </a:lnTo>
                  <a:lnTo>
                    <a:pt x="34" y="4942"/>
                  </a:lnTo>
                  <a:lnTo>
                    <a:pt x="24" y="4849"/>
                  </a:lnTo>
                  <a:lnTo>
                    <a:pt x="15" y="4754"/>
                  </a:lnTo>
                  <a:lnTo>
                    <a:pt x="8" y="4660"/>
                  </a:lnTo>
                  <a:lnTo>
                    <a:pt x="3" y="4565"/>
                  </a:lnTo>
                  <a:lnTo>
                    <a:pt x="1" y="4470"/>
                  </a:lnTo>
                  <a:lnTo>
                    <a:pt x="0" y="4374"/>
                  </a:lnTo>
                  <a:lnTo>
                    <a:pt x="0" y="4374"/>
                  </a:lnTo>
                  <a:lnTo>
                    <a:pt x="1" y="4262"/>
                  </a:lnTo>
                  <a:lnTo>
                    <a:pt x="5" y="4150"/>
                  </a:lnTo>
                  <a:lnTo>
                    <a:pt x="11" y="4038"/>
                  </a:lnTo>
                  <a:lnTo>
                    <a:pt x="21" y="3927"/>
                  </a:lnTo>
                  <a:lnTo>
                    <a:pt x="32" y="3817"/>
                  </a:lnTo>
                  <a:lnTo>
                    <a:pt x="46" y="3708"/>
                  </a:lnTo>
                  <a:lnTo>
                    <a:pt x="64" y="3600"/>
                  </a:lnTo>
                  <a:lnTo>
                    <a:pt x="83" y="3493"/>
                  </a:lnTo>
                  <a:lnTo>
                    <a:pt x="104" y="3387"/>
                  </a:lnTo>
                  <a:lnTo>
                    <a:pt x="128" y="3281"/>
                  </a:lnTo>
                  <a:lnTo>
                    <a:pt x="155" y="3177"/>
                  </a:lnTo>
                  <a:lnTo>
                    <a:pt x="184" y="3073"/>
                  </a:lnTo>
                  <a:lnTo>
                    <a:pt x="215" y="2971"/>
                  </a:lnTo>
                  <a:lnTo>
                    <a:pt x="248" y="2871"/>
                  </a:lnTo>
                  <a:lnTo>
                    <a:pt x="283" y="2770"/>
                  </a:lnTo>
                  <a:lnTo>
                    <a:pt x="321" y="2672"/>
                  </a:lnTo>
                  <a:lnTo>
                    <a:pt x="361" y="2573"/>
                  </a:lnTo>
                  <a:lnTo>
                    <a:pt x="403" y="2478"/>
                  </a:lnTo>
                  <a:lnTo>
                    <a:pt x="447" y="2383"/>
                  </a:lnTo>
                  <a:lnTo>
                    <a:pt x="493" y="2289"/>
                  </a:lnTo>
                  <a:lnTo>
                    <a:pt x="541" y="2197"/>
                  </a:lnTo>
                  <a:lnTo>
                    <a:pt x="592" y="2106"/>
                  </a:lnTo>
                  <a:lnTo>
                    <a:pt x="644" y="2017"/>
                  </a:lnTo>
                  <a:lnTo>
                    <a:pt x="699" y="1929"/>
                  </a:lnTo>
                  <a:lnTo>
                    <a:pt x="754" y="1842"/>
                  </a:lnTo>
                  <a:lnTo>
                    <a:pt x="813" y="1758"/>
                  </a:lnTo>
                  <a:lnTo>
                    <a:pt x="872" y="1673"/>
                  </a:lnTo>
                  <a:lnTo>
                    <a:pt x="934" y="1591"/>
                  </a:lnTo>
                  <a:lnTo>
                    <a:pt x="997" y="1512"/>
                  </a:lnTo>
                  <a:lnTo>
                    <a:pt x="1063" y="1433"/>
                  </a:lnTo>
                  <a:lnTo>
                    <a:pt x="1129" y="1356"/>
                  </a:lnTo>
                  <a:lnTo>
                    <a:pt x="1199" y="1282"/>
                  </a:lnTo>
                  <a:lnTo>
                    <a:pt x="1268" y="1207"/>
                  </a:lnTo>
                  <a:lnTo>
                    <a:pt x="1341" y="1136"/>
                  </a:lnTo>
                  <a:lnTo>
                    <a:pt x="1414" y="1066"/>
                  </a:lnTo>
                  <a:lnTo>
                    <a:pt x="1488" y="998"/>
                  </a:lnTo>
                  <a:lnTo>
                    <a:pt x="1565" y="933"/>
                  </a:lnTo>
                  <a:lnTo>
                    <a:pt x="1643" y="869"/>
                  </a:lnTo>
                  <a:lnTo>
                    <a:pt x="1722" y="807"/>
                  </a:lnTo>
                  <a:lnTo>
                    <a:pt x="1804" y="746"/>
                  </a:lnTo>
                  <a:lnTo>
                    <a:pt x="1886" y="689"/>
                  </a:lnTo>
                  <a:lnTo>
                    <a:pt x="1969" y="633"/>
                  </a:lnTo>
                  <a:lnTo>
                    <a:pt x="2055" y="579"/>
                  </a:lnTo>
                  <a:lnTo>
                    <a:pt x="2142" y="527"/>
                  </a:lnTo>
                  <a:lnTo>
                    <a:pt x="2229" y="478"/>
                  </a:lnTo>
                  <a:lnTo>
                    <a:pt x="2318" y="432"/>
                  </a:lnTo>
                  <a:lnTo>
                    <a:pt x="2407" y="386"/>
                  </a:lnTo>
                  <a:lnTo>
                    <a:pt x="2499" y="344"/>
                  </a:lnTo>
                  <a:lnTo>
                    <a:pt x="2591" y="303"/>
                  </a:lnTo>
                  <a:lnTo>
                    <a:pt x="2685" y="266"/>
                  </a:lnTo>
                  <a:lnTo>
                    <a:pt x="2779" y="229"/>
                  </a:lnTo>
                  <a:lnTo>
                    <a:pt x="2875" y="196"/>
                  </a:lnTo>
                  <a:lnTo>
                    <a:pt x="2972" y="166"/>
                  </a:lnTo>
                  <a:lnTo>
                    <a:pt x="3069" y="137"/>
                  </a:lnTo>
                  <a:lnTo>
                    <a:pt x="3168" y="112"/>
                  </a:lnTo>
                  <a:lnTo>
                    <a:pt x="3266" y="88"/>
                  </a:lnTo>
                  <a:lnTo>
                    <a:pt x="3367" y="68"/>
                  </a:lnTo>
                  <a:lnTo>
                    <a:pt x="3469" y="50"/>
                  </a:lnTo>
                  <a:lnTo>
                    <a:pt x="3571" y="35"/>
                  </a:lnTo>
                  <a:lnTo>
                    <a:pt x="3673" y="22"/>
                  </a:lnTo>
                  <a:lnTo>
                    <a:pt x="3776" y="12"/>
                  </a:lnTo>
                  <a:lnTo>
                    <a:pt x="3881" y="5"/>
                  </a:lnTo>
                  <a:lnTo>
                    <a:pt x="3987" y="1"/>
                  </a:lnTo>
                  <a:lnTo>
                    <a:pt x="4091" y="0"/>
                  </a:lnTo>
                  <a:lnTo>
                    <a:pt x="4091"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3818890" y="3793808"/>
            <a:ext cx="576000" cy="576000"/>
            <a:chOff x="3723640" y="3793808"/>
            <a:chExt cx="576000" cy="576000"/>
          </a:xfrm>
        </p:grpSpPr>
        <p:sp>
          <p:nvSpPr>
            <p:cNvPr id="36" name="椭圆 35"/>
            <p:cNvSpPr/>
            <p:nvPr/>
          </p:nvSpPr>
          <p:spPr>
            <a:xfrm>
              <a:off x="3723640" y="3793808"/>
              <a:ext cx="576000" cy="576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62"/>
            <p:cNvSpPr>
              <a:spLocks noEditPoints="1"/>
            </p:cNvSpPr>
            <p:nvPr/>
          </p:nvSpPr>
          <p:spPr bwMode="auto">
            <a:xfrm>
              <a:off x="3904769" y="3958873"/>
              <a:ext cx="242920" cy="245870"/>
            </a:xfrm>
            <a:custGeom>
              <a:avLst/>
              <a:gdLst>
                <a:gd name="T0" fmla="*/ 5461 w 14809"/>
                <a:gd name="T1" fmla="*/ 13217 h 14987"/>
                <a:gd name="T2" fmla="*/ 4621 w 14809"/>
                <a:gd name="T3" fmla="*/ 8668 h 14987"/>
                <a:gd name="T4" fmla="*/ 5384 w 14809"/>
                <a:gd name="T5" fmla="*/ 8485 h 14987"/>
                <a:gd name="T6" fmla="*/ 6578 w 14809"/>
                <a:gd name="T7" fmla="*/ 14397 h 14987"/>
                <a:gd name="T8" fmla="*/ 4996 w 14809"/>
                <a:gd name="T9" fmla="*/ 14978 h 14987"/>
                <a:gd name="T10" fmla="*/ 4435 w 14809"/>
                <a:gd name="T11" fmla="*/ 14747 h 14987"/>
                <a:gd name="T12" fmla="*/ 3252 w 14809"/>
                <a:gd name="T13" fmla="*/ 13178 h 14987"/>
                <a:gd name="T14" fmla="*/ 3053 w 14809"/>
                <a:gd name="T15" fmla="*/ 12766 h 14987"/>
                <a:gd name="T16" fmla="*/ 2569 w 14809"/>
                <a:gd name="T17" fmla="*/ 11215 h 14987"/>
                <a:gd name="T18" fmla="*/ 2105 w 14809"/>
                <a:gd name="T19" fmla="*/ 9698 h 14987"/>
                <a:gd name="T20" fmla="*/ 3532 w 14809"/>
                <a:gd name="T21" fmla="*/ 8933 h 14987"/>
                <a:gd name="T22" fmla="*/ 13016 w 14809"/>
                <a:gd name="T23" fmla="*/ 7477 h 14987"/>
                <a:gd name="T24" fmla="*/ 13197 w 14809"/>
                <a:gd name="T25" fmla="*/ 7245 h 14987"/>
                <a:gd name="T26" fmla="*/ 9692 w 14809"/>
                <a:gd name="T27" fmla="*/ 4012 h 14987"/>
                <a:gd name="T28" fmla="*/ 14709 w 14809"/>
                <a:gd name="T29" fmla="*/ 7308 h 14987"/>
                <a:gd name="T30" fmla="*/ 14770 w 14809"/>
                <a:gd name="T31" fmla="*/ 7905 h 14987"/>
                <a:gd name="T32" fmla="*/ 13752 w 14809"/>
                <a:gd name="T33" fmla="*/ 9222 h 14987"/>
                <a:gd name="T34" fmla="*/ 12587 w 14809"/>
                <a:gd name="T35" fmla="*/ 9156 h 14987"/>
                <a:gd name="T36" fmla="*/ 11179 w 14809"/>
                <a:gd name="T37" fmla="*/ 8853 h 14987"/>
                <a:gd name="T38" fmla="*/ 9782 w 14809"/>
                <a:gd name="T39" fmla="*/ 8051 h 14987"/>
                <a:gd name="T40" fmla="*/ 8416 w 14809"/>
                <a:gd name="T41" fmla="*/ 7249 h 14987"/>
                <a:gd name="T42" fmla="*/ 8299 w 14809"/>
                <a:gd name="T43" fmla="*/ 6160 h 14987"/>
                <a:gd name="T44" fmla="*/ 5649 w 14809"/>
                <a:gd name="T45" fmla="*/ 33 h 14987"/>
                <a:gd name="T46" fmla="*/ 7067 w 14809"/>
                <a:gd name="T47" fmla="*/ 145 h 14987"/>
                <a:gd name="T48" fmla="*/ 8267 w 14809"/>
                <a:gd name="T49" fmla="*/ 831 h 14987"/>
                <a:gd name="T50" fmla="*/ 9078 w 14809"/>
                <a:gd name="T51" fmla="*/ 1973 h 14987"/>
                <a:gd name="T52" fmla="*/ 9327 w 14809"/>
                <a:gd name="T53" fmla="*/ 3327 h 14987"/>
                <a:gd name="T54" fmla="*/ 8978 w 14809"/>
                <a:gd name="T55" fmla="*/ 4680 h 14987"/>
                <a:gd name="T56" fmla="*/ 8100 w 14809"/>
                <a:gd name="T57" fmla="*/ 5749 h 14987"/>
                <a:gd name="T58" fmla="*/ 6812 w 14809"/>
                <a:gd name="T59" fmla="*/ 6361 h 14987"/>
                <a:gd name="T60" fmla="*/ 5452 w 14809"/>
                <a:gd name="T61" fmla="*/ 6372 h 14987"/>
                <a:gd name="T62" fmla="*/ 4189 w 14809"/>
                <a:gd name="T63" fmla="*/ 5805 h 14987"/>
                <a:gd name="T64" fmla="*/ 3276 w 14809"/>
                <a:gd name="T65" fmla="*/ 4754 h 14987"/>
                <a:gd name="T66" fmla="*/ 2894 w 14809"/>
                <a:gd name="T67" fmla="*/ 3435 h 14987"/>
                <a:gd name="T68" fmla="*/ 3111 w 14809"/>
                <a:gd name="T69" fmla="*/ 2042 h 14987"/>
                <a:gd name="T70" fmla="*/ 3880 w 14809"/>
                <a:gd name="T71" fmla="*/ 894 h 14987"/>
                <a:gd name="T72" fmla="*/ 5088 w 14809"/>
                <a:gd name="T73" fmla="*/ 166 h 14987"/>
                <a:gd name="T74" fmla="*/ 5159 w 14809"/>
                <a:gd name="T75" fmla="*/ 1292 h 14987"/>
                <a:gd name="T76" fmla="*/ 5868 w 14809"/>
                <a:gd name="T77" fmla="*/ 1937 h 14987"/>
                <a:gd name="T78" fmla="*/ 5845 w 14809"/>
                <a:gd name="T79" fmla="*/ 2867 h 14987"/>
                <a:gd name="T80" fmla="*/ 5097 w 14809"/>
                <a:gd name="T81" fmla="*/ 3479 h 14987"/>
                <a:gd name="T82" fmla="*/ 4188 w 14809"/>
                <a:gd name="T83" fmla="*/ 3320 h 14987"/>
                <a:gd name="T84" fmla="*/ 3697 w 14809"/>
                <a:gd name="T85" fmla="*/ 2538 h 14987"/>
                <a:gd name="T86" fmla="*/ 3977 w 14809"/>
                <a:gd name="T87" fmla="*/ 1615 h 14987"/>
                <a:gd name="T88" fmla="*/ 5946 w 14809"/>
                <a:gd name="T89" fmla="*/ 7016 h 14987"/>
                <a:gd name="T90" fmla="*/ 4999 w 14809"/>
                <a:gd name="T91" fmla="*/ 7985 h 14987"/>
                <a:gd name="T92" fmla="*/ 3707 w 14809"/>
                <a:gd name="T93" fmla="*/ 8483 h 14987"/>
                <a:gd name="T94" fmla="*/ 2316 w 14809"/>
                <a:gd name="T95" fmla="*/ 8391 h 14987"/>
                <a:gd name="T96" fmla="*/ 1110 w 14809"/>
                <a:gd name="T97" fmla="*/ 7732 h 14987"/>
                <a:gd name="T98" fmla="*/ 275 w 14809"/>
                <a:gd name="T99" fmla="*/ 6600 h 14987"/>
                <a:gd name="T100" fmla="*/ 0 w 14809"/>
                <a:gd name="T101" fmla="*/ 5247 h 14987"/>
                <a:gd name="T102" fmla="*/ 334 w 14809"/>
                <a:gd name="T103" fmla="*/ 3873 h 14987"/>
                <a:gd name="T104" fmla="*/ 1233 w 14809"/>
                <a:gd name="T105" fmla="*/ 2766 h 14987"/>
                <a:gd name="T106" fmla="*/ 2559 w 14809"/>
                <a:gd name="T107" fmla="*/ 2149 h 14987"/>
                <a:gd name="T108" fmla="*/ 2208 w 14809"/>
                <a:gd name="T109" fmla="*/ 2876 h 14987"/>
                <a:gd name="T110" fmla="*/ 1742 w 14809"/>
                <a:gd name="T111" fmla="*/ 3620 h 14987"/>
                <a:gd name="T112" fmla="*/ 1999 w 14809"/>
                <a:gd name="T113" fmla="*/ 4542 h 14987"/>
                <a:gd name="T114" fmla="*/ 2694 w 14809"/>
                <a:gd name="T115" fmla="*/ 4927 h 14987"/>
                <a:gd name="T116" fmla="*/ 3295 w 14809"/>
                <a:gd name="T117" fmla="*/ 5534 h 14987"/>
                <a:gd name="T118" fmla="*/ 4078 w 14809"/>
                <a:gd name="T119" fmla="*/ 6254 h 14987"/>
                <a:gd name="T120" fmla="*/ 5048 w 14809"/>
                <a:gd name="T121" fmla="*/ 6724 h 14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09" h="14987">
                  <a:moveTo>
                    <a:pt x="4135" y="8848"/>
                  </a:moveTo>
                  <a:lnTo>
                    <a:pt x="5183" y="12844"/>
                  </a:lnTo>
                  <a:lnTo>
                    <a:pt x="5183" y="12844"/>
                  </a:lnTo>
                  <a:lnTo>
                    <a:pt x="5198" y="12895"/>
                  </a:lnTo>
                  <a:lnTo>
                    <a:pt x="5213" y="12940"/>
                  </a:lnTo>
                  <a:lnTo>
                    <a:pt x="5229" y="12983"/>
                  </a:lnTo>
                  <a:lnTo>
                    <a:pt x="5247" y="13020"/>
                  </a:lnTo>
                  <a:lnTo>
                    <a:pt x="5264" y="13054"/>
                  </a:lnTo>
                  <a:lnTo>
                    <a:pt x="5283" y="13086"/>
                  </a:lnTo>
                  <a:lnTo>
                    <a:pt x="5302" y="13114"/>
                  </a:lnTo>
                  <a:lnTo>
                    <a:pt x="5322" y="13138"/>
                  </a:lnTo>
                  <a:lnTo>
                    <a:pt x="5342" y="13158"/>
                  </a:lnTo>
                  <a:lnTo>
                    <a:pt x="5361" y="13175"/>
                  </a:lnTo>
                  <a:lnTo>
                    <a:pt x="5383" y="13189"/>
                  </a:lnTo>
                  <a:lnTo>
                    <a:pt x="5402" y="13201"/>
                  </a:lnTo>
                  <a:lnTo>
                    <a:pt x="5422" y="13208"/>
                  </a:lnTo>
                  <a:lnTo>
                    <a:pt x="5442" y="13213"/>
                  </a:lnTo>
                  <a:lnTo>
                    <a:pt x="5461" y="13217"/>
                  </a:lnTo>
                  <a:lnTo>
                    <a:pt x="5480" y="13217"/>
                  </a:lnTo>
                  <a:lnTo>
                    <a:pt x="5497" y="13213"/>
                  </a:lnTo>
                  <a:lnTo>
                    <a:pt x="5515" y="13208"/>
                  </a:lnTo>
                  <a:lnTo>
                    <a:pt x="5531" y="13202"/>
                  </a:lnTo>
                  <a:lnTo>
                    <a:pt x="5548" y="13192"/>
                  </a:lnTo>
                  <a:lnTo>
                    <a:pt x="5562" y="13180"/>
                  </a:lnTo>
                  <a:lnTo>
                    <a:pt x="5574" y="13167"/>
                  </a:lnTo>
                  <a:lnTo>
                    <a:pt x="5587" y="13150"/>
                  </a:lnTo>
                  <a:lnTo>
                    <a:pt x="5597" y="13134"/>
                  </a:lnTo>
                  <a:lnTo>
                    <a:pt x="5606" y="13114"/>
                  </a:lnTo>
                  <a:lnTo>
                    <a:pt x="5613" y="13094"/>
                  </a:lnTo>
                  <a:lnTo>
                    <a:pt x="5618" y="13071"/>
                  </a:lnTo>
                  <a:lnTo>
                    <a:pt x="5622" y="13047"/>
                  </a:lnTo>
                  <a:lnTo>
                    <a:pt x="5623" y="13022"/>
                  </a:lnTo>
                  <a:lnTo>
                    <a:pt x="5622" y="12995"/>
                  </a:lnTo>
                  <a:lnTo>
                    <a:pt x="5620" y="12968"/>
                  </a:lnTo>
                  <a:lnTo>
                    <a:pt x="5613" y="12940"/>
                  </a:lnTo>
                  <a:lnTo>
                    <a:pt x="4621" y="8668"/>
                  </a:lnTo>
                  <a:lnTo>
                    <a:pt x="4621" y="8668"/>
                  </a:lnTo>
                  <a:lnTo>
                    <a:pt x="4707" y="8631"/>
                  </a:lnTo>
                  <a:lnTo>
                    <a:pt x="4790" y="8592"/>
                  </a:lnTo>
                  <a:lnTo>
                    <a:pt x="4872" y="8552"/>
                  </a:lnTo>
                  <a:lnTo>
                    <a:pt x="4952" y="8509"/>
                  </a:lnTo>
                  <a:lnTo>
                    <a:pt x="5031" y="8465"/>
                  </a:lnTo>
                  <a:lnTo>
                    <a:pt x="5110" y="8420"/>
                  </a:lnTo>
                  <a:lnTo>
                    <a:pt x="5186" y="8372"/>
                  </a:lnTo>
                  <a:lnTo>
                    <a:pt x="5262" y="8323"/>
                  </a:lnTo>
                  <a:lnTo>
                    <a:pt x="5262" y="8323"/>
                  </a:lnTo>
                  <a:lnTo>
                    <a:pt x="5283" y="8337"/>
                  </a:lnTo>
                  <a:lnTo>
                    <a:pt x="5303" y="8352"/>
                  </a:lnTo>
                  <a:lnTo>
                    <a:pt x="5322" y="8371"/>
                  </a:lnTo>
                  <a:lnTo>
                    <a:pt x="5339" y="8389"/>
                  </a:lnTo>
                  <a:lnTo>
                    <a:pt x="5354" y="8412"/>
                  </a:lnTo>
                  <a:lnTo>
                    <a:pt x="5366" y="8435"/>
                  </a:lnTo>
                  <a:lnTo>
                    <a:pt x="5376" y="8460"/>
                  </a:lnTo>
                  <a:lnTo>
                    <a:pt x="5384" y="8485"/>
                  </a:lnTo>
                  <a:lnTo>
                    <a:pt x="6667" y="13863"/>
                  </a:lnTo>
                  <a:lnTo>
                    <a:pt x="6667" y="13863"/>
                  </a:lnTo>
                  <a:lnTo>
                    <a:pt x="6675" y="13898"/>
                  </a:lnTo>
                  <a:lnTo>
                    <a:pt x="6680" y="13933"/>
                  </a:lnTo>
                  <a:lnTo>
                    <a:pt x="6684" y="13969"/>
                  </a:lnTo>
                  <a:lnTo>
                    <a:pt x="6686" y="14004"/>
                  </a:lnTo>
                  <a:lnTo>
                    <a:pt x="6686" y="14039"/>
                  </a:lnTo>
                  <a:lnTo>
                    <a:pt x="6684" y="14074"/>
                  </a:lnTo>
                  <a:lnTo>
                    <a:pt x="6681" y="14108"/>
                  </a:lnTo>
                  <a:lnTo>
                    <a:pt x="6675" y="14142"/>
                  </a:lnTo>
                  <a:lnTo>
                    <a:pt x="6669" y="14176"/>
                  </a:lnTo>
                  <a:lnTo>
                    <a:pt x="6660" y="14210"/>
                  </a:lnTo>
                  <a:lnTo>
                    <a:pt x="6651" y="14243"/>
                  </a:lnTo>
                  <a:lnTo>
                    <a:pt x="6638" y="14275"/>
                  </a:lnTo>
                  <a:lnTo>
                    <a:pt x="6626" y="14306"/>
                  </a:lnTo>
                  <a:lnTo>
                    <a:pt x="6611" y="14338"/>
                  </a:lnTo>
                  <a:lnTo>
                    <a:pt x="6596" y="14368"/>
                  </a:lnTo>
                  <a:lnTo>
                    <a:pt x="6578" y="14397"/>
                  </a:lnTo>
                  <a:lnTo>
                    <a:pt x="6559" y="14426"/>
                  </a:lnTo>
                  <a:lnTo>
                    <a:pt x="6539" y="14453"/>
                  </a:lnTo>
                  <a:lnTo>
                    <a:pt x="6517" y="14480"/>
                  </a:lnTo>
                  <a:lnTo>
                    <a:pt x="6495" y="14505"/>
                  </a:lnTo>
                  <a:lnTo>
                    <a:pt x="6471" y="14530"/>
                  </a:lnTo>
                  <a:lnTo>
                    <a:pt x="6446" y="14553"/>
                  </a:lnTo>
                  <a:lnTo>
                    <a:pt x="6419" y="14575"/>
                  </a:lnTo>
                  <a:lnTo>
                    <a:pt x="6392" y="14597"/>
                  </a:lnTo>
                  <a:lnTo>
                    <a:pt x="6364" y="14616"/>
                  </a:lnTo>
                  <a:lnTo>
                    <a:pt x="6334" y="14635"/>
                  </a:lnTo>
                  <a:lnTo>
                    <a:pt x="6303" y="14651"/>
                  </a:lnTo>
                  <a:lnTo>
                    <a:pt x="6272" y="14667"/>
                  </a:lnTo>
                  <a:lnTo>
                    <a:pt x="6239" y="14681"/>
                  </a:lnTo>
                  <a:lnTo>
                    <a:pt x="6206" y="14694"/>
                  </a:lnTo>
                  <a:lnTo>
                    <a:pt x="6171" y="14704"/>
                  </a:lnTo>
                  <a:lnTo>
                    <a:pt x="6136" y="14713"/>
                  </a:lnTo>
                  <a:lnTo>
                    <a:pt x="4996" y="14978"/>
                  </a:lnTo>
                  <a:lnTo>
                    <a:pt x="4996" y="14978"/>
                  </a:lnTo>
                  <a:lnTo>
                    <a:pt x="4966" y="14983"/>
                  </a:lnTo>
                  <a:lnTo>
                    <a:pt x="4937" y="14986"/>
                  </a:lnTo>
                  <a:lnTo>
                    <a:pt x="4907" y="14987"/>
                  </a:lnTo>
                  <a:lnTo>
                    <a:pt x="4877" y="14985"/>
                  </a:lnTo>
                  <a:lnTo>
                    <a:pt x="4846" y="14981"/>
                  </a:lnTo>
                  <a:lnTo>
                    <a:pt x="4816" y="14975"/>
                  </a:lnTo>
                  <a:lnTo>
                    <a:pt x="4785" y="14966"/>
                  </a:lnTo>
                  <a:lnTo>
                    <a:pt x="4753" y="14956"/>
                  </a:lnTo>
                  <a:lnTo>
                    <a:pt x="4723" y="14943"/>
                  </a:lnTo>
                  <a:lnTo>
                    <a:pt x="4691" y="14928"/>
                  </a:lnTo>
                  <a:lnTo>
                    <a:pt x="4660" y="14912"/>
                  </a:lnTo>
                  <a:lnTo>
                    <a:pt x="4627" y="14893"/>
                  </a:lnTo>
                  <a:lnTo>
                    <a:pt x="4596" y="14873"/>
                  </a:lnTo>
                  <a:lnTo>
                    <a:pt x="4563" y="14850"/>
                  </a:lnTo>
                  <a:lnTo>
                    <a:pt x="4531" y="14826"/>
                  </a:lnTo>
                  <a:lnTo>
                    <a:pt x="4499" y="14801"/>
                  </a:lnTo>
                  <a:lnTo>
                    <a:pt x="4467" y="14774"/>
                  </a:lnTo>
                  <a:lnTo>
                    <a:pt x="4435" y="14747"/>
                  </a:lnTo>
                  <a:lnTo>
                    <a:pt x="4402" y="14717"/>
                  </a:lnTo>
                  <a:lnTo>
                    <a:pt x="4369" y="14686"/>
                  </a:lnTo>
                  <a:lnTo>
                    <a:pt x="4338" y="14654"/>
                  </a:lnTo>
                  <a:lnTo>
                    <a:pt x="4305" y="14620"/>
                  </a:lnTo>
                  <a:lnTo>
                    <a:pt x="4239" y="14550"/>
                  </a:lnTo>
                  <a:lnTo>
                    <a:pt x="4175" y="14476"/>
                  </a:lnTo>
                  <a:lnTo>
                    <a:pt x="4111" y="14398"/>
                  </a:lnTo>
                  <a:lnTo>
                    <a:pt x="4047" y="14317"/>
                  </a:lnTo>
                  <a:lnTo>
                    <a:pt x="3982" y="14234"/>
                  </a:lnTo>
                  <a:lnTo>
                    <a:pt x="3919" y="14150"/>
                  </a:lnTo>
                  <a:lnTo>
                    <a:pt x="3857" y="14063"/>
                  </a:lnTo>
                  <a:lnTo>
                    <a:pt x="3796" y="13976"/>
                  </a:lnTo>
                  <a:lnTo>
                    <a:pt x="3736" y="13889"/>
                  </a:lnTo>
                  <a:lnTo>
                    <a:pt x="3617" y="13716"/>
                  </a:lnTo>
                  <a:lnTo>
                    <a:pt x="3505" y="13548"/>
                  </a:lnTo>
                  <a:lnTo>
                    <a:pt x="3398" y="13389"/>
                  </a:lnTo>
                  <a:lnTo>
                    <a:pt x="3299" y="13243"/>
                  </a:lnTo>
                  <a:lnTo>
                    <a:pt x="3252" y="13178"/>
                  </a:lnTo>
                  <a:lnTo>
                    <a:pt x="3208" y="13116"/>
                  </a:lnTo>
                  <a:lnTo>
                    <a:pt x="3165" y="13061"/>
                  </a:lnTo>
                  <a:lnTo>
                    <a:pt x="3125" y="13010"/>
                  </a:lnTo>
                  <a:lnTo>
                    <a:pt x="3125" y="13010"/>
                  </a:lnTo>
                  <a:lnTo>
                    <a:pt x="3102" y="12981"/>
                  </a:lnTo>
                  <a:lnTo>
                    <a:pt x="3080" y="12952"/>
                  </a:lnTo>
                  <a:lnTo>
                    <a:pt x="3071" y="12937"/>
                  </a:lnTo>
                  <a:lnTo>
                    <a:pt x="3062" y="12922"/>
                  </a:lnTo>
                  <a:lnTo>
                    <a:pt x="3054" y="12907"/>
                  </a:lnTo>
                  <a:lnTo>
                    <a:pt x="3047" y="12892"/>
                  </a:lnTo>
                  <a:lnTo>
                    <a:pt x="3042" y="12877"/>
                  </a:lnTo>
                  <a:lnTo>
                    <a:pt x="3038" y="12862"/>
                  </a:lnTo>
                  <a:lnTo>
                    <a:pt x="3035" y="12845"/>
                  </a:lnTo>
                  <a:lnTo>
                    <a:pt x="3035" y="12830"/>
                  </a:lnTo>
                  <a:lnTo>
                    <a:pt x="3037" y="12814"/>
                  </a:lnTo>
                  <a:lnTo>
                    <a:pt x="3039" y="12798"/>
                  </a:lnTo>
                  <a:lnTo>
                    <a:pt x="3044" y="12783"/>
                  </a:lnTo>
                  <a:lnTo>
                    <a:pt x="3053" y="12766"/>
                  </a:lnTo>
                  <a:lnTo>
                    <a:pt x="3474" y="11991"/>
                  </a:lnTo>
                  <a:lnTo>
                    <a:pt x="3431" y="11847"/>
                  </a:lnTo>
                  <a:lnTo>
                    <a:pt x="2656" y="11426"/>
                  </a:lnTo>
                  <a:lnTo>
                    <a:pt x="2656" y="11426"/>
                  </a:lnTo>
                  <a:lnTo>
                    <a:pt x="2641" y="11416"/>
                  </a:lnTo>
                  <a:lnTo>
                    <a:pt x="2626" y="11406"/>
                  </a:lnTo>
                  <a:lnTo>
                    <a:pt x="2614" y="11394"/>
                  </a:lnTo>
                  <a:lnTo>
                    <a:pt x="2602" y="11381"/>
                  </a:lnTo>
                  <a:lnTo>
                    <a:pt x="2592" y="11366"/>
                  </a:lnTo>
                  <a:lnTo>
                    <a:pt x="2583" y="11351"/>
                  </a:lnTo>
                  <a:lnTo>
                    <a:pt x="2576" y="11336"/>
                  </a:lnTo>
                  <a:lnTo>
                    <a:pt x="2569" y="11319"/>
                  </a:lnTo>
                  <a:lnTo>
                    <a:pt x="2566" y="11302"/>
                  </a:lnTo>
                  <a:lnTo>
                    <a:pt x="2563" y="11285"/>
                  </a:lnTo>
                  <a:lnTo>
                    <a:pt x="2562" y="11268"/>
                  </a:lnTo>
                  <a:lnTo>
                    <a:pt x="2563" y="11250"/>
                  </a:lnTo>
                  <a:lnTo>
                    <a:pt x="2566" y="11233"/>
                  </a:lnTo>
                  <a:lnTo>
                    <a:pt x="2569" y="11215"/>
                  </a:lnTo>
                  <a:lnTo>
                    <a:pt x="2576" y="11199"/>
                  </a:lnTo>
                  <a:lnTo>
                    <a:pt x="2585" y="11181"/>
                  </a:lnTo>
                  <a:lnTo>
                    <a:pt x="2999" y="10419"/>
                  </a:lnTo>
                  <a:lnTo>
                    <a:pt x="2960" y="10288"/>
                  </a:lnTo>
                  <a:lnTo>
                    <a:pt x="2198" y="9875"/>
                  </a:lnTo>
                  <a:lnTo>
                    <a:pt x="2198" y="9875"/>
                  </a:lnTo>
                  <a:lnTo>
                    <a:pt x="2182" y="9865"/>
                  </a:lnTo>
                  <a:lnTo>
                    <a:pt x="2168" y="9854"/>
                  </a:lnTo>
                  <a:lnTo>
                    <a:pt x="2155" y="9842"/>
                  </a:lnTo>
                  <a:lnTo>
                    <a:pt x="2143" y="9829"/>
                  </a:lnTo>
                  <a:lnTo>
                    <a:pt x="2132" y="9815"/>
                  </a:lnTo>
                  <a:lnTo>
                    <a:pt x="2124" y="9800"/>
                  </a:lnTo>
                  <a:lnTo>
                    <a:pt x="2117" y="9783"/>
                  </a:lnTo>
                  <a:lnTo>
                    <a:pt x="2111" y="9767"/>
                  </a:lnTo>
                  <a:lnTo>
                    <a:pt x="2107" y="9751"/>
                  </a:lnTo>
                  <a:lnTo>
                    <a:pt x="2105" y="9733"/>
                  </a:lnTo>
                  <a:lnTo>
                    <a:pt x="2104" y="9715"/>
                  </a:lnTo>
                  <a:lnTo>
                    <a:pt x="2105" y="9698"/>
                  </a:lnTo>
                  <a:lnTo>
                    <a:pt x="2107" y="9680"/>
                  </a:lnTo>
                  <a:lnTo>
                    <a:pt x="2111" y="9664"/>
                  </a:lnTo>
                  <a:lnTo>
                    <a:pt x="2117" y="9646"/>
                  </a:lnTo>
                  <a:lnTo>
                    <a:pt x="2125" y="9630"/>
                  </a:lnTo>
                  <a:lnTo>
                    <a:pt x="2517" y="8909"/>
                  </a:lnTo>
                  <a:lnTo>
                    <a:pt x="2517" y="8909"/>
                  </a:lnTo>
                  <a:lnTo>
                    <a:pt x="2561" y="8917"/>
                  </a:lnTo>
                  <a:lnTo>
                    <a:pt x="2606" y="8923"/>
                  </a:lnTo>
                  <a:lnTo>
                    <a:pt x="2651" y="8928"/>
                  </a:lnTo>
                  <a:lnTo>
                    <a:pt x="2699" y="8933"/>
                  </a:lnTo>
                  <a:lnTo>
                    <a:pt x="2796" y="8942"/>
                  </a:lnTo>
                  <a:lnTo>
                    <a:pt x="2896" y="8947"/>
                  </a:lnTo>
                  <a:lnTo>
                    <a:pt x="2999" y="8951"/>
                  </a:lnTo>
                  <a:lnTo>
                    <a:pt x="3103" y="8952"/>
                  </a:lnTo>
                  <a:lnTo>
                    <a:pt x="3210" y="8951"/>
                  </a:lnTo>
                  <a:lnTo>
                    <a:pt x="3318" y="8947"/>
                  </a:lnTo>
                  <a:lnTo>
                    <a:pt x="3425" y="8941"/>
                  </a:lnTo>
                  <a:lnTo>
                    <a:pt x="3532" y="8933"/>
                  </a:lnTo>
                  <a:lnTo>
                    <a:pt x="3637" y="8923"/>
                  </a:lnTo>
                  <a:lnTo>
                    <a:pt x="3743" y="8912"/>
                  </a:lnTo>
                  <a:lnTo>
                    <a:pt x="3845" y="8898"/>
                  </a:lnTo>
                  <a:lnTo>
                    <a:pt x="3945" y="8883"/>
                  </a:lnTo>
                  <a:lnTo>
                    <a:pt x="4042" y="8867"/>
                  </a:lnTo>
                  <a:lnTo>
                    <a:pt x="4135" y="8848"/>
                  </a:lnTo>
                  <a:lnTo>
                    <a:pt x="4135" y="8848"/>
                  </a:lnTo>
                  <a:close/>
                  <a:moveTo>
                    <a:pt x="9207" y="5172"/>
                  </a:moveTo>
                  <a:lnTo>
                    <a:pt x="12713" y="7358"/>
                  </a:lnTo>
                  <a:lnTo>
                    <a:pt x="12713" y="7358"/>
                  </a:lnTo>
                  <a:lnTo>
                    <a:pt x="12759" y="7385"/>
                  </a:lnTo>
                  <a:lnTo>
                    <a:pt x="12801" y="7409"/>
                  </a:lnTo>
                  <a:lnTo>
                    <a:pt x="12842" y="7428"/>
                  </a:lnTo>
                  <a:lnTo>
                    <a:pt x="12881" y="7444"/>
                  </a:lnTo>
                  <a:lnTo>
                    <a:pt x="12917" y="7456"/>
                  </a:lnTo>
                  <a:lnTo>
                    <a:pt x="12953" y="7465"/>
                  </a:lnTo>
                  <a:lnTo>
                    <a:pt x="12985" y="7473"/>
                  </a:lnTo>
                  <a:lnTo>
                    <a:pt x="13016" y="7477"/>
                  </a:lnTo>
                  <a:lnTo>
                    <a:pt x="13044" y="7478"/>
                  </a:lnTo>
                  <a:lnTo>
                    <a:pt x="13071" y="7477"/>
                  </a:lnTo>
                  <a:lnTo>
                    <a:pt x="13096" y="7473"/>
                  </a:lnTo>
                  <a:lnTo>
                    <a:pt x="13118" y="7468"/>
                  </a:lnTo>
                  <a:lnTo>
                    <a:pt x="13138" y="7459"/>
                  </a:lnTo>
                  <a:lnTo>
                    <a:pt x="13155" y="7450"/>
                  </a:lnTo>
                  <a:lnTo>
                    <a:pt x="13172" y="7439"/>
                  </a:lnTo>
                  <a:lnTo>
                    <a:pt x="13186" y="7426"/>
                  </a:lnTo>
                  <a:lnTo>
                    <a:pt x="13197" y="7411"/>
                  </a:lnTo>
                  <a:lnTo>
                    <a:pt x="13206" y="7396"/>
                  </a:lnTo>
                  <a:lnTo>
                    <a:pt x="13213" y="7380"/>
                  </a:lnTo>
                  <a:lnTo>
                    <a:pt x="13217" y="7362"/>
                  </a:lnTo>
                  <a:lnTo>
                    <a:pt x="13220" y="7343"/>
                  </a:lnTo>
                  <a:lnTo>
                    <a:pt x="13220" y="7324"/>
                  </a:lnTo>
                  <a:lnTo>
                    <a:pt x="13218" y="7304"/>
                  </a:lnTo>
                  <a:lnTo>
                    <a:pt x="13213" y="7285"/>
                  </a:lnTo>
                  <a:lnTo>
                    <a:pt x="13207" y="7265"/>
                  </a:lnTo>
                  <a:lnTo>
                    <a:pt x="13197" y="7245"/>
                  </a:lnTo>
                  <a:lnTo>
                    <a:pt x="13186" y="7225"/>
                  </a:lnTo>
                  <a:lnTo>
                    <a:pt x="13172" y="7206"/>
                  </a:lnTo>
                  <a:lnTo>
                    <a:pt x="13155" y="7186"/>
                  </a:lnTo>
                  <a:lnTo>
                    <a:pt x="13138" y="7168"/>
                  </a:lnTo>
                  <a:lnTo>
                    <a:pt x="13116" y="7149"/>
                  </a:lnTo>
                  <a:lnTo>
                    <a:pt x="13092" y="7133"/>
                  </a:lnTo>
                  <a:lnTo>
                    <a:pt x="9438" y="4707"/>
                  </a:lnTo>
                  <a:lnTo>
                    <a:pt x="9438" y="4707"/>
                  </a:lnTo>
                  <a:lnTo>
                    <a:pt x="9474" y="4622"/>
                  </a:lnTo>
                  <a:lnTo>
                    <a:pt x="9508" y="4537"/>
                  </a:lnTo>
                  <a:lnTo>
                    <a:pt x="9540" y="4451"/>
                  </a:lnTo>
                  <a:lnTo>
                    <a:pt x="9570" y="4365"/>
                  </a:lnTo>
                  <a:lnTo>
                    <a:pt x="9598" y="4278"/>
                  </a:lnTo>
                  <a:lnTo>
                    <a:pt x="9623" y="4192"/>
                  </a:lnTo>
                  <a:lnTo>
                    <a:pt x="9646" y="4105"/>
                  </a:lnTo>
                  <a:lnTo>
                    <a:pt x="9667" y="4017"/>
                  </a:lnTo>
                  <a:lnTo>
                    <a:pt x="9667" y="4017"/>
                  </a:lnTo>
                  <a:lnTo>
                    <a:pt x="9692" y="4012"/>
                  </a:lnTo>
                  <a:lnTo>
                    <a:pt x="9717" y="4009"/>
                  </a:lnTo>
                  <a:lnTo>
                    <a:pt x="9744" y="4010"/>
                  </a:lnTo>
                  <a:lnTo>
                    <a:pt x="9769" y="4013"/>
                  </a:lnTo>
                  <a:lnTo>
                    <a:pt x="9795" y="4018"/>
                  </a:lnTo>
                  <a:lnTo>
                    <a:pt x="9821" y="4027"/>
                  </a:lnTo>
                  <a:lnTo>
                    <a:pt x="9845" y="4038"/>
                  </a:lnTo>
                  <a:lnTo>
                    <a:pt x="9868" y="4052"/>
                  </a:lnTo>
                  <a:lnTo>
                    <a:pt x="14491" y="7081"/>
                  </a:lnTo>
                  <a:lnTo>
                    <a:pt x="14491" y="7081"/>
                  </a:lnTo>
                  <a:lnTo>
                    <a:pt x="14522" y="7101"/>
                  </a:lnTo>
                  <a:lnTo>
                    <a:pt x="14551" y="7124"/>
                  </a:lnTo>
                  <a:lnTo>
                    <a:pt x="14577" y="7147"/>
                  </a:lnTo>
                  <a:lnTo>
                    <a:pt x="14602" y="7171"/>
                  </a:lnTo>
                  <a:lnTo>
                    <a:pt x="14627" y="7197"/>
                  </a:lnTo>
                  <a:lnTo>
                    <a:pt x="14650" y="7224"/>
                  </a:lnTo>
                  <a:lnTo>
                    <a:pt x="14672" y="7250"/>
                  </a:lnTo>
                  <a:lnTo>
                    <a:pt x="14690" y="7279"/>
                  </a:lnTo>
                  <a:lnTo>
                    <a:pt x="14709" y="7308"/>
                  </a:lnTo>
                  <a:lnTo>
                    <a:pt x="14726" y="7338"/>
                  </a:lnTo>
                  <a:lnTo>
                    <a:pt x="14741" y="7368"/>
                  </a:lnTo>
                  <a:lnTo>
                    <a:pt x="14755" y="7400"/>
                  </a:lnTo>
                  <a:lnTo>
                    <a:pt x="14767" y="7433"/>
                  </a:lnTo>
                  <a:lnTo>
                    <a:pt x="14777" y="7464"/>
                  </a:lnTo>
                  <a:lnTo>
                    <a:pt x="14786" y="7498"/>
                  </a:lnTo>
                  <a:lnTo>
                    <a:pt x="14794" y="7531"/>
                  </a:lnTo>
                  <a:lnTo>
                    <a:pt x="14800" y="7565"/>
                  </a:lnTo>
                  <a:lnTo>
                    <a:pt x="14805" y="7599"/>
                  </a:lnTo>
                  <a:lnTo>
                    <a:pt x="14808" y="7633"/>
                  </a:lnTo>
                  <a:lnTo>
                    <a:pt x="14809" y="7667"/>
                  </a:lnTo>
                  <a:lnTo>
                    <a:pt x="14808" y="7701"/>
                  </a:lnTo>
                  <a:lnTo>
                    <a:pt x="14805" y="7735"/>
                  </a:lnTo>
                  <a:lnTo>
                    <a:pt x="14801" y="7770"/>
                  </a:lnTo>
                  <a:lnTo>
                    <a:pt x="14796" y="7804"/>
                  </a:lnTo>
                  <a:lnTo>
                    <a:pt x="14789" y="7838"/>
                  </a:lnTo>
                  <a:lnTo>
                    <a:pt x="14780" y="7871"/>
                  </a:lnTo>
                  <a:lnTo>
                    <a:pt x="14770" y="7905"/>
                  </a:lnTo>
                  <a:lnTo>
                    <a:pt x="14757" y="7937"/>
                  </a:lnTo>
                  <a:lnTo>
                    <a:pt x="14743" y="7970"/>
                  </a:lnTo>
                  <a:lnTo>
                    <a:pt x="14727" y="8002"/>
                  </a:lnTo>
                  <a:lnTo>
                    <a:pt x="14709" y="8033"/>
                  </a:lnTo>
                  <a:lnTo>
                    <a:pt x="14690" y="8063"/>
                  </a:lnTo>
                  <a:lnTo>
                    <a:pt x="14043" y="9039"/>
                  </a:lnTo>
                  <a:lnTo>
                    <a:pt x="14043" y="9039"/>
                  </a:lnTo>
                  <a:lnTo>
                    <a:pt x="14025" y="9063"/>
                  </a:lnTo>
                  <a:lnTo>
                    <a:pt x="14005" y="9086"/>
                  </a:lnTo>
                  <a:lnTo>
                    <a:pt x="13984" y="9107"/>
                  </a:lnTo>
                  <a:lnTo>
                    <a:pt x="13961" y="9126"/>
                  </a:lnTo>
                  <a:lnTo>
                    <a:pt x="13936" y="9144"/>
                  </a:lnTo>
                  <a:lnTo>
                    <a:pt x="13910" y="9160"/>
                  </a:lnTo>
                  <a:lnTo>
                    <a:pt x="13881" y="9175"/>
                  </a:lnTo>
                  <a:lnTo>
                    <a:pt x="13852" y="9189"/>
                  </a:lnTo>
                  <a:lnTo>
                    <a:pt x="13820" y="9200"/>
                  </a:lnTo>
                  <a:lnTo>
                    <a:pt x="13786" y="9212"/>
                  </a:lnTo>
                  <a:lnTo>
                    <a:pt x="13752" y="9222"/>
                  </a:lnTo>
                  <a:lnTo>
                    <a:pt x="13717" y="9229"/>
                  </a:lnTo>
                  <a:lnTo>
                    <a:pt x="13679" y="9237"/>
                  </a:lnTo>
                  <a:lnTo>
                    <a:pt x="13641" y="9243"/>
                  </a:lnTo>
                  <a:lnTo>
                    <a:pt x="13601" y="9248"/>
                  </a:lnTo>
                  <a:lnTo>
                    <a:pt x="13561" y="9252"/>
                  </a:lnTo>
                  <a:lnTo>
                    <a:pt x="13518" y="9254"/>
                  </a:lnTo>
                  <a:lnTo>
                    <a:pt x="13475" y="9256"/>
                  </a:lnTo>
                  <a:lnTo>
                    <a:pt x="13431" y="9257"/>
                  </a:lnTo>
                  <a:lnTo>
                    <a:pt x="13387" y="9256"/>
                  </a:lnTo>
                  <a:lnTo>
                    <a:pt x="13342" y="9256"/>
                  </a:lnTo>
                  <a:lnTo>
                    <a:pt x="13295" y="9253"/>
                  </a:lnTo>
                  <a:lnTo>
                    <a:pt x="13199" y="9247"/>
                  </a:lnTo>
                  <a:lnTo>
                    <a:pt x="13101" y="9237"/>
                  </a:lnTo>
                  <a:lnTo>
                    <a:pt x="13000" y="9226"/>
                  </a:lnTo>
                  <a:lnTo>
                    <a:pt x="12898" y="9210"/>
                  </a:lnTo>
                  <a:lnTo>
                    <a:pt x="12795" y="9194"/>
                  </a:lnTo>
                  <a:lnTo>
                    <a:pt x="12692" y="9175"/>
                  </a:lnTo>
                  <a:lnTo>
                    <a:pt x="12587" y="9156"/>
                  </a:lnTo>
                  <a:lnTo>
                    <a:pt x="12483" y="9135"/>
                  </a:lnTo>
                  <a:lnTo>
                    <a:pt x="12378" y="9112"/>
                  </a:lnTo>
                  <a:lnTo>
                    <a:pt x="12174" y="9067"/>
                  </a:lnTo>
                  <a:lnTo>
                    <a:pt x="11977" y="9023"/>
                  </a:lnTo>
                  <a:lnTo>
                    <a:pt x="11790" y="8980"/>
                  </a:lnTo>
                  <a:lnTo>
                    <a:pt x="11618" y="8942"/>
                  </a:lnTo>
                  <a:lnTo>
                    <a:pt x="11538" y="8927"/>
                  </a:lnTo>
                  <a:lnTo>
                    <a:pt x="11464" y="8912"/>
                  </a:lnTo>
                  <a:lnTo>
                    <a:pt x="11395" y="8901"/>
                  </a:lnTo>
                  <a:lnTo>
                    <a:pt x="11332" y="8893"/>
                  </a:lnTo>
                  <a:lnTo>
                    <a:pt x="11332" y="8893"/>
                  </a:lnTo>
                  <a:lnTo>
                    <a:pt x="11295" y="8888"/>
                  </a:lnTo>
                  <a:lnTo>
                    <a:pt x="11259" y="8881"/>
                  </a:lnTo>
                  <a:lnTo>
                    <a:pt x="11242" y="8877"/>
                  </a:lnTo>
                  <a:lnTo>
                    <a:pt x="11225" y="8872"/>
                  </a:lnTo>
                  <a:lnTo>
                    <a:pt x="11210" y="8867"/>
                  </a:lnTo>
                  <a:lnTo>
                    <a:pt x="11193" y="8860"/>
                  </a:lnTo>
                  <a:lnTo>
                    <a:pt x="11179" y="8853"/>
                  </a:lnTo>
                  <a:lnTo>
                    <a:pt x="11166" y="8844"/>
                  </a:lnTo>
                  <a:lnTo>
                    <a:pt x="11153" y="8834"/>
                  </a:lnTo>
                  <a:lnTo>
                    <a:pt x="11142" y="8823"/>
                  </a:lnTo>
                  <a:lnTo>
                    <a:pt x="11132" y="8810"/>
                  </a:lnTo>
                  <a:lnTo>
                    <a:pt x="11124" y="8796"/>
                  </a:lnTo>
                  <a:lnTo>
                    <a:pt x="11116" y="8781"/>
                  </a:lnTo>
                  <a:lnTo>
                    <a:pt x="11111" y="8765"/>
                  </a:lnTo>
                  <a:lnTo>
                    <a:pt x="10885" y="7911"/>
                  </a:lnTo>
                  <a:lnTo>
                    <a:pt x="10755" y="7837"/>
                  </a:lnTo>
                  <a:lnTo>
                    <a:pt x="9904" y="8062"/>
                  </a:lnTo>
                  <a:lnTo>
                    <a:pt x="9904" y="8062"/>
                  </a:lnTo>
                  <a:lnTo>
                    <a:pt x="9886" y="8066"/>
                  </a:lnTo>
                  <a:lnTo>
                    <a:pt x="9867" y="8067"/>
                  </a:lnTo>
                  <a:lnTo>
                    <a:pt x="9850" y="8068"/>
                  </a:lnTo>
                  <a:lnTo>
                    <a:pt x="9832" y="8066"/>
                  </a:lnTo>
                  <a:lnTo>
                    <a:pt x="9816" y="8063"/>
                  </a:lnTo>
                  <a:lnTo>
                    <a:pt x="9798" y="8058"/>
                  </a:lnTo>
                  <a:lnTo>
                    <a:pt x="9782" y="8051"/>
                  </a:lnTo>
                  <a:lnTo>
                    <a:pt x="9766" y="8043"/>
                  </a:lnTo>
                  <a:lnTo>
                    <a:pt x="9753" y="8034"/>
                  </a:lnTo>
                  <a:lnTo>
                    <a:pt x="9739" y="8023"/>
                  </a:lnTo>
                  <a:lnTo>
                    <a:pt x="9726" y="8010"/>
                  </a:lnTo>
                  <a:lnTo>
                    <a:pt x="9715" y="7998"/>
                  </a:lnTo>
                  <a:lnTo>
                    <a:pt x="9705" y="7983"/>
                  </a:lnTo>
                  <a:lnTo>
                    <a:pt x="9696" y="7968"/>
                  </a:lnTo>
                  <a:lnTo>
                    <a:pt x="9688" y="7951"/>
                  </a:lnTo>
                  <a:lnTo>
                    <a:pt x="9682" y="7934"/>
                  </a:lnTo>
                  <a:lnTo>
                    <a:pt x="9460" y="7095"/>
                  </a:lnTo>
                  <a:lnTo>
                    <a:pt x="9342" y="7027"/>
                  </a:lnTo>
                  <a:lnTo>
                    <a:pt x="8505" y="7249"/>
                  </a:lnTo>
                  <a:lnTo>
                    <a:pt x="8505" y="7249"/>
                  </a:lnTo>
                  <a:lnTo>
                    <a:pt x="8487" y="7253"/>
                  </a:lnTo>
                  <a:lnTo>
                    <a:pt x="8468" y="7254"/>
                  </a:lnTo>
                  <a:lnTo>
                    <a:pt x="8450" y="7254"/>
                  </a:lnTo>
                  <a:lnTo>
                    <a:pt x="8433" y="7253"/>
                  </a:lnTo>
                  <a:lnTo>
                    <a:pt x="8416" y="7249"/>
                  </a:lnTo>
                  <a:lnTo>
                    <a:pt x="8399" y="7244"/>
                  </a:lnTo>
                  <a:lnTo>
                    <a:pt x="8384" y="7237"/>
                  </a:lnTo>
                  <a:lnTo>
                    <a:pt x="8367" y="7230"/>
                  </a:lnTo>
                  <a:lnTo>
                    <a:pt x="8354" y="7220"/>
                  </a:lnTo>
                  <a:lnTo>
                    <a:pt x="8340" y="7210"/>
                  </a:lnTo>
                  <a:lnTo>
                    <a:pt x="8327" y="7197"/>
                  </a:lnTo>
                  <a:lnTo>
                    <a:pt x="8316" y="7185"/>
                  </a:lnTo>
                  <a:lnTo>
                    <a:pt x="8306" y="7169"/>
                  </a:lnTo>
                  <a:lnTo>
                    <a:pt x="8297" y="7154"/>
                  </a:lnTo>
                  <a:lnTo>
                    <a:pt x="8289" y="7138"/>
                  </a:lnTo>
                  <a:lnTo>
                    <a:pt x="8284" y="7120"/>
                  </a:lnTo>
                  <a:lnTo>
                    <a:pt x="8074" y="6328"/>
                  </a:lnTo>
                  <a:lnTo>
                    <a:pt x="8074" y="6328"/>
                  </a:lnTo>
                  <a:lnTo>
                    <a:pt x="8110" y="6303"/>
                  </a:lnTo>
                  <a:lnTo>
                    <a:pt x="8148" y="6277"/>
                  </a:lnTo>
                  <a:lnTo>
                    <a:pt x="8185" y="6249"/>
                  </a:lnTo>
                  <a:lnTo>
                    <a:pt x="8223" y="6220"/>
                  </a:lnTo>
                  <a:lnTo>
                    <a:pt x="8299" y="6160"/>
                  </a:lnTo>
                  <a:lnTo>
                    <a:pt x="8376" y="6095"/>
                  </a:lnTo>
                  <a:lnTo>
                    <a:pt x="8453" y="6027"/>
                  </a:lnTo>
                  <a:lnTo>
                    <a:pt x="8530" y="5956"/>
                  </a:lnTo>
                  <a:lnTo>
                    <a:pt x="8607" y="5881"/>
                  </a:lnTo>
                  <a:lnTo>
                    <a:pt x="8681" y="5806"/>
                  </a:lnTo>
                  <a:lnTo>
                    <a:pt x="8755" y="5728"/>
                  </a:lnTo>
                  <a:lnTo>
                    <a:pt x="8828" y="5648"/>
                  </a:lnTo>
                  <a:lnTo>
                    <a:pt x="8899" y="5568"/>
                  </a:lnTo>
                  <a:lnTo>
                    <a:pt x="8967" y="5488"/>
                  </a:lnTo>
                  <a:lnTo>
                    <a:pt x="9032" y="5408"/>
                  </a:lnTo>
                  <a:lnTo>
                    <a:pt x="9094" y="5327"/>
                  </a:lnTo>
                  <a:lnTo>
                    <a:pt x="9153" y="5249"/>
                  </a:lnTo>
                  <a:lnTo>
                    <a:pt x="9207" y="5172"/>
                  </a:lnTo>
                  <a:lnTo>
                    <a:pt x="9207" y="5172"/>
                  </a:lnTo>
                  <a:close/>
                  <a:moveTo>
                    <a:pt x="5485" y="60"/>
                  </a:moveTo>
                  <a:lnTo>
                    <a:pt x="5485" y="60"/>
                  </a:lnTo>
                  <a:lnTo>
                    <a:pt x="5567" y="47"/>
                  </a:lnTo>
                  <a:lnTo>
                    <a:pt x="5649" y="33"/>
                  </a:lnTo>
                  <a:lnTo>
                    <a:pt x="5730" y="23"/>
                  </a:lnTo>
                  <a:lnTo>
                    <a:pt x="5811" y="14"/>
                  </a:lnTo>
                  <a:lnTo>
                    <a:pt x="5893" y="8"/>
                  </a:lnTo>
                  <a:lnTo>
                    <a:pt x="5973" y="3"/>
                  </a:lnTo>
                  <a:lnTo>
                    <a:pt x="6054" y="0"/>
                  </a:lnTo>
                  <a:lnTo>
                    <a:pt x="6135" y="0"/>
                  </a:lnTo>
                  <a:lnTo>
                    <a:pt x="6214" y="1"/>
                  </a:lnTo>
                  <a:lnTo>
                    <a:pt x="6295" y="5"/>
                  </a:lnTo>
                  <a:lnTo>
                    <a:pt x="6374" y="10"/>
                  </a:lnTo>
                  <a:lnTo>
                    <a:pt x="6452" y="18"/>
                  </a:lnTo>
                  <a:lnTo>
                    <a:pt x="6531" y="28"/>
                  </a:lnTo>
                  <a:lnTo>
                    <a:pt x="6609" y="39"/>
                  </a:lnTo>
                  <a:lnTo>
                    <a:pt x="6686" y="52"/>
                  </a:lnTo>
                  <a:lnTo>
                    <a:pt x="6764" y="67"/>
                  </a:lnTo>
                  <a:lnTo>
                    <a:pt x="6840" y="83"/>
                  </a:lnTo>
                  <a:lnTo>
                    <a:pt x="6917" y="102"/>
                  </a:lnTo>
                  <a:lnTo>
                    <a:pt x="6991" y="123"/>
                  </a:lnTo>
                  <a:lnTo>
                    <a:pt x="7067" y="145"/>
                  </a:lnTo>
                  <a:lnTo>
                    <a:pt x="7140" y="170"/>
                  </a:lnTo>
                  <a:lnTo>
                    <a:pt x="7214" y="195"/>
                  </a:lnTo>
                  <a:lnTo>
                    <a:pt x="7286" y="223"/>
                  </a:lnTo>
                  <a:lnTo>
                    <a:pt x="7357" y="252"/>
                  </a:lnTo>
                  <a:lnTo>
                    <a:pt x="7429" y="283"/>
                  </a:lnTo>
                  <a:lnTo>
                    <a:pt x="7498" y="316"/>
                  </a:lnTo>
                  <a:lnTo>
                    <a:pt x="7569" y="350"/>
                  </a:lnTo>
                  <a:lnTo>
                    <a:pt x="7637" y="387"/>
                  </a:lnTo>
                  <a:lnTo>
                    <a:pt x="7705" y="423"/>
                  </a:lnTo>
                  <a:lnTo>
                    <a:pt x="7772" y="463"/>
                  </a:lnTo>
                  <a:lnTo>
                    <a:pt x="7837" y="504"/>
                  </a:lnTo>
                  <a:lnTo>
                    <a:pt x="7901" y="545"/>
                  </a:lnTo>
                  <a:lnTo>
                    <a:pt x="7966" y="589"/>
                  </a:lnTo>
                  <a:lnTo>
                    <a:pt x="8027" y="635"/>
                  </a:lnTo>
                  <a:lnTo>
                    <a:pt x="8089" y="681"/>
                  </a:lnTo>
                  <a:lnTo>
                    <a:pt x="8150" y="730"/>
                  </a:lnTo>
                  <a:lnTo>
                    <a:pt x="8209" y="779"/>
                  </a:lnTo>
                  <a:lnTo>
                    <a:pt x="8267" y="831"/>
                  </a:lnTo>
                  <a:lnTo>
                    <a:pt x="8323" y="883"/>
                  </a:lnTo>
                  <a:lnTo>
                    <a:pt x="8380" y="937"/>
                  </a:lnTo>
                  <a:lnTo>
                    <a:pt x="8434" y="992"/>
                  </a:lnTo>
                  <a:lnTo>
                    <a:pt x="8487" y="1049"/>
                  </a:lnTo>
                  <a:lnTo>
                    <a:pt x="8539" y="1107"/>
                  </a:lnTo>
                  <a:lnTo>
                    <a:pt x="8589" y="1166"/>
                  </a:lnTo>
                  <a:lnTo>
                    <a:pt x="8638" y="1228"/>
                  </a:lnTo>
                  <a:lnTo>
                    <a:pt x="8686" y="1289"/>
                  </a:lnTo>
                  <a:lnTo>
                    <a:pt x="8731" y="1352"/>
                  </a:lnTo>
                  <a:lnTo>
                    <a:pt x="8777" y="1417"/>
                  </a:lnTo>
                  <a:lnTo>
                    <a:pt x="8819" y="1482"/>
                  </a:lnTo>
                  <a:lnTo>
                    <a:pt x="8861" y="1549"/>
                  </a:lnTo>
                  <a:lnTo>
                    <a:pt x="8901" y="1617"/>
                  </a:lnTo>
                  <a:lnTo>
                    <a:pt x="8940" y="1686"/>
                  </a:lnTo>
                  <a:lnTo>
                    <a:pt x="8977" y="1755"/>
                  </a:lnTo>
                  <a:lnTo>
                    <a:pt x="9012" y="1827"/>
                  </a:lnTo>
                  <a:lnTo>
                    <a:pt x="9046" y="1900"/>
                  </a:lnTo>
                  <a:lnTo>
                    <a:pt x="9078" y="1973"/>
                  </a:lnTo>
                  <a:lnTo>
                    <a:pt x="9108" y="2047"/>
                  </a:lnTo>
                  <a:lnTo>
                    <a:pt x="9136" y="2123"/>
                  </a:lnTo>
                  <a:lnTo>
                    <a:pt x="9162" y="2200"/>
                  </a:lnTo>
                  <a:lnTo>
                    <a:pt x="9187" y="2278"/>
                  </a:lnTo>
                  <a:lnTo>
                    <a:pt x="9210" y="2356"/>
                  </a:lnTo>
                  <a:lnTo>
                    <a:pt x="9231" y="2435"/>
                  </a:lnTo>
                  <a:lnTo>
                    <a:pt x="9250" y="2516"/>
                  </a:lnTo>
                  <a:lnTo>
                    <a:pt x="9268" y="2598"/>
                  </a:lnTo>
                  <a:lnTo>
                    <a:pt x="9268" y="2598"/>
                  </a:lnTo>
                  <a:lnTo>
                    <a:pt x="9283" y="2678"/>
                  </a:lnTo>
                  <a:lnTo>
                    <a:pt x="9295" y="2760"/>
                  </a:lnTo>
                  <a:lnTo>
                    <a:pt x="9306" y="2842"/>
                  </a:lnTo>
                  <a:lnTo>
                    <a:pt x="9314" y="2924"/>
                  </a:lnTo>
                  <a:lnTo>
                    <a:pt x="9321" y="3004"/>
                  </a:lnTo>
                  <a:lnTo>
                    <a:pt x="9326" y="3085"/>
                  </a:lnTo>
                  <a:lnTo>
                    <a:pt x="9328" y="3165"/>
                  </a:lnTo>
                  <a:lnTo>
                    <a:pt x="9328" y="3246"/>
                  </a:lnTo>
                  <a:lnTo>
                    <a:pt x="9327" y="3327"/>
                  </a:lnTo>
                  <a:lnTo>
                    <a:pt x="9323" y="3406"/>
                  </a:lnTo>
                  <a:lnTo>
                    <a:pt x="9318" y="3485"/>
                  </a:lnTo>
                  <a:lnTo>
                    <a:pt x="9311" y="3565"/>
                  </a:lnTo>
                  <a:lnTo>
                    <a:pt x="9301" y="3643"/>
                  </a:lnTo>
                  <a:lnTo>
                    <a:pt x="9289" y="3721"/>
                  </a:lnTo>
                  <a:lnTo>
                    <a:pt x="9277" y="3799"/>
                  </a:lnTo>
                  <a:lnTo>
                    <a:pt x="9261" y="3876"/>
                  </a:lnTo>
                  <a:lnTo>
                    <a:pt x="9245" y="3952"/>
                  </a:lnTo>
                  <a:lnTo>
                    <a:pt x="9226" y="4028"/>
                  </a:lnTo>
                  <a:lnTo>
                    <a:pt x="9205" y="4103"/>
                  </a:lnTo>
                  <a:lnTo>
                    <a:pt x="9183" y="4178"/>
                  </a:lnTo>
                  <a:lnTo>
                    <a:pt x="9158" y="4252"/>
                  </a:lnTo>
                  <a:lnTo>
                    <a:pt x="9133" y="4325"/>
                  </a:lnTo>
                  <a:lnTo>
                    <a:pt x="9105" y="4398"/>
                  </a:lnTo>
                  <a:lnTo>
                    <a:pt x="9076" y="4470"/>
                  </a:lnTo>
                  <a:lnTo>
                    <a:pt x="9045" y="4540"/>
                  </a:lnTo>
                  <a:lnTo>
                    <a:pt x="9012" y="4611"/>
                  </a:lnTo>
                  <a:lnTo>
                    <a:pt x="8978" y="4680"/>
                  </a:lnTo>
                  <a:lnTo>
                    <a:pt x="8942" y="4748"/>
                  </a:lnTo>
                  <a:lnTo>
                    <a:pt x="8905" y="4816"/>
                  </a:lnTo>
                  <a:lnTo>
                    <a:pt x="8865" y="4883"/>
                  </a:lnTo>
                  <a:lnTo>
                    <a:pt x="8825" y="4948"/>
                  </a:lnTo>
                  <a:lnTo>
                    <a:pt x="8783" y="5013"/>
                  </a:lnTo>
                  <a:lnTo>
                    <a:pt x="8739" y="5077"/>
                  </a:lnTo>
                  <a:lnTo>
                    <a:pt x="8694" y="5138"/>
                  </a:lnTo>
                  <a:lnTo>
                    <a:pt x="8647" y="5200"/>
                  </a:lnTo>
                  <a:lnTo>
                    <a:pt x="8598" y="5261"/>
                  </a:lnTo>
                  <a:lnTo>
                    <a:pt x="8549" y="5320"/>
                  </a:lnTo>
                  <a:lnTo>
                    <a:pt x="8497" y="5378"/>
                  </a:lnTo>
                  <a:lnTo>
                    <a:pt x="8445" y="5436"/>
                  </a:lnTo>
                  <a:lnTo>
                    <a:pt x="8391" y="5491"/>
                  </a:lnTo>
                  <a:lnTo>
                    <a:pt x="8336" y="5545"/>
                  </a:lnTo>
                  <a:lnTo>
                    <a:pt x="8279" y="5598"/>
                  </a:lnTo>
                  <a:lnTo>
                    <a:pt x="8221" y="5650"/>
                  </a:lnTo>
                  <a:lnTo>
                    <a:pt x="8162" y="5700"/>
                  </a:lnTo>
                  <a:lnTo>
                    <a:pt x="8100" y="5749"/>
                  </a:lnTo>
                  <a:lnTo>
                    <a:pt x="8039" y="5797"/>
                  </a:lnTo>
                  <a:lnTo>
                    <a:pt x="7976" y="5844"/>
                  </a:lnTo>
                  <a:lnTo>
                    <a:pt x="7912" y="5888"/>
                  </a:lnTo>
                  <a:lnTo>
                    <a:pt x="7846" y="5930"/>
                  </a:lnTo>
                  <a:lnTo>
                    <a:pt x="7779" y="5972"/>
                  </a:lnTo>
                  <a:lnTo>
                    <a:pt x="7711" y="6012"/>
                  </a:lnTo>
                  <a:lnTo>
                    <a:pt x="7642" y="6051"/>
                  </a:lnTo>
                  <a:lnTo>
                    <a:pt x="7573" y="6088"/>
                  </a:lnTo>
                  <a:lnTo>
                    <a:pt x="7501" y="6123"/>
                  </a:lnTo>
                  <a:lnTo>
                    <a:pt x="7428" y="6157"/>
                  </a:lnTo>
                  <a:lnTo>
                    <a:pt x="7355" y="6189"/>
                  </a:lnTo>
                  <a:lnTo>
                    <a:pt x="7281" y="6219"/>
                  </a:lnTo>
                  <a:lnTo>
                    <a:pt x="7205" y="6248"/>
                  </a:lnTo>
                  <a:lnTo>
                    <a:pt x="7128" y="6274"/>
                  </a:lnTo>
                  <a:lnTo>
                    <a:pt x="7050" y="6298"/>
                  </a:lnTo>
                  <a:lnTo>
                    <a:pt x="6972" y="6321"/>
                  </a:lnTo>
                  <a:lnTo>
                    <a:pt x="6893" y="6342"/>
                  </a:lnTo>
                  <a:lnTo>
                    <a:pt x="6812" y="6361"/>
                  </a:lnTo>
                  <a:lnTo>
                    <a:pt x="6730" y="6379"/>
                  </a:lnTo>
                  <a:lnTo>
                    <a:pt x="6730" y="6379"/>
                  </a:lnTo>
                  <a:lnTo>
                    <a:pt x="6650" y="6394"/>
                  </a:lnTo>
                  <a:lnTo>
                    <a:pt x="6568" y="6406"/>
                  </a:lnTo>
                  <a:lnTo>
                    <a:pt x="6486" y="6418"/>
                  </a:lnTo>
                  <a:lnTo>
                    <a:pt x="6404" y="6425"/>
                  </a:lnTo>
                  <a:lnTo>
                    <a:pt x="6324" y="6433"/>
                  </a:lnTo>
                  <a:lnTo>
                    <a:pt x="6243" y="6437"/>
                  </a:lnTo>
                  <a:lnTo>
                    <a:pt x="6162" y="6439"/>
                  </a:lnTo>
                  <a:lnTo>
                    <a:pt x="6082" y="6440"/>
                  </a:lnTo>
                  <a:lnTo>
                    <a:pt x="6001" y="6438"/>
                  </a:lnTo>
                  <a:lnTo>
                    <a:pt x="5922" y="6434"/>
                  </a:lnTo>
                  <a:lnTo>
                    <a:pt x="5842" y="6429"/>
                  </a:lnTo>
                  <a:lnTo>
                    <a:pt x="5763" y="6421"/>
                  </a:lnTo>
                  <a:lnTo>
                    <a:pt x="5685" y="6413"/>
                  </a:lnTo>
                  <a:lnTo>
                    <a:pt x="5607" y="6401"/>
                  </a:lnTo>
                  <a:lnTo>
                    <a:pt x="5529" y="6388"/>
                  </a:lnTo>
                  <a:lnTo>
                    <a:pt x="5452" y="6372"/>
                  </a:lnTo>
                  <a:lnTo>
                    <a:pt x="5375" y="6356"/>
                  </a:lnTo>
                  <a:lnTo>
                    <a:pt x="5300" y="6337"/>
                  </a:lnTo>
                  <a:lnTo>
                    <a:pt x="5224" y="6317"/>
                  </a:lnTo>
                  <a:lnTo>
                    <a:pt x="5150" y="6294"/>
                  </a:lnTo>
                  <a:lnTo>
                    <a:pt x="5076" y="6270"/>
                  </a:lnTo>
                  <a:lnTo>
                    <a:pt x="5002" y="6244"/>
                  </a:lnTo>
                  <a:lnTo>
                    <a:pt x="4929" y="6216"/>
                  </a:lnTo>
                  <a:lnTo>
                    <a:pt x="4858" y="6187"/>
                  </a:lnTo>
                  <a:lnTo>
                    <a:pt x="4787" y="6156"/>
                  </a:lnTo>
                  <a:lnTo>
                    <a:pt x="4717" y="6123"/>
                  </a:lnTo>
                  <a:lnTo>
                    <a:pt x="4647" y="6089"/>
                  </a:lnTo>
                  <a:lnTo>
                    <a:pt x="4579" y="6054"/>
                  </a:lnTo>
                  <a:lnTo>
                    <a:pt x="4511" y="6016"/>
                  </a:lnTo>
                  <a:lnTo>
                    <a:pt x="4445" y="5977"/>
                  </a:lnTo>
                  <a:lnTo>
                    <a:pt x="4379" y="5935"/>
                  </a:lnTo>
                  <a:lnTo>
                    <a:pt x="4315" y="5894"/>
                  </a:lnTo>
                  <a:lnTo>
                    <a:pt x="4251" y="5850"/>
                  </a:lnTo>
                  <a:lnTo>
                    <a:pt x="4189" y="5805"/>
                  </a:lnTo>
                  <a:lnTo>
                    <a:pt x="4127" y="5758"/>
                  </a:lnTo>
                  <a:lnTo>
                    <a:pt x="4067" y="5710"/>
                  </a:lnTo>
                  <a:lnTo>
                    <a:pt x="4008" y="5660"/>
                  </a:lnTo>
                  <a:lnTo>
                    <a:pt x="3950" y="5609"/>
                  </a:lnTo>
                  <a:lnTo>
                    <a:pt x="3892" y="5556"/>
                  </a:lnTo>
                  <a:lnTo>
                    <a:pt x="3836" y="5502"/>
                  </a:lnTo>
                  <a:lnTo>
                    <a:pt x="3782" y="5447"/>
                  </a:lnTo>
                  <a:lnTo>
                    <a:pt x="3729" y="5390"/>
                  </a:lnTo>
                  <a:lnTo>
                    <a:pt x="3678" y="5332"/>
                  </a:lnTo>
                  <a:lnTo>
                    <a:pt x="3627" y="5273"/>
                  </a:lnTo>
                  <a:lnTo>
                    <a:pt x="3578" y="5213"/>
                  </a:lnTo>
                  <a:lnTo>
                    <a:pt x="3530" y="5151"/>
                  </a:lnTo>
                  <a:lnTo>
                    <a:pt x="3484" y="5088"/>
                  </a:lnTo>
                  <a:lnTo>
                    <a:pt x="3440" y="5023"/>
                  </a:lnTo>
                  <a:lnTo>
                    <a:pt x="3397" y="4957"/>
                  </a:lnTo>
                  <a:lnTo>
                    <a:pt x="3355" y="4890"/>
                  </a:lnTo>
                  <a:lnTo>
                    <a:pt x="3315" y="4822"/>
                  </a:lnTo>
                  <a:lnTo>
                    <a:pt x="3276" y="4754"/>
                  </a:lnTo>
                  <a:lnTo>
                    <a:pt x="3239" y="4684"/>
                  </a:lnTo>
                  <a:lnTo>
                    <a:pt x="3204" y="4612"/>
                  </a:lnTo>
                  <a:lnTo>
                    <a:pt x="3170" y="4540"/>
                  </a:lnTo>
                  <a:lnTo>
                    <a:pt x="3139" y="4466"/>
                  </a:lnTo>
                  <a:lnTo>
                    <a:pt x="3108" y="4392"/>
                  </a:lnTo>
                  <a:lnTo>
                    <a:pt x="3080" y="4316"/>
                  </a:lnTo>
                  <a:lnTo>
                    <a:pt x="3053" y="4239"/>
                  </a:lnTo>
                  <a:lnTo>
                    <a:pt x="3029" y="4163"/>
                  </a:lnTo>
                  <a:lnTo>
                    <a:pt x="3006" y="4083"/>
                  </a:lnTo>
                  <a:lnTo>
                    <a:pt x="2985" y="4004"/>
                  </a:lnTo>
                  <a:lnTo>
                    <a:pt x="2966" y="3923"/>
                  </a:lnTo>
                  <a:lnTo>
                    <a:pt x="2949" y="3843"/>
                  </a:lnTo>
                  <a:lnTo>
                    <a:pt x="2949" y="3843"/>
                  </a:lnTo>
                  <a:lnTo>
                    <a:pt x="2933" y="3761"/>
                  </a:lnTo>
                  <a:lnTo>
                    <a:pt x="2921" y="3679"/>
                  </a:lnTo>
                  <a:lnTo>
                    <a:pt x="2909" y="3597"/>
                  </a:lnTo>
                  <a:lnTo>
                    <a:pt x="2902" y="3517"/>
                  </a:lnTo>
                  <a:lnTo>
                    <a:pt x="2894" y="3435"/>
                  </a:lnTo>
                  <a:lnTo>
                    <a:pt x="2891" y="3354"/>
                  </a:lnTo>
                  <a:lnTo>
                    <a:pt x="2888" y="3274"/>
                  </a:lnTo>
                  <a:lnTo>
                    <a:pt x="2887" y="3193"/>
                  </a:lnTo>
                  <a:lnTo>
                    <a:pt x="2889" y="3114"/>
                  </a:lnTo>
                  <a:lnTo>
                    <a:pt x="2893" y="3033"/>
                  </a:lnTo>
                  <a:lnTo>
                    <a:pt x="2898" y="2954"/>
                  </a:lnTo>
                  <a:lnTo>
                    <a:pt x="2906" y="2876"/>
                  </a:lnTo>
                  <a:lnTo>
                    <a:pt x="2915" y="2797"/>
                  </a:lnTo>
                  <a:lnTo>
                    <a:pt x="2926" y="2718"/>
                  </a:lnTo>
                  <a:lnTo>
                    <a:pt x="2940" y="2642"/>
                  </a:lnTo>
                  <a:lnTo>
                    <a:pt x="2955" y="2564"/>
                  </a:lnTo>
                  <a:lnTo>
                    <a:pt x="2971" y="2488"/>
                  </a:lnTo>
                  <a:lnTo>
                    <a:pt x="2990" y="2411"/>
                  </a:lnTo>
                  <a:lnTo>
                    <a:pt x="3010" y="2337"/>
                  </a:lnTo>
                  <a:lnTo>
                    <a:pt x="3033" y="2261"/>
                  </a:lnTo>
                  <a:lnTo>
                    <a:pt x="3057" y="2187"/>
                  </a:lnTo>
                  <a:lnTo>
                    <a:pt x="3083" y="2114"/>
                  </a:lnTo>
                  <a:lnTo>
                    <a:pt x="3111" y="2042"/>
                  </a:lnTo>
                  <a:lnTo>
                    <a:pt x="3140" y="1971"/>
                  </a:lnTo>
                  <a:lnTo>
                    <a:pt x="3171" y="1899"/>
                  </a:lnTo>
                  <a:lnTo>
                    <a:pt x="3204" y="1828"/>
                  </a:lnTo>
                  <a:lnTo>
                    <a:pt x="3238" y="1759"/>
                  </a:lnTo>
                  <a:lnTo>
                    <a:pt x="3273" y="1691"/>
                  </a:lnTo>
                  <a:lnTo>
                    <a:pt x="3311" y="1623"/>
                  </a:lnTo>
                  <a:lnTo>
                    <a:pt x="3350" y="1556"/>
                  </a:lnTo>
                  <a:lnTo>
                    <a:pt x="3392" y="1491"/>
                  </a:lnTo>
                  <a:lnTo>
                    <a:pt x="3433" y="1427"/>
                  </a:lnTo>
                  <a:lnTo>
                    <a:pt x="3477" y="1362"/>
                  </a:lnTo>
                  <a:lnTo>
                    <a:pt x="3523" y="1301"/>
                  </a:lnTo>
                  <a:lnTo>
                    <a:pt x="3569" y="1239"/>
                  </a:lnTo>
                  <a:lnTo>
                    <a:pt x="3617" y="1179"/>
                  </a:lnTo>
                  <a:lnTo>
                    <a:pt x="3668" y="1119"/>
                  </a:lnTo>
                  <a:lnTo>
                    <a:pt x="3719" y="1061"/>
                  </a:lnTo>
                  <a:lnTo>
                    <a:pt x="3771" y="1005"/>
                  </a:lnTo>
                  <a:lnTo>
                    <a:pt x="3825" y="948"/>
                  </a:lnTo>
                  <a:lnTo>
                    <a:pt x="3880" y="894"/>
                  </a:lnTo>
                  <a:lnTo>
                    <a:pt x="3937" y="841"/>
                  </a:lnTo>
                  <a:lnTo>
                    <a:pt x="3995" y="790"/>
                  </a:lnTo>
                  <a:lnTo>
                    <a:pt x="4054" y="739"/>
                  </a:lnTo>
                  <a:lnTo>
                    <a:pt x="4115" y="690"/>
                  </a:lnTo>
                  <a:lnTo>
                    <a:pt x="4176" y="642"/>
                  </a:lnTo>
                  <a:lnTo>
                    <a:pt x="4241" y="597"/>
                  </a:lnTo>
                  <a:lnTo>
                    <a:pt x="4305" y="552"/>
                  </a:lnTo>
                  <a:lnTo>
                    <a:pt x="4370" y="509"/>
                  </a:lnTo>
                  <a:lnTo>
                    <a:pt x="4437" y="467"/>
                  </a:lnTo>
                  <a:lnTo>
                    <a:pt x="4505" y="427"/>
                  </a:lnTo>
                  <a:lnTo>
                    <a:pt x="4573" y="388"/>
                  </a:lnTo>
                  <a:lnTo>
                    <a:pt x="4644" y="351"/>
                  </a:lnTo>
                  <a:lnTo>
                    <a:pt x="4715" y="316"/>
                  </a:lnTo>
                  <a:lnTo>
                    <a:pt x="4787" y="282"/>
                  </a:lnTo>
                  <a:lnTo>
                    <a:pt x="4861" y="251"/>
                  </a:lnTo>
                  <a:lnTo>
                    <a:pt x="4936" y="220"/>
                  </a:lnTo>
                  <a:lnTo>
                    <a:pt x="5011" y="193"/>
                  </a:lnTo>
                  <a:lnTo>
                    <a:pt x="5088" y="166"/>
                  </a:lnTo>
                  <a:lnTo>
                    <a:pt x="5165" y="141"/>
                  </a:lnTo>
                  <a:lnTo>
                    <a:pt x="5244" y="118"/>
                  </a:lnTo>
                  <a:lnTo>
                    <a:pt x="5324" y="97"/>
                  </a:lnTo>
                  <a:lnTo>
                    <a:pt x="5404" y="78"/>
                  </a:lnTo>
                  <a:lnTo>
                    <a:pt x="5485" y="60"/>
                  </a:lnTo>
                  <a:lnTo>
                    <a:pt x="5485" y="60"/>
                  </a:lnTo>
                  <a:close/>
                  <a:moveTo>
                    <a:pt x="4601" y="1263"/>
                  </a:moveTo>
                  <a:lnTo>
                    <a:pt x="4601" y="1263"/>
                  </a:lnTo>
                  <a:lnTo>
                    <a:pt x="4659" y="1253"/>
                  </a:lnTo>
                  <a:lnTo>
                    <a:pt x="4715" y="1245"/>
                  </a:lnTo>
                  <a:lnTo>
                    <a:pt x="4773" y="1242"/>
                  </a:lnTo>
                  <a:lnTo>
                    <a:pt x="4830" y="1240"/>
                  </a:lnTo>
                  <a:lnTo>
                    <a:pt x="4887" y="1243"/>
                  </a:lnTo>
                  <a:lnTo>
                    <a:pt x="4942" y="1247"/>
                  </a:lnTo>
                  <a:lnTo>
                    <a:pt x="4997" y="1254"/>
                  </a:lnTo>
                  <a:lnTo>
                    <a:pt x="5052" y="1264"/>
                  </a:lnTo>
                  <a:lnTo>
                    <a:pt x="5106" y="1277"/>
                  </a:lnTo>
                  <a:lnTo>
                    <a:pt x="5159" y="1292"/>
                  </a:lnTo>
                  <a:lnTo>
                    <a:pt x="5210" y="1310"/>
                  </a:lnTo>
                  <a:lnTo>
                    <a:pt x="5262" y="1330"/>
                  </a:lnTo>
                  <a:lnTo>
                    <a:pt x="5311" y="1352"/>
                  </a:lnTo>
                  <a:lnTo>
                    <a:pt x="5360" y="1378"/>
                  </a:lnTo>
                  <a:lnTo>
                    <a:pt x="5407" y="1404"/>
                  </a:lnTo>
                  <a:lnTo>
                    <a:pt x="5453" y="1433"/>
                  </a:lnTo>
                  <a:lnTo>
                    <a:pt x="5497" y="1464"/>
                  </a:lnTo>
                  <a:lnTo>
                    <a:pt x="5540" y="1498"/>
                  </a:lnTo>
                  <a:lnTo>
                    <a:pt x="5582" y="1534"/>
                  </a:lnTo>
                  <a:lnTo>
                    <a:pt x="5622" y="1571"/>
                  </a:lnTo>
                  <a:lnTo>
                    <a:pt x="5660" y="1610"/>
                  </a:lnTo>
                  <a:lnTo>
                    <a:pt x="5696" y="1652"/>
                  </a:lnTo>
                  <a:lnTo>
                    <a:pt x="5730" y="1696"/>
                  </a:lnTo>
                  <a:lnTo>
                    <a:pt x="5762" y="1740"/>
                  </a:lnTo>
                  <a:lnTo>
                    <a:pt x="5792" y="1787"/>
                  </a:lnTo>
                  <a:lnTo>
                    <a:pt x="5820" y="1836"/>
                  </a:lnTo>
                  <a:lnTo>
                    <a:pt x="5845" y="1885"/>
                  </a:lnTo>
                  <a:lnTo>
                    <a:pt x="5868" y="1937"/>
                  </a:lnTo>
                  <a:lnTo>
                    <a:pt x="5889" y="1989"/>
                  </a:lnTo>
                  <a:lnTo>
                    <a:pt x="5907" y="2044"/>
                  </a:lnTo>
                  <a:lnTo>
                    <a:pt x="5923" y="2100"/>
                  </a:lnTo>
                  <a:lnTo>
                    <a:pt x="5936" y="2157"/>
                  </a:lnTo>
                  <a:lnTo>
                    <a:pt x="5936" y="2157"/>
                  </a:lnTo>
                  <a:lnTo>
                    <a:pt x="5944" y="2215"/>
                  </a:lnTo>
                  <a:lnTo>
                    <a:pt x="5952" y="2271"/>
                  </a:lnTo>
                  <a:lnTo>
                    <a:pt x="5956" y="2329"/>
                  </a:lnTo>
                  <a:lnTo>
                    <a:pt x="5957" y="2386"/>
                  </a:lnTo>
                  <a:lnTo>
                    <a:pt x="5955" y="2443"/>
                  </a:lnTo>
                  <a:lnTo>
                    <a:pt x="5951" y="2498"/>
                  </a:lnTo>
                  <a:lnTo>
                    <a:pt x="5943" y="2554"/>
                  </a:lnTo>
                  <a:lnTo>
                    <a:pt x="5933" y="2608"/>
                  </a:lnTo>
                  <a:lnTo>
                    <a:pt x="5921" y="2662"/>
                  </a:lnTo>
                  <a:lnTo>
                    <a:pt x="5905" y="2715"/>
                  </a:lnTo>
                  <a:lnTo>
                    <a:pt x="5888" y="2766"/>
                  </a:lnTo>
                  <a:lnTo>
                    <a:pt x="5868" y="2818"/>
                  </a:lnTo>
                  <a:lnTo>
                    <a:pt x="5845" y="2867"/>
                  </a:lnTo>
                  <a:lnTo>
                    <a:pt x="5820" y="2916"/>
                  </a:lnTo>
                  <a:lnTo>
                    <a:pt x="5793" y="2963"/>
                  </a:lnTo>
                  <a:lnTo>
                    <a:pt x="5764" y="3009"/>
                  </a:lnTo>
                  <a:lnTo>
                    <a:pt x="5733" y="3053"/>
                  </a:lnTo>
                  <a:lnTo>
                    <a:pt x="5699" y="3097"/>
                  </a:lnTo>
                  <a:lnTo>
                    <a:pt x="5664" y="3138"/>
                  </a:lnTo>
                  <a:lnTo>
                    <a:pt x="5626" y="3178"/>
                  </a:lnTo>
                  <a:lnTo>
                    <a:pt x="5587" y="3216"/>
                  </a:lnTo>
                  <a:lnTo>
                    <a:pt x="5545" y="3252"/>
                  </a:lnTo>
                  <a:lnTo>
                    <a:pt x="5502" y="3286"/>
                  </a:lnTo>
                  <a:lnTo>
                    <a:pt x="5457" y="3318"/>
                  </a:lnTo>
                  <a:lnTo>
                    <a:pt x="5411" y="3348"/>
                  </a:lnTo>
                  <a:lnTo>
                    <a:pt x="5361" y="3376"/>
                  </a:lnTo>
                  <a:lnTo>
                    <a:pt x="5312" y="3401"/>
                  </a:lnTo>
                  <a:lnTo>
                    <a:pt x="5261" y="3425"/>
                  </a:lnTo>
                  <a:lnTo>
                    <a:pt x="5208" y="3445"/>
                  </a:lnTo>
                  <a:lnTo>
                    <a:pt x="5154" y="3463"/>
                  </a:lnTo>
                  <a:lnTo>
                    <a:pt x="5097" y="3479"/>
                  </a:lnTo>
                  <a:lnTo>
                    <a:pt x="5040" y="3492"/>
                  </a:lnTo>
                  <a:lnTo>
                    <a:pt x="5040" y="3492"/>
                  </a:lnTo>
                  <a:lnTo>
                    <a:pt x="4982" y="3500"/>
                  </a:lnTo>
                  <a:lnTo>
                    <a:pt x="4926" y="3508"/>
                  </a:lnTo>
                  <a:lnTo>
                    <a:pt x="4868" y="3512"/>
                  </a:lnTo>
                  <a:lnTo>
                    <a:pt x="4811" y="3513"/>
                  </a:lnTo>
                  <a:lnTo>
                    <a:pt x="4754" y="3510"/>
                  </a:lnTo>
                  <a:lnTo>
                    <a:pt x="4699" y="3507"/>
                  </a:lnTo>
                  <a:lnTo>
                    <a:pt x="4644" y="3499"/>
                  </a:lnTo>
                  <a:lnTo>
                    <a:pt x="4589" y="3489"/>
                  </a:lnTo>
                  <a:lnTo>
                    <a:pt x="4535" y="3476"/>
                  </a:lnTo>
                  <a:lnTo>
                    <a:pt x="4482" y="3461"/>
                  </a:lnTo>
                  <a:lnTo>
                    <a:pt x="4431" y="3444"/>
                  </a:lnTo>
                  <a:lnTo>
                    <a:pt x="4379" y="3424"/>
                  </a:lnTo>
                  <a:lnTo>
                    <a:pt x="4330" y="3401"/>
                  </a:lnTo>
                  <a:lnTo>
                    <a:pt x="4281" y="3377"/>
                  </a:lnTo>
                  <a:lnTo>
                    <a:pt x="4234" y="3349"/>
                  </a:lnTo>
                  <a:lnTo>
                    <a:pt x="4188" y="3320"/>
                  </a:lnTo>
                  <a:lnTo>
                    <a:pt x="4144" y="3289"/>
                  </a:lnTo>
                  <a:lnTo>
                    <a:pt x="4101" y="3255"/>
                  </a:lnTo>
                  <a:lnTo>
                    <a:pt x="4059" y="3220"/>
                  </a:lnTo>
                  <a:lnTo>
                    <a:pt x="4019" y="3182"/>
                  </a:lnTo>
                  <a:lnTo>
                    <a:pt x="3981" y="3143"/>
                  </a:lnTo>
                  <a:lnTo>
                    <a:pt x="3945" y="3101"/>
                  </a:lnTo>
                  <a:lnTo>
                    <a:pt x="3911" y="3058"/>
                  </a:lnTo>
                  <a:lnTo>
                    <a:pt x="3879" y="3013"/>
                  </a:lnTo>
                  <a:lnTo>
                    <a:pt x="3849" y="2967"/>
                  </a:lnTo>
                  <a:lnTo>
                    <a:pt x="3821" y="2917"/>
                  </a:lnTo>
                  <a:lnTo>
                    <a:pt x="3796" y="2868"/>
                  </a:lnTo>
                  <a:lnTo>
                    <a:pt x="3773" y="2817"/>
                  </a:lnTo>
                  <a:lnTo>
                    <a:pt x="3752" y="2764"/>
                  </a:lnTo>
                  <a:lnTo>
                    <a:pt x="3734" y="2710"/>
                  </a:lnTo>
                  <a:lnTo>
                    <a:pt x="3719" y="2653"/>
                  </a:lnTo>
                  <a:lnTo>
                    <a:pt x="3705" y="2596"/>
                  </a:lnTo>
                  <a:lnTo>
                    <a:pt x="3705" y="2596"/>
                  </a:lnTo>
                  <a:lnTo>
                    <a:pt x="3697" y="2538"/>
                  </a:lnTo>
                  <a:lnTo>
                    <a:pt x="3689" y="2482"/>
                  </a:lnTo>
                  <a:lnTo>
                    <a:pt x="3685" y="2424"/>
                  </a:lnTo>
                  <a:lnTo>
                    <a:pt x="3684" y="2367"/>
                  </a:lnTo>
                  <a:lnTo>
                    <a:pt x="3686" y="2311"/>
                  </a:lnTo>
                  <a:lnTo>
                    <a:pt x="3690" y="2255"/>
                  </a:lnTo>
                  <a:lnTo>
                    <a:pt x="3698" y="2200"/>
                  </a:lnTo>
                  <a:lnTo>
                    <a:pt x="3708" y="2146"/>
                  </a:lnTo>
                  <a:lnTo>
                    <a:pt x="3720" y="2091"/>
                  </a:lnTo>
                  <a:lnTo>
                    <a:pt x="3736" y="2039"/>
                  </a:lnTo>
                  <a:lnTo>
                    <a:pt x="3753" y="1987"/>
                  </a:lnTo>
                  <a:lnTo>
                    <a:pt x="3773" y="1935"/>
                  </a:lnTo>
                  <a:lnTo>
                    <a:pt x="3796" y="1886"/>
                  </a:lnTo>
                  <a:lnTo>
                    <a:pt x="3821" y="1837"/>
                  </a:lnTo>
                  <a:lnTo>
                    <a:pt x="3848" y="1790"/>
                  </a:lnTo>
                  <a:lnTo>
                    <a:pt x="3877" y="1744"/>
                  </a:lnTo>
                  <a:lnTo>
                    <a:pt x="3908" y="1700"/>
                  </a:lnTo>
                  <a:lnTo>
                    <a:pt x="3942" y="1657"/>
                  </a:lnTo>
                  <a:lnTo>
                    <a:pt x="3977" y="1615"/>
                  </a:lnTo>
                  <a:lnTo>
                    <a:pt x="4015" y="1575"/>
                  </a:lnTo>
                  <a:lnTo>
                    <a:pt x="4054" y="1537"/>
                  </a:lnTo>
                  <a:lnTo>
                    <a:pt x="4096" y="1502"/>
                  </a:lnTo>
                  <a:lnTo>
                    <a:pt x="4140" y="1467"/>
                  </a:lnTo>
                  <a:lnTo>
                    <a:pt x="4184" y="1435"/>
                  </a:lnTo>
                  <a:lnTo>
                    <a:pt x="4231" y="1405"/>
                  </a:lnTo>
                  <a:lnTo>
                    <a:pt x="4280" y="1378"/>
                  </a:lnTo>
                  <a:lnTo>
                    <a:pt x="4329" y="1352"/>
                  </a:lnTo>
                  <a:lnTo>
                    <a:pt x="4380" y="1330"/>
                  </a:lnTo>
                  <a:lnTo>
                    <a:pt x="4433" y="1308"/>
                  </a:lnTo>
                  <a:lnTo>
                    <a:pt x="4487" y="1291"/>
                  </a:lnTo>
                  <a:lnTo>
                    <a:pt x="4544" y="1276"/>
                  </a:lnTo>
                  <a:lnTo>
                    <a:pt x="4601" y="1263"/>
                  </a:lnTo>
                  <a:lnTo>
                    <a:pt x="4601" y="1263"/>
                  </a:lnTo>
                  <a:close/>
                  <a:moveTo>
                    <a:pt x="6023" y="6887"/>
                  </a:moveTo>
                  <a:lnTo>
                    <a:pt x="6023" y="6887"/>
                  </a:lnTo>
                  <a:lnTo>
                    <a:pt x="5985" y="6952"/>
                  </a:lnTo>
                  <a:lnTo>
                    <a:pt x="5946" y="7016"/>
                  </a:lnTo>
                  <a:lnTo>
                    <a:pt x="5946" y="7016"/>
                  </a:lnTo>
                  <a:lnTo>
                    <a:pt x="5900" y="7085"/>
                  </a:lnTo>
                  <a:lnTo>
                    <a:pt x="5854" y="7153"/>
                  </a:lnTo>
                  <a:lnTo>
                    <a:pt x="5806" y="7220"/>
                  </a:lnTo>
                  <a:lnTo>
                    <a:pt x="5757" y="7285"/>
                  </a:lnTo>
                  <a:lnTo>
                    <a:pt x="5705" y="7349"/>
                  </a:lnTo>
                  <a:lnTo>
                    <a:pt x="5654" y="7411"/>
                  </a:lnTo>
                  <a:lnTo>
                    <a:pt x="5599" y="7472"/>
                  </a:lnTo>
                  <a:lnTo>
                    <a:pt x="5545" y="7530"/>
                  </a:lnTo>
                  <a:lnTo>
                    <a:pt x="5489" y="7587"/>
                  </a:lnTo>
                  <a:lnTo>
                    <a:pt x="5432" y="7643"/>
                  </a:lnTo>
                  <a:lnTo>
                    <a:pt x="5373" y="7697"/>
                  </a:lnTo>
                  <a:lnTo>
                    <a:pt x="5314" y="7749"/>
                  </a:lnTo>
                  <a:lnTo>
                    <a:pt x="5253" y="7799"/>
                  </a:lnTo>
                  <a:lnTo>
                    <a:pt x="5190" y="7848"/>
                  </a:lnTo>
                  <a:lnTo>
                    <a:pt x="5128" y="7896"/>
                  </a:lnTo>
                  <a:lnTo>
                    <a:pt x="5064" y="7941"/>
                  </a:lnTo>
                  <a:lnTo>
                    <a:pt x="4999" y="7985"/>
                  </a:lnTo>
                  <a:lnTo>
                    <a:pt x="4933" y="8028"/>
                  </a:lnTo>
                  <a:lnTo>
                    <a:pt x="4866" y="8068"/>
                  </a:lnTo>
                  <a:lnTo>
                    <a:pt x="4800" y="8107"/>
                  </a:lnTo>
                  <a:lnTo>
                    <a:pt x="4730" y="8145"/>
                  </a:lnTo>
                  <a:lnTo>
                    <a:pt x="4661" y="8180"/>
                  </a:lnTo>
                  <a:lnTo>
                    <a:pt x="4592" y="8214"/>
                  </a:lnTo>
                  <a:lnTo>
                    <a:pt x="4521" y="8246"/>
                  </a:lnTo>
                  <a:lnTo>
                    <a:pt x="4450" y="8276"/>
                  </a:lnTo>
                  <a:lnTo>
                    <a:pt x="4378" y="8305"/>
                  </a:lnTo>
                  <a:lnTo>
                    <a:pt x="4306" y="8332"/>
                  </a:lnTo>
                  <a:lnTo>
                    <a:pt x="4232" y="8357"/>
                  </a:lnTo>
                  <a:lnTo>
                    <a:pt x="4159" y="8381"/>
                  </a:lnTo>
                  <a:lnTo>
                    <a:pt x="4084" y="8402"/>
                  </a:lnTo>
                  <a:lnTo>
                    <a:pt x="4010" y="8422"/>
                  </a:lnTo>
                  <a:lnTo>
                    <a:pt x="3935" y="8440"/>
                  </a:lnTo>
                  <a:lnTo>
                    <a:pt x="3859" y="8456"/>
                  </a:lnTo>
                  <a:lnTo>
                    <a:pt x="3783" y="8470"/>
                  </a:lnTo>
                  <a:lnTo>
                    <a:pt x="3707" y="8483"/>
                  </a:lnTo>
                  <a:lnTo>
                    <a:pt x="3630" y="8494"/>
                  </a:lnTo>
                  <a:lnTo>
                    <a:pt x="3553" y="8503"/>
                  </a:lnTo>
                  <a:lnTo>
                    <a:pt x="3476" y="8510"/>
                  </a:lnTo>
                  <a:lnTo>
                    <a:pt x="3399" y="8515"/>
                  </a:lnTo>
                  <a:lnTo>
                    <a:pt x="3321" y="8519"/>
                  </a:lnTo>
                  <a:lnTo>
                    <a:pt x="3244" y="8520"/>
                  </a:lnTo>
                  <a:lnTo>
                    <a:pt x="3166" y="8520"/>
                  </a:lnTo>
                  <a:lnTo>
                    <a:pt x="3090" y="8518"/>
                  </a:lnTo>
                  <a:lnTo>
                    <a:pt x="3012" y="8514"/>
                  </a:lnTo>
                  <a:lnTo>
                    <a:pt x="2933" y="8508"/>
                  </a:lnTo>
                  <a:lnTo>
                    <a:pt x="2855" y="8500"/>
                  </a:lnTo>
                  <a:lnTo>
                    <a:pt x="2779" y="8490"/>
                  </a:lnTo>
                  <a:lnTo>
                    <a:pt x="2700" y="8479"/>
                  </a:lnTo>
                  <a:lnTo>
                    <a:pt x="2624" y="8465"/>
                  </a:lnTo>
                  <a:lnTo>
                    <a:pt x="2547" y="8450"/>
                  </a:lnTo>
                  <a:lnTo>
                    <a:pt x="2470" y="8432"/>
                  </a:lnTo>
                  <a:lnTo>
                    <a:pt x="2393" y="8412"/>
                  </a:lnTo>
                  <a:lnTo>
                    <a:pt x="2316" y="8391"/>
                  </a:lnTo>
                  <a:lnTo>
                    <a:pt x="2241" y="8368"/>
                  </a:lnTo>
                  <a:lnTo>
                    <a:pt x="2165" y="8343"/>
                  </a:lnTo>
                  <a:lnTo>
                    <a:pt x="2090" y="8315"/>
                  </a:lnTo>
                  <a:lnTo>
                    <a:pt x="2014" y="8286"/>
                  </a:lnTo>
                  <a:lnTo>
                    <a:pt x="1940" y="8255"/>
                  </a:lnTo>
                  <a:lnTo>
                    <a:pt x="1867" y="8222"/>
                  </a:lnTo>
                  <a:lnTo>
                    <a:pt x="1792" y="8187"/>
                  </a:lnTo>
                  <a:lnTo>
                    <a:pt x="1719" y="8149"/>
                  </a:lnTo>
                  <a:lnTo>
                    <a:pt x="1648" y="8110"/>
                  </a:lnTo>
                  <a:lnTo>
                    <a:pt x="1576" y="8068"/>
                  </a:lnTo>
                  <a:lnTo>
                    <a:pt x="1505" y="8024"/>
                  </a:lnTo>
                  <a:lnTo>
                    <a:pt x="1505" y="8024"/>
                  </a:lnTo>
                  <a:lnTo>
                    <a:pt x="1436" y="7980"/>
                  </a:lnTo>
                  <a:lnTo>
                    <a:pt x="1367" y="7932"/>
                  </a:lnTo>
                  <a:lnTo>
                    <a:pt x="1300" y="7885"/>
                  </a:lnTo>
                  <a:lnTo>
                    <a:pt x="1236" y="7835"/>
                  </a:lnTo>
                  <a:lnTo>
                    <a:pt x="1172" y="7784"/>
                  </a:lnTo>
                  <a:lnTo>
                    <a:pt x="1110" y="7732"/>
                  </a:lnTo>
                  <a:lnTo>
                    <a:pt x="1049" y="7678"/>
                  </a:lnTo>
                  <a:lnTo>
                    <a:pt x="992" y="7624"/>
                  </a:lnTo>
                  <a:lnTo>
                    <a:pt x="934" y="7567"/>
                  </a:lnTo>
                  <a:lnTo>
                    <a:pt x="878" y="7511"/>
                  </a:lnTo>
                  <a:lnTo>
                    <a:pt x="824" y="7451"/>
                  </a:lnTo>
                  <a:lnTo>
                    <a:pt x="772" y="7392"/>
                  </a:lnTo>
                  <a:lnTo>
                    <a:pt x="722" y="7332"/>
                  </a:lnTo>
                  <a:lnTo>
                    <a:pt x="673" y="7270"/>
                  </a:lnTo>
                  <a:lnTo>
                    <a:pt x="625" y="7207"/>
                  </a:lnTo>
                  <a:lnTo>
                    <a:pt x="580" y="7143"/>
                  </a:lnTo>
                  <a:lnTo>
                    <a:pt x="536" y="7079"/>
                  </a:lnTo>
                  <a:lnTo>
                    <a:pt x="493" y="7012"/>
                  </a:lnTo>
                  <a:lnTo>
                    <a:pt x="453" y="6945"/>
                  </a:lnTo>
                  <a:lnTo>
                    <a:pt x="414" y="6879"/>
                  </a:lnTo>
                  <a:lnTo>
                    <a:pt x="376" y="6811"/>
                  </a:lnTo>
                  <a:lnTo>
                    <a:pt x="340" y="6741"/>
                  </a:lnTo>
                  <a:lnTo>
                    <a:pt x="306" y="6671"/>
                  </a:lnTo>
                  <a:lnTo>
                    <a:pt x="275" y="6600"/>
                  </a:lnTo>
                  <a:lnTo>
                    <a:pt x="245" y="6530"/>
                  </a:lnTo>
                  <a:lnTo>
                    <a:pt x="216" y="6457"/>
                  </a:lnTo>
                  <a:lnTo>
                    <a:pt x="189" y="6385"/>
                  </a:lnTo>
                  <a:lnTo>
                    <a:pt x="164" y="6312"/>
                  </a:lnTo>
                  <a:lnTo>
                    <a:pt x="140" y="6238"/>
                  </a:lnTo>
                  <a:lnTo>
                    <a:pt x="119" y="6163"/>
                  </a:lnTo>
                  <a:lnTo>
                    <a:pt x="99" y="6089"/>
                  </a:lnTo>
                  <a:lnTo>
                    <a:pt x="81" y="6014"/>
                  </a:lnTo>
                  <a:lnTo>
                    <a:pt x="65" y="5938"/>
                  </a:lnTo>
                  <a:lnTo>
                    <a:pt x="51" y="5862"/>
                  </a:lnTo>
                  <a:lnTo>
                    <a:pt x="38" y="5787"/>
                  </a:lnTo>
                  <a:lnTo>
                    <a:pt x="27" y="5710"/>
                  </a:lnTo>
                  <a:lnTo>
                    <a:pt x="18" y="5633"/>
                  </a:lnTo>
                  <a:lnTo>
                    <a:pt x="11" y="5556"/>
                  </a:lnTo>
                  <a:lnTo>
                    <a:pt x="6" y="5478"/>
                  </a:lnTo>
                  <a:lnTo>
                    <a:pt x="2" y="5402"/>
                  </a:lnTo>
                  <a:lnTo>
                    <a:pt x="0" y="5324"/>
                  </a:lnTo>
                  <a:lnTo>
                    <a:pt x="0" y="5247"/>
                  </a:lnTo>
                  <a:lnTo>
                    <a:pt x="3" y="5169"/>
                  </a:lnTo>
                  <a:lnTo>
                    <a:pt x="7" y="5091"/>
                  </a:lnTo>
                  <a:lnTo>
                    <a:pt x="13" y="5013"/>
                  </a:lnTo>
                  <a:lnTo>
                    <a:pt x="21" y="4936"/>
                  </a:lnTo>
                  <a:lnTo>
                    <a:pt x="31" y="4858"/>
                  </a:lnTo>
                  <a:lnTo>
                    <a:pt x="42" y="4781"/>
                  </a:lnTo>
                  <a:lnTo>
                    <a:pt x="56" y="4703"/>
                  </a:lnTo>
                  <a:lnTo>
                    <a:pt x="71" y="4626"/>
                  </a:lnTo>
                  <a:lnTo>
                    <a:pt x="89" y="4549"/>
                  </a:lnTo>
                  <a:lnTo>
                    <a:pt x="109" y="4472"/>
                  </a:lnTo>
                  <a:lnTo>
                    <a:pt x="130" y="4396"/>
                  </a:lnTo>
                  <a:lnTo>
                    <a:pt x="153" y="4320"/>
                  </a:lnTo>
                  <a:lnTo>
                    <a:pt x="178" y="4245"/>
                  </a:lnTo>
                  <a:lnTo>
                    <a:pt x="206" y="4169"/>
                  </a:lnTo>
                  <a:lnTo>
                    <a:pt x="235" y="4095"/>
                  </a:lnTo>
                  <a:lnTo>
                    <a:pt x="266" y="4020"/>
                  </a:lnTo>
                  <a:lnTo>
                    <a:pt x="299" y="3946"/>
                  </a:lnTo>
                  <a:lnTo>
                    <a:pt x="334" y="3873"/>
                  </a:lnTo>
                  <a:lnTo>
                    <a:pt x="372" y="3800"/>
                  </a:lnTo>
                  <a:lnTo>
                    <a:pt x="411" y="3727"/>
                  </a:lnTo>
                  <a:lnTo>
                    <a:pt x="453" y="3656"/>
                  </a:lnTo>
                  <a:lnTo>
                    <a:pt x="495" y="3585"/>
                  </a:lnTo>
                  <a:lnTo>
                    <a:pt x="495" y="3585"/>
                  </a:lnTo>
                  <a:lnTo>
                    <a:pt x="543" y="3512"/>
                  </a:lnTo>
                  <a:lnTo>
                    <a:pt x="592" y="3440"/>
                  </a:lnTo>
                  <a:lnTo>
                    <a:pt x="644" y="3369"/>
                  </a:lnTo>
                  <a:lnTo>
                    <a:pt x="697" y="3301"/>
                  </a:lnTo>
                  <a:lnTo>
                    <a:pt x="750" y="3235"/>
                  </a:lnTo>
                  <a:lnTo>
                    <a:pt x="806" y="3170"/>
                  </a:lnTo>
                  <a:lnTo>
                    <a:pt x="863" y="3108"/>
                  </a:lnTo>
                  <a:lnTo>
                    <a:pt x="921" y="3046"/>
                  </a:lnTo>
                  <a:lnTo>
                    <a:pt x="981" y="2987"/>
                  </a:lnTo>
                  <a:lnTo>
                    <a:pt x="1042" y="2929"/>
                  </a:lnTo>
                  <a:lnTo>
                    <a:pt x="1105" y="2873"/>
                  </a:lnTo>
                  <a:lnTo>
                    <a:pt x="1168" y="2819"/>
                  </a:lnTo>
                  <a:lnTo>
                    <a:pt x="1233" y="2766"/>
                  </a:lnTo>
                  <a:lnTo>
                    <a:pt x="1299" y="2716"/>
                  </a:lnTo>
                  <a:lnTo>
                    <a:pt x="1366" y="2668"/>
                  </a:lnTo>
                  <a:lnTo>
                    <a:pt x="1435" y="2622"/>
                  </a:lnTo>
                  <a:lnTo>
                    <a:pt x="1504" y="2576"/>
                  </a:lnTo>
                  <a:lnTo>
                    <a:pt x="1573" y="2533"/>
                  </a:lnTo>
                  <a:lnTo>
                    <a:pt x="1645" y="2492"/>
                  </a:lnTo>
                  <a:lnTo>
                    <a:pt x="1717" y="2453"/>
                  </a:lnTo>
                  <a:lnTo>
                    <a:pt x="1790" y="2416"/>
                  </a:lnTo>
                  <a:lnTo>
                    <a:pt x="1864" y="2381"/>
                  </a:lnTo>
                  <a:lnTo>
                    <a:pt x="1939" y="2347"/>
                  </a:lnTo>
                  <a:lnTo>
                    <a:pt x="2014" y="2316"/>
                  </a:lnTo>
                  <a:lnTo>
                    <a:pt x="2090" y="2287"/>
                  </a:lnTo>
                  <a:lnTo>
                    <a:pt x="2166" y="2259"/>
                  </a:lnTo>
                  <a:lnTo>
                    <a:pt x="2245" y="2232"/>
                  </a:lnTo>
                  <a:lnTo>
                    <a:pt x="2323" y="2209"/>
                  </a:lnTo>
                  <a:lnTo>
                    <a:pt x="2401" y="2187"/>
                  </a:lnTo>
                  <a:lnTo>
                    <a:pt x="2480" y="2167"/>
                  </a:lnTo>
                  <a:lnTo>
                    <a:pt x="2559" y="2149"/>
                  </a:lnTo>
                  <a:lnTo>
                    <a:pt x="2639" y="2134"/>
                  </a:lnTo>
                  <a:lnTo>
                    <a:pt x="2639" y="2134"/>
                  </a:lnTo>
                  <a:lnTo>
                    <a:pt x="2617" y="2206"/>
                  </a:lnTo>
                  <a:lnTo>
                    <a:pt x="2597" y="2278"/>
                  </a:lnTo>
                  <a:lnTo>
                    <a:pt x="2580" y="2351"/>
                  </a:lnTo>
                  <a:lnTo>
                    <a:pt x="2562" y="2425"/>
                  </a:lnTo>
                  <a:lnTo>
                    <a:pt x="2547" y="2499"/>
                  </a:lnTo>
                  <a:lnTo>
                    <a:pt x="2532" y="2574"/>
                  </a:lnTo>
                  <a:lnTo>
                    <a:pt x="2519" y="2649"/>
                  </a:lnTo>
                  <a:lnTo>
                    <a:pt x="2509" y="2725"/>
                  </a:lnTo>
                  <a:lnTo>
                    <a:pt x="2509" y="2725"/>
                  </a:lnTo>
                  <a:lnTo>
                    <a:pt x="2464" y="2741"/>
                  </a:lnTo>
                  <a:lnTo>
                    <a:pt x="2418" y="2759"/>
                  </a:lnTo>
                  <a:lnTo>
                    <a:pt x="2376" y="2778"/>
                  </a:lnTo>
                  <a:lnTo>
                    <a:pt x="2331" y="2799"/>
                  </a:lnTo>
                  <a:lnTo>
                    <a:pt x="2290" y="2823"/>
                  </a:lnTo>
                  <a:lnTo>
                    <a:pt x="2248" y="2848"/>
                  </a:lnTo>
                  <a:lnTo>
                    <a:pt x="2208" y="2876"/>
                  </a:lnTo>
                  <a:lnTo>
                    <a:pt x="2169" y="2905"/>
                  </a:lnTo>
                  <a:lnTo>
                    <a:pt x="2131" y="2935"/>
                  </a:lnTo>
                  <a:lnTo>
                    <a:pt x="2095" y="2968"/>
                  </a:lnTo>
                  <a:lnTo>
                    <a:pt x="2058" y="3002"/>
                  </a:lnTo>
                  <a:lnTo>
                    <a:pt x="2024" y="3037"/>
                  </a:lnTo>
                  <a:lnTo>
                    <a:pt x="1991" y="3075"/>
                  </a:lnTo>
                  <a:lnTo>
                    <a:pt x="1960" y="3115"/>
                  </a:lnTo>
                  <a:lnTo>
                    <a:pt x="1930" y="3155"/>
                  </a:lnTo>
                  <a:lnTo>
                    <a:pt x="1902" y="3198"/>
                  </a:lnTo>
                  <a:lnTo>
                    <a:pt x="1902" y="3198"/>
                  </a:lnTo>
                  <a:lnTo>
                    <a:pt x="1872" y="3249"/>
                  </a:lnTo>
                  <a:lnTo>
                    <a:pt x="1845" y="3300"/>
                  </a:lnTo>
                  <a:lnTo>
                    <a:pt x="1821" y="3352"/>
                  </a:lnTo>
                  <a:lnTo>
                    <a:pt x="1800" y="3405"/>
                  </a:lnTo>
                  <a:lnTo>
                    <a:pt x="1781" y="3458"/>
                  </a:lnTo>
                  <a:lnTo>
                    <a:pt x="1765" y="3512"/>
                  </a:lnTo>
                  <a:lnTo>
                    <a:pt x="1752" y="3566"/>
                  </a:lnTo>
                  <a:lnTo>
                    <a:pt x="1742" y="3620"/>
                  </a:lnTo>
                  <a:lnTo>
                    <a:pt x="1735" y="3675"/>
                  </a:lnTo>
                  <a:lnTo>
                    <a:pt x="1730" y="3730"/>
                  </a:lnTo>
                  <a:lnTo>
                    <a:pt x="1727" y="3785"/>
                  </a:lnTo>
                  <a:lnTo>
                    <a:pt x="1728" y="3839"/>
                  </a:lnTo>
                  <a:lnTo>
                    <a:pt x="1731" y="3894"/>
                  </a:lnTo>
                  <a:lnTo>
                    <a:pt x="1737" y="3949"/>
                  </a:lnTo>
                  <a:lnTo>
                    <a:pt x="1745" y="4001"/>
                  </a:lnTo>
                  <a:lnTo>
                    <a:pt x="1756" y="4056"/>
                  </a:lnTo>
                  <a:lnTo>
                    <a:pt x="1769" y="4109"/>
                  </a:lnTo>
                  <a:lnTo>
                    <a:pt x="1785" y="4160"/>
                  </a:lnTo>
                  <a:lnTo>
                    <a:pt x="1804" y="4212"/>
                  </a:lnTo>
                  <a:lnTo>
                    <a:pt x="1824" y="4262"/>
                  </a:lnTo>
                  <a:lnTo>
                    <a:pt x="1848" y="4312"/>
                  </a:lnTo>
                  <a:lnTo>
                    <a:pt x="1873" y="4360"/>
                  </a:lnTo>
                  <a:lnTo>
                    <a:pt x="1901" y="4408"/>
                  </a:lnTo>
                  <a:lnTo>
                    <a:pt x="1931" y="4454"/>
                  </a:lnTo>
                  <a:lnTo>
                    <a:pt x="1964" y="4499"/>
                  </a:lnTo>
                  <a:lnTo>
                    <a:pt x="1999" y="4542"/>
                  </a:lnTo>
                  <a:lnTo>
                    <a:pt x="2037" y="4583"/>
                  </a:lnTo>
                  <a:lnTo>
                    <a:pt x="2077" y="4623"/>
                  </a:lnTo>
                  <a:lnTo>
                    <a:pt x="2119" y="4661"/>
                  </a:lnTo>
                  <a:lnTo>
                    <a:pt x="2163" y="4698"/>
                  </a:lnTo>
                  <a:lnTo>
                    <a:pt x="2209" y="4733"/>
                  </a:lnTo>
                  <a:lnTo>
                    <a:pt x="2258" y="4765"/>
                  </a:lnTo>
                  <a:lnTo>
                    <a:pt x="2258" y="4765"/>
                  </a:lnTo>
                  <a:lnTo>
                    <a:pt x="2296" y="4787"/>
                  </a:lnTo>
                  <a:lnTo>
                    <a:pt x="2334" y="4809"/>
                  </a:lnTo>
                  <a:lnTo>
                    <a:pt x="2373" y="4829"/>
                  </a:lnTo>
                  <a:lnTo>
                    <a:pt x="2412" y="4846"/>
                  </a:lnTo>
                  <a:lnTo>
                    <a:pt x="2451" y="4863"/>
                  </a:lnTo>
                  <a:lnTo>
                    <a:pt x="2491" y="4877"/>
                  </a:lnTo>
                  <a:lnTo>
                    <a:pt x="2532" y="4890"/>
                  </a:lnTo>
                  <a:lnTo>
                    <a:pt x="2572" y="4902"/>
                  </a:lnTo>
                  <a:lnTo>
                    <a:pt x="2612" y="4912"/>
                  </a:lnTo>
                  <a:lnTo>
                    <a:pt x="2654" y="4921"/>
                  </a:lnTo>
                  <a:lnTo>
                    <a:pt x="2694" y="4927"/>
                  </a:lnTo>
                  <a:lnTo>
                    <a:pt x="2736" y="4933"/>
                  </a:lnTo>
                  <a:lnTo>
                    <a:pt x="2777" y="4937"/>
                  </a:lnTo>
                  <a:lnTo>
                    <a:pt x="2819" y="4938"/>
                  </a:lnTo>
                  <a:lnTo>
                    <a:pt x="2859" y="4940"/>
                  </a:lnTo>
                  <a:lnTo>
                    <a:pt x="2901" y="4940"/>
                  </a:lnTo>
                  <a:lnTo>
                    <a:pt x="2901" y="4940"/>
                  </a:lnTo>
                  <a:lnTo>
                    <a:pt x="2930" y="4991"/>
                  </a:lnTo>
                  <a:lnTo>
                    <a:pt x="2959" y="5044"/>
                  </a:lnTo>
                  <a:lnTo>
                    <a:pt x="2989" y="5096"/>
                  </a:lnTo>
                  <a:lnTo>
                    <a:pt x="3019" y="5146"/>
                  </a:lnTo>
                  <a:lnTo>
                    <a:pt x="3051" y="5196"/>
                  </a:lnTo>
                  <a:lnTo>
                    <a:pt x="3083" y="5247"/>
                  </a:lnTo>
                  <a:lnTo>
                    <a:pt x="3117" y="5296"/>
                  </a:lnTo>
                  <a:lnTo>
                    <a:pt x="3151" y="5345"/>
                  </a:lnTo>
                  <a:lnTo>
                    <a:pt x="3185" y="5393"/>
                  </a:lnTo>
                  <a:lnTo>
                    <a:pt x="3222" y="5441"/>
                  </a:lnTo>
                  <a:lnTo>
                    <a:pt x="3258" y="5487"/>
                  </a:lnTo>
                  <a:lnTo>
                    <a:pt x="3295" y="5534"/>
                  </a:lnTo>
                  <a:lnTo>
                    <a:pt x="3333" y="5579"/>
                  </a:lnTo>
                  <a:lnTo>
                    <a:pt x="3372" y="5624"/>
                  </a:lnTo>
                  <a:lnTo>
                    <a:pt x="3411" y="5669"/>
                  </a:lnTo>
                  <a:lnTo>
                    <a:pt x="3450" y="5713"/>
                  </a:lnTo>
                  <a:lnTo>
                    <a:pt x="3491" y="5757"/>
                  </a:lnTo>
                  <a:lnTo>
                    <a:pt x="3533" y="5798"/>
                  </a:lnTo>
                  <a:lnTo>
                    <a:pt x="3574" y="5841"/>
                  </a:lnTo>
                  <a:lnTo>
                    <a:pt x="3617" y="5881"/>
                  </a:lnTo>
                  <a:lnTo>
                    <a:pt x="3660" y="5922"/>
                  </a:lnTo>
                  <a:lnTo>
                    <a:pt x="3704" y="5962"/>
                  </a:lnTo>
                  <a:lnTo>
                    <a:pt x="3749" y="6001"/>
                  </a:lnTo>
                  <a:lnTo>
                    <a:pt x="3794" y="6040"/>
                  </a:lnTo>
                  <a:lnTo>
                    <a:pt x="3840" y="6077"/>
                  </a:lnTo>
                  <a:lnTo>
                    <a:pt x="3887" y="6114"/>
                  </a:lnTo>
                  <a:lnTo>
                    <a:pt x="3933" y="6151"/>
                  </a:lnTo>
                  <a:lnTo>
                    <a:pt x="3981" y="6186"/>
                  </a:lnTo>
                  <a:lnTo>
                    <a:pt x="4029" y="6220"/>
                  </a:lnTo>
                  <a:lnTo>
                    <a:pt x="4078" y="6254"/>
                  </a:lnTo>
                  <a:lnTo>
                    <a:pt x="4127" y="6287"/>
                  </a:lnTo>
                  <a:lnTo>
                    <a:pt x="4178" y="6320"/>
                  </a:lnTo>
                  <a:lnTo>
                    <a:pt x="4228" y="6351"/>
                  </a:lnTo>
                  <a:lnTo>
                    <a:pt x="4280" y="6382"/>
                  </a:lnTo>
                  <a:lnTo>
                    <a:pt x="4331" y="6411"/>
                  </a:lnTo>
                  <a:lnTo>
                    <a:pt x="4383" y="6442"/>
                  </a:lnTo>
                  <a:lnTo>
                    <a:pt x="4436" y="6469"/>
                  </a:lnTo>
                  <a:lnTo>
                    <a:pt x="4489" y="6497"/>
                  </a:lnTo>
                  <a:lnTo>
                    <a:pt x="4543" y="6523"/>
                  </a:lnTo>
                  <a:lnTo>
                    <a:pt x="4597" y="6549"/>
                  </a:lnTo>
                  <a:lnTo>
                    <a:pt x="4651" y="6574"/>
                  </a:lnTo>
                  <a:lnTo>
                    <a:pt x="4707" y="6598"/>
                  </a:lnTo>
                  <a:lnTo>
                    <a:pt x="4762" y="6622"/>
                  </a:lnTo>
                  <a:lnTo>
                    <a:pt x="4819" y="6643"/>
                  </a:lnTo>
                  <a:lnTo>
                    <a:pt x="4875" y="6665"/>
                  </a:lnTo>
                  <a:lnTo>
                    <a:pt x="4932" y="6685"/>
                  </a:lnTo>
                  <a:lnTo>
                    <a:pt x="4990" y="6705"/>
                  </a:lnTo>
                  <a:lnTo>
                    <a:pt x="5048" y="6724"/>
                  </a:lnTo>
                  <a:lnTo>
                    <a:pt x="5106" y="6741"/>
                  </a:lnTo>
                  <a:lnTo>
                    <a:pt x="5164" y="6758"/>
                  </a:lnTo>
                  <a:lnTo>
                    <a:pt x="5223" y="6774"/>
                  </a:lnTo>
                  <a:lnTo>
                    <a:pt x="5282" y="6788"/>
                  </a:lnTo>
                  <a:lnTo>
                    <a:pt x="5342" y="6802"/>
                  </a:lnTo>
                  <a:lnTo>
                    <a:pt x="5403" y="6814"/>
                  </a:lnTo>
                  <a:lnTo>
                    <a:pt x="5463" y="6827"/>
                  </a:lnTo>
                  <a:lnTo>
                    <a:pt x="5524" y="6838"/>
                  </a:lnTo>
                  <a:lnTo>
                    <a:pt x="5586" y="6847"/>
                  </a:lnTo>
                  <a:lnTo>
                    <a:pt x="5646" y="6856"/>
                  </a:lnTo>
                  <a:lnTo>
                    <a:pt x="5709" y="6865"/>
                  </a:lnTo>
                  <a:lnTo>
                    <a:pt x="5771" y="6871"/>
                  </a:lnTo>
                  <a:lnTo>
                    <a:pt x="5834" y="6877"/>
                  </a:lnTo>
                  <a:lnTo>
                    <a:pt x="5895" y="6881"/>
                  </a:lnTo>
                  <a:lnTo>
                    <a:pt x="5960" y="6885"/>
                  </a:lnTo>
                  <a:lnTo>
                    <a:pt x="6023" y="6887"/>
                  </a:lnTo>
                  <a:lnTo>
                    <a:pt x="6023" y="6887"/>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820145" y="3433589"/>
            <a:ext cx="2069797" cy="1079125"/>
            <a:chOff x="1648376" y="5158752"/>
            <a:chExt cx="2069797" cy="1079125"/>
          </a:xfrm>
        </p:grpSpPr>
        <p:sp>
          <p:nvSpPr>
            <p:cNvPr id="39" name="TextBox 62"/>
            <p:cNvSpPr txBox="1"/>
            <p:nvPr/>
          </p:nvSpPr>
          <p:spPr>
            <a:xfrm>
              <a:off x="1648376" y="5158752"/>
              <a:ext cx="2069797" cy="3289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b="1" spc="300" dirty="0">
                  <a:solidFill>
                    <a:schemeClr val="tx1">
                      <a:lumMod val="75000"/>
                      <a:lumOff val="25000"/>
                    </a:schemeClr>
                  </a:solidFill>
                  <a:cs typeface="+mn-ea"/>
                  <a:sym typeface="+mn-lt"/>
                </a:rPr>
                <a:t>请替换文字内容</a:t>
              </a:r>
              <a:endParaRPr lang="en-US" altLang="zh-CN" sz="1400" b="1" spc="300" dirty="0">
                <a:solidFill>
                  <a:schemeClr val="tx1">
                    <a:lumMod val="75000"/>
                    <a:lumOff val="25000"/>
                  </a:schemeClr>
                </a:solidFill>
                <a:cs typeface="+mn-ea"/>
                <a:sym typeface="+mn-lt"/>
              </a:endParaRPr>
            </a:p>
          </p:txBody>
        </p:sp>
        <p:sp>
          <p:nvSpPr>
            <p:cNvPr id="40" name="Rectangle 64"/>
            <p:cNvSpPr/>
            <p:nvPr/>
          </p:nvSpPr>
          <p:spPr>
            <a:xfrm>
              <a:off x="1702380" y="5522296"/>
              <a:ext cx="1961788" cy="71558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900" spc="300" dirty="0">
                  <a:solidFill>
                    <a:schemeClr val="tx1">
                      <a:lumMod val="50000"/>
                      <a:lumOff val="50000"/>
                    </a:schemeClr>
                  </a:solidFill>
                  <a:cs typeface="+mn-ea"/>
                  <a:sym typeface="+mn-lt"/>
                </a:rPr>
                <a:t>请替换文字内容，修改文字内容，也可以直接复制你的内容到此。</a:t>
              </a:r>
              <a:endParaRPr lang="en-US" altLang="zh-CN" sz="900" spc="300" dirty="0">
                <a:solidFill>
                  <a:schemeClr val="tx1">
                    <a:lumMod val="50000"/>
                    <a:lumOff val="50000"/>
                  </a:schemeClr>
                </a:solidFill>
                <a:cs typeface="+mn-ea"/>
                <a:sym typeface="+mn-lt"/>
              </a:endParaRPr>
            </a:p>
          </p:txBody>
        </p:sp>
      </p:grpSp>
      <p:grpSp>
        <p:nvGrpSpPr>
          <p:cNvPr id="41" name="组合 40"/>
          <p:cNvGrpSpPr/>
          <p:nvPr/>
        </p:nvGrpSpPr>
        <p:grpSpPr>
          <a:xfrm>
            <a:off x="3208040" y="2549618"/>
            <a:ext cx="2069797" cy="1079125"/>
            <a:chOff x="1648376" y="5158752"/>
            <a:chExt cx="2069797" cy="1079125"/>
          </a:xfrm>
        </p:grpSpPr>
        <p:sp>
          <p:nvSpPr>
            <p:cNvPr id="42" name="TextBox 62"/>
            <p:cNvSpPr txBox="1"/>
            <p:nvPr/>
          </p:nvSpPr>
          <p:spPr>
            <a:xfrm>
              <a:off x="1648376" y="5158752"/>
              <a:ext cx="2069797" cy="3289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b="1" spc="300" dirty="0">
                  <a:solidFill>
                    <a:schemeClr val="tx1">
                      <a:lumMod val="75000"/>
                      <a:lumOff val="25000"/>
                    </a:schemeClr>
                  </a:solidFill>
                  <a:cs typeface="+mn-ea"/>
                  <a:sym typeface="+mn-lt"/>
                </a:rPr>
                <a:t>请替换文字内容</a:t>
              </a:r>
              <a:endParaRPr lang="en-US" altLang="zh-CN" sz="1400" b="1" spc="300" dirty="0">
                <a:solidFill>
                  <a:schemeClr val="tx1">
                    <a:lumMod val="75000"/>
                    <a:lumOff val="25000"/>
                  </a:schemeClr>
                </a:solidFill>
                <a:cs typeface="+mn-ea"/>
                <a:sym typeface="+mn-lt"/>
              </a:endParaRPr>
            </a:p>
          </p:txBody>
        </p:sp>
        <p:sp>
          <p:nvSpPr>
            <p:cNvPr id="43" name="Rectangle 64"/>
            <p:cNvSpPr/>
            <p:nvPr/>
          </p:nvSpPr>
          <p:spPr>
            <a:xfrm>
              <a:off x="1702380" y="5522296"/>
              <a:ext cx="1961788" cy="71558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900" spc="300" dirty="0">
                  <a:solidFill>
                    <a:schemeClr val="tx1">
                      <a:lumMod val="50000"/>
                      <a:lumOff val="50000"/>
                    </a:schemeClr>
                  </a:solidFill>
                  <a:cs typeface="+mn-ea"/>
                  <a:sym typeface="+mn-lt"/>
                </a:rPr>
                <a:t>请替换文字内容，修改文字内容，也可以直接复制你的内容到此。</a:t>
              </a:r>
              <a:endParaRPr lang="en-US" altLang="zh-CN" sz="900" spc="300" dirty="0">
                <a:solidFill>
                  <a:schemeClr val="tx1">
                    <a:lumMod val="50000"/>
                    <a:lumOff val="50000"/>
                  </a:schemeClr>
                </a:solidFill>
                <a:cs typeface="+mn-ea"/>
                <a:sym typeface="+mn-lt"/>
              </a:endParaRPr>
            </a:p>
          </p:txBody>
        </p:sp>
      </p:grpSp>
      <p:grpSp>
        <p:nvGrpSpPr>
          <p:cNvPr id="44" name="组合 43"/>
          <p:cNvGrpSpPr/>
          <p:nvPr/>
        </p:nvGrpSpPr>
        <p:grpSpPr>
          <a:xfrm>
            <a:off x="5377843" y="3496313"/>
            <a:ext cx="2069797" cy="1079125"/>
            <a:chOff x="1648376" y="5158752"/>
            <a:chExt cx="2069797" cy="1079125"/>
          </a:xfrm>
        </p:grpSpPr>
        <p:sp>
          <p:nvSpPr>
            <p:cNvPr id="45" name="TextBox 62"/>
            <p:cNvSpPr txBox="1"/>
            <p:nvPr/>
          </p:nvSpPr>
          <p:spPr>
            <a:xfrm>
              <a:off x="1648376" y="5158752"/>
              <a:ext cx="2069797" cy="3289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b="1" spc="300" dirty="0">
                  <a:solidFill>
                    <a:schemeClr val="tx1">
                      <a:lumMod val="75000"/>
                      <a:lumOff val="25000"/>
                    </a:schemeClr>
                  </a:solidFill>
                  <a:cs typeface="+mn-ea"/>
                  <a:sym typeface="+mn-lt"/>
                </a:rPr>
                <a:t>请替换文字内容</a:t>
              </a:r>
              <a:endParaRPr lang="en-US" altLang="zh-CN" sz="1400" b="1" spc="300" dirty="0">
                <a:solidFill>
                  <a:schemeClr val="tx1">
                    <a:lumMod val="75000"/>
                    <a:lumOff val="25000"/>
                  </a:schemeClr>
                </a:solidFill>
                <a:cs typeface="+mn-ea"/>
                <a:sym typeface="+mn-lt"/>
              </a:endParaRPr>
            </a:p>
          </p:txBody>
        </p:sp>
        <p:sp>
          <p:nvSpPr>
            <p:cNvPr id="46" name="Rectangle 64"/>
            <p:cNvSpPr/>
            <p:nvPr/>
          </p:nvSpPr>
          <p:spPr>
            <a:xfrm>
              <a:off x="1702380" y="5522296"/>
              <a:ext cx="1961788" cy="71558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900" spc="300" dirty="0">
                  <a:solidFill>
                    <a:schemeClr val="tx1">
                      <a:lumMod val="50000"/>
                      <a:lumOff val="50000"/>
                    </a:schemeClr>
                  </a:solidFill>
                  <a:cs typeface="+mn-ea"/>
                  <a:sym typeface="+mn-lt"/>
                </a:rPr>
                <a:t>请替换文字内容，修改文字内容，也可以直接复制你的内容到此。</a:t>
              </a:r>
              <a:endParaRPr lang="en-US" altLang="zh-CN" sz="900" spc="300" dirty="0">
                <a:solidFill>
                  <a:schemeClr val="tx1">
                    <a:lumMod val="50000"/>
                    <a:lumOff val="50000"/>
                  </a:schemeClr>
                </a:solidFill>
                <a:cs typeface="+mn-ea"/>
                <a:sym typeface="+mn-lt"/>
              </a:endParaRPr>
            </a:p>
          </p:txBody>
        </p:sp>
      </p:grpSp>
      <p:grpSp>
        <p:nvGrpSpPr>
          <p:cNvPr id="47" name="组合 46"/>
          <p:cNvGrpSpPr/>
          <p:nvPr/>
        </p:nvGrpSpPr>
        <p:grpSpPr>
          <a:xfrm>
            <a:off x="7718891" y="2815546"/>
            <a:ext cx="2069797" cy="1079125"/>
            <a:chOff x="1648376" y="5158752"/>
            <a:chExt cx="2069797" cy="1079125"/>
          </a:xfrm>
        </p:grpSpPr>
        <p:sp>
          <p:nvSpPr>
            <p:cNvPr id="48" name="TextBox 62"/>
            <p:cNvSpPr txBox="1"/>
            <p:nvPr/>
          </p:nvSpPr>
          <p:spPr>
            <a:xfrm>
              <a:off x="1648376" y="5158752"/>
              <a:ext cx="2069797" cy="3289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b="1" spc="300" dirty="0">
                  <a:solidFill>
                    <a:schemeClr val="tx1">
                      <a:lumMod val="75000"/>
                      <a:lumOff val="25000"/>
                    </a:schemeClr>
                  </a:solidFill>
                  <a:cs typeface="+mn-ea"/>
                  <a:sym typeface="+mn-lt"/>
                </a:rPr>
                <a:t>请替换文字内容</a:t>
              </a:r>
              <a:endParaRPr lang="en-US" altLang="zh-CN" sz="1400" b="1" spc="300" dirty="0">
                <a:solidFill>
                  <a:schemeClr val="tx1">
                    <a:lumMod val="75000"/>
                    <a:lumOff val="25000"/>
                  </a:schemeClr>
                </a:solidFill>
                <a:cs typeface="+mn-ea"/>
                <a:sym typeface="+mn-lt"/>
              </a:endParaRPr>
            </a:p>
          </p:txBody>
        </p:sp>
        <p:sp>
          <p:nvSpPr>
            <p:cNvPr id="49" name="Rectangle 64"/>
            <p:cNvSpPr/>
            <p:nvPr/>
          </p:nvSpPr>
          <p:spPr>
            <a:xfrm>
              <a:off x="1702380" y="5522296"/>
              <a:ext cx="1961788" cy="71558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900" spc="300" dirty="0">
                  <a:solidFill>
                    <a:schemeClr val="tx1">
                      <a:lumMod val="50000"/>
                      <a:lumOff val="50000"/>
                    </a:schemeClr>
                  </a:solidFill>
                  <a:cs typeface="+mn-ea"/>
                  <a:sym typeface="+mn-lt"/>
                </a:rPr>
                <a:t>请替换文字内容，修改文字内容，也可以直接复制你的内容到此。</a:t>
              </a:r>
              <a:endParaRPr lang="en-US" altLang="zh-CN" sz="900" spc="300" dirty="0">
                <a:solidFill>
                  <a:schemeClr val="tx1">
                    <a:lumMod val="50000"/>
                    <a:lumOff val="50000"/>
                  </a:schemeClr>
                </a:solidFill>
                <a:cs typeface="+mn-ea"/>
                <a:sym typeface="+mn-lt"/>
              </a:endParaRPr>
            </a:p>
          </p:txBody>
        </p:sp>
      </p:grpSp>
    </p:spTree>
  </p:cSld>
  <p:clrMapOvr>
    <a:masterClrMapping/>
  </p:clrMapOvr>
  <p:transition spd="med" advClick="0" advTm="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 presetClass="entr" presetSubtype="12" accel="48000" fill="hold" grpId="0" nodeType="withEffect" p14:presetBounceEnd="48000">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14:bounceEnd="48000">
                                          <p:cBhvr additive="base">
                                            <p:cTn id="10" dur="2000" fill="hold"/>
                                            <p:tgtEl>
                                              <p:spTgt spid="25"/>
                                            </p:tgtEl>
                                            <p:attrNameLst>
                                              <p:attrName>ppt_x</p:attrName>
                                            </p:attrNameLst>
                                          </p:cBhvr>
                                          <p:tavLst>
                                            <p:tav tm="0">
                                              <p:val>
                                                <p:strVal val="0-#ppt_w/2"/>
                                              </p:val>
                                            </p:tav>
                                            <p:tav tm="100000">
                                              <p:val>
                                                <p:strVal val="#ppt_x"/>
                                              </p:val>
                                            </p:tav>
                                          </p:tavLst>
                                        </p:anim>
                                        <p:anim calcmode="lin" valueType="num" p14:bounceEnd="48000">
                                          <p:cBhvr additive="base">
                                            <p:cTn id="11" dur="2000" fill="hold"/>
                                            <p:tgtEl>
                                              <p:spTgt spid="25"/>
                                            </p:tgtEl>
                                            <p:attrNameLst>
                                              <p:attrName>ppt_y</p:attrName>
                                            </p:attrNameLst>
                                          </p:cBhvr>
                                          <p:tavLst>
                                            <p:tav tm="0">
                                              <p:val>
                                                <p:strVal val="1+#ppt_h/2"/>
                                              </p:val>
                                            </p:tav>
                                            <p:tav tm="100000">
                                              <p:val>
                                                <p:strVal val="#ppt_y"/>
                                              </p:val>
                                            </p:tav>
                                          </p:tavLst>
                                        </p:anim>
                                      </p:childTnLst>
                                    </p:cTn>
                                  </p:par>
                                  <p:par>
                                    <p:cTn id="12" presetID="2" presetClass="entr" presetSubtype="12" accel="48000" fill="hold" nodeType="withEffect" p14:presetBounceEnd="48000">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14:bounceEnd="48000">
                                          <p:cBhvr additive="base">
                                            <p:cTn id="14" dur="2000" fill="hold"/>
                                            <p:tgtEl>
                                              <p:spTgt spid="26"/>
                                            </p:tgtEl>
                                            <p:attrNameLst>
                                              <p:attrName>ppt_x</p:attrName>
                                            </p:attrNameLst>
                                          </p:cBhvr>
                                          <p:tavLst>
                                            <p:tav tm="0">
                                              <p:val>
                                                <p:strVal val="0-#ppt_w/2"/>
                                              </p:val>
                                            </p:tav>
                                            <p:tav tm="100000">
                                              <p:val>
                                                <p:strVal val="#ppt_x"/>
                                              </p:val>
                                            </p:tav>
                                          </p:tavLst>
                                        </p:anim>
                                        <p:anim calcmode="lin" valueType="num" p14:bounceEnd="48000">
                                          <p:cBhvr additive="base">
                                            <p:cTn id="15" dur="2000" fill="hold"/>
                                            <p:tgtEl>
                                              <p:spTgt spid="26"/>
                                            </p:tgtEl>
                                            <p:attrNameLst>
                                              <p:attrName>ppt_y</p:attrName>
                                            </p:attrNameLst>
                                          </p:cBhvr>
                                          <p:tavLst>
                                            <p:tav tm="0">
                                              <p:val>
                                                <p:strVal val="1+#ppt_h/2"/>
                                              </p:val>
                                            </p:tav>
                                            <p:tav tm="100000">
                                              <p:val>
                                                <p:strVal val="#ppt_y"/>
                                              </p:val>
                                            </p:tav>
                                          </p:tavLst>
                                        </p:anim>
                                      </p:childTnLst>
                                    </p:cTn>
                                  </p:par>
                                  <p:par>
                                    <p:cTn id="16" presetID="2" presetClass="entr" presetSubtype="12" accel="48000" fill="hold" nodeType="withEffect" p14:presetBounceEnd="48000">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14:bounceEnd="48000">
                                          <p:cBhvr additive="base">
                                            <p:cTn id="18" dur="2000" fill="hold"/>
                                            <p:tgtEl>
                                              <p:spTgt spid="35"/>
                                            </p:tgtEl>
                                            <p:attrNameLst>
                                              <p:attrName>ppt_x</p:attrName>
                                            </p:attrNameLst>
                                          </p:cBhvr>
                                          <p:tavLst>
                                            <p:tav tm="0">
                                              <p:val>
                                                <p:strVal val="0-#ppt_w/2"/>
                                              </p:val>
                                            </p:tav>
                                            <p:tav tm="100000">
                                              <p:val>
                                                <p:strVal val="#ppt_x"/>
                                              </p:val>
                                            </p:tav>
                                          </p:tavLst>
                                        </p:anim>
                                        <p:anim calcmode="lin" valueType="num" p14:bounceEnd="48000">
                                          <p:cBhvr additive="base">
                                            <p:cTn id="19" dur="20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2" accel="48000" fill="hold" nodeType="withEffect" p14:presetBounceEnd="48000">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14:bounceEnd="48000">
                                          <p:cBhvr additive="base">
                                            <p:cTn id="22" dur="2000" fill="hold"/>
                                            <p:tgtEl>
                                              <p:spTgt spid="32"/>
                                            </p:tgtEl>
                                            <p:attrNameLst>
                                              <p:attrName>ppt_x</p:attrName>
                                            </p:attrNameLst>
                                          </p:cBhvr>
                                          <p:tavLst>
                                            <p:tav tm="0">
                                              <p:val>
                                                <p:strVal val="0-#ppt_w/2"/>
                                              </p:val>
                                            </p:tav>
                                            <p:tav tm="100000">
                                              <p:val>
                                                <p:strVal val="#ppt_x"/>
                                              </p:val>
                                            </p:tav>
                                          </p:tavLst>
                                        </p:anim>
                                        <p:anim calcmode="lin" valueType="num" p14:bounceEnd="48000">
                                          <p:cBhvr additive="base">
                                            <p:cTn id="23" dur="2000" fill="hold"/>
                                            <p:tgtEl>
                                              <p:spTgt spid="32"/>
                                            </p:tgtEl>
                                            <p:attrNameLst>
                                              <p:attrName>ppt_y</p:attrName>
                                            </p:attrNameLst>
                                          </p:cBhvr>
                                          <p:tavLst>
                                            <p:tav tm="0">
                                              <p:val>
                                                <p:strVal val="1+#ppt_h/2"/>
                                              </p:val>
                                            </p:tav>
                                            <p:tav tm="100000">
                                              <p:val>
                                                <p:strVal val="#ppt_y"/>
                                              </p:val>
                                            </p:tav>
                                          </p:tavLst>
                                        </p:anim>
                                      </p:childTnLst>
                                    </p:cTn>
                                  </p:par>
                                  <p:par>
                                    <p:cTn id="24" presetID="2" presetClass="entr" presetSubtype="12" accel="48000" fill="hold" nodeType="withEffect" p14:presetBounceEnd="48000">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14:bounceEnd="48000">
                                          <p:cBhvr additive="base">
                                            <p:cTn id="26" dur="2000" fill="hold"/>
                                            <p:tgtEl>
                                              <p:spTgt spid="29"/>
                                            </p:tgtEl>
                                            <p:attrNameLst>
                                              <p:attrName>ppt_x</p:attrName>
                                            </p:attrNameLst>
                                          </p:cBhvr>
                                          <p:tavLst>
                                            <p:tav tm="0">
                                              <p:val>
                                                <p:strVal val="0-#ppt_w/2"/>
                                              </p:val>
                                            </p:tav>
                                            <p:tav tm="100000">
                                              <p:val>
                                                <p:strVal val="#ppt_x"/>
                                              </p:val>
                                            </p:tav>
                                          </p:tavLst>
                                        </p:anim>
                                        <p:anim calcmode="lin" valueType="num" p14:bounceEnd="48000">
                                          <p:cBhvr additive="base">
                                            <p:cTn id="27" dur="2000" fill="hold"/>
                                            <p:tgtEl>
                                              <p:spTgt spid="29"/>
                                            </p:tgtEl>
                                            <p:attrNameLst>
                                              <p:attrName>ppt_y</p:attrName>
                                            </p:attrNameLst>
                                          </p:cBhvr>
                                          <p:tavLst>
                                            <p:tav tm="0">
                                              <p:val>
                                                <p:strVal val="1+#ppt_h/2"/>
                                              </p:val>
                                            </p:tav>
                                            <p:tav tm="100000">
                                              <p:val>
                                                <p:strVal val="#ppt_y"/>
                                              </p:val>
                                            </p:tav>
                                          </p:tavLst>
                                        </p:anim>
                                      </p:childTnLst>
                                    </p:cTn>
                                  </p:par>
                                  <p:par>
                                    <p:cTn id="28" presetID="2" presetClass="entr" presetSubtype="12" accel="48000" fill="hold" nodeType="withEffect" p14:presetBounceEnd="48000">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14:bounceEnd="48000">
                                          <p:cBhvr additive="base">
                                            <p:cTn id="30" dur="2000" fill="hold"/>
                                            <p:tgtEl>
                                              <p:spTgt spid="38"/>
                                            </p:tgtEl>
                                            <p:attrNameLst>
                                              <p:attrName>ppt_x</p:attrName>
                                            </p:attrNameLst>
                                          </p:cBhvr>
                                          <p:tavLst>
                                            <p:tav tm="0">
                                              <p:val>
                                                <p:strVal val="0-#ppt_w/2"/>
                                              </p:val>
                                            </p:tav>
                                            <p:tav tm="100000">
                                              <p:val>
                                                <p:strVal val="#ppt_x"/>
                                              </p:val>
                                            </p:tav>
                                          </p:tavLst>
                                        </p:anim>
                                        <p:anim calcmode="lin" valueType="num" p14:bounceEnd="48000">
                                          <p:cBhvr additive="base">
                                            <p:cTn id="31" dur="2000" fill="hold"/>
                                            <p:tgtEl>
                                              <p:spTgt spid="38"/>
                                            </p:tgtEl>
                                            <p:attrNameLst>
                                              <p:attrName>ppt_y</p:attrName>
                                            </p:attrNameLst>
                                          </p:cBhvr>
                                          <p:tavLst>
                                            <p:tav tm="0">
                                              <p:val>
                                                <p:strVal val="1+#ppt_h/2"/>
                                              </p:val>
                                            </p:tav>
                                            <p:tav tm="100000">
                                              <p:val>
                                                <p:strVal val="#ppt_y"/>
                                              </p:val>
                                            </p:tav>
                                          </p:tavLst>
                                        </p:anim>
                                      </p:childTnLst>
                                    </p:cTn>
                                  </p:par>
                                  <p:par>
                                    <p:cTn id="32" presetID="2" presetClass="entr" presetSubtype="12" accel="48000" fill="hold" nodeType="withEffect" p14:presetBounceEnd="48000">
                                      <p:stCondLst>
                                        <p:cond delay="0"/>
                                      </p:stCondLst>
                                      <p:childTnLst>
                                        <p:set>
                                          <p:cBhvr>
                                            <p:cTn id="33" dur="1" fill="hold">
                                              <p:stCondLst>
                                                <p:cond delay="0"/>
                                              </p:stCondLst>
                                            </p:cTn>
                                            <p:tgtEl>
                                              <p:spTgt spid="41"/>
                                            </p:tgtEl>
                                            <p:attrNameLst>
                                              <p:attrName>style.visibility</p:attrName>
                                            </p:attrNameLst>
                                          </p:cBhvr>
                                          <p:to>
                                            <p:strVal val="visible"/>
                                          </p:to>
                                        </p:set>
                                        <p:anim calcmode="lin" valueType="num" p14:bounceEnd="48000">
                                          <p:cBhvr additive="base">
                                            <p:cTn id="34" dur="2000" fill="hold"/>
                                            <p:tgtEl>
                                              <p:spTgt spid="41"/>
                                            </p:tgtEl>
                                            <p:attrNameLst>
                                              <p:attrName>ppt_x</p:attrName>
                                            </p:attrNameLst>
                                          </p:cBhvr>
                                          <p:tavLst>
                                            <p:tav tm="0">
                                              <p:val>
                                                <p:strVal val="0-#ppt_w/2"/>
                                              </p:val>
                                            </p:tav>
                                            <p:tav tm="100000">
                                              <p:val>
                                                <p:strVal val="#ppt_x"/>
                                              </p:val>
                                            </p:tav>
                                          </p:tavLst>
                                        </p:anim>
                                        <p:anim calcmode="lin" valueType="num" p14:bounceEnd="48000">
                                          <p:cBhvr additive="base">
                                            <p:cTn id="35" dur="2000" fill="hold"/>
                                            <p:tgtEl>
                                              <p:spTgt spid="41"/>
                                            </p:tgtEl>
                                            <p:attrNameLst>
                                              <p:attrName>ppt_y</p:attrName>
                                            </p:attrNameLst>
                                          </p:cBhvr>
                                          <p:tavLst>
                                            <p:tav tm="0">
                                              <p:val>
                                                <p:strVal val="1+#ppt_h/2"/>
                                              </p:val>
                                            </p:tav>
                                            <p:tav tm="100000">
                                              <p:val>
                                                <p:strVal val="#ppt_y"/>
                                              </p:val>
                                            </p:tav>
                                          </p:tavLst>
                                        </p:anim>
                                      </p:childTnLst>
                                    </p:cTn>
                                  </p:par>
                                  <p:par>
                                    <p:cTn id="36" presetID="2" presetClass="entr" presetSubtype="12" accel="48000" fill="hold" nodeType="withEffect" p14:presetBounceEnd="48000">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14:bounceEnd="48000">
                                          <p:cBhvr additive="base">
                                            <p:cTn id="38" dur="2000" fill="hold"/>
                                            <p:tgtEl>
                                              <p:spTgt spid="44"/>
                                            </p:tgtEl>
                                            <p:attrNameLst>
                                              <p:attrName>ppt_x</p:attrName>
                                            </p:attrNameLst>
                                          </p:cBhvr>
                                          <p:tavLst>
                                            <p:tav tm="0">
                                              <p:val>
                                                <p:strVal val="0-#ppt_w/2"/>
                                              </p:val>
                                            </p:tav>
                                            <p:tav tm="100000">
                                              <p:val>
                                                <p:strVal val="#ppt_x"/>
                                              </p:val>
                                            </p:tav>
                                          </p:tavLst>
                                        </p:anim>
                                        <p:anim calcmode="lin" valueType="num" p14:bounceEnd="48000">
                                          <p:cBhvr additive="base">
                                            <p:cTn id="39" dur="2000" fill="hold"/>
                                            <p:tgtEl>
                                              <p:spTgt spid="44"/>
                                            </p:tgtEl>
                                            <p:attrNameLst>
                                              <p:attrName>ppt_y</p:attrName>
                                            </p:attrNameLst>
                                          </p:cBhvr>
                                          <p:tavLst>
                                            <p:tav tm="0">
                                              <p:val>
                                                <p:strVal val="1+#ppt_h/2"/>
                                              </p:val>
                                            </p:tav>
                                            <p:tav tm="100000">
                                              <p:val>
                                                <p:strVal val="#ppt_y"/>
                                              </p:val>
                                            </p:tav>
                                          </p:tavLst>
                                        </p:anim>
                                      </p:childTnLst>
                                    </p:cTn>
                                  </p:par>
                                  <p:par>
                                    <p:cTn id="40" presetID="2" presetClass="entr" presetSubtype="12" accel="48000" fill="hold" nodeType="withEffect" p14:presetBounceEnd="48000">
                                      <p:stCondLst>
                                        <p:cond delay="0"/>
                                      </p:stCondLst>
                                      <p:childTnLst>
                                        <p:set>
                                          <p:cBhvr>
                                            <p:cTn id="41" dur="1" fill="hold">
                                              <p:stCondLst>
                                                <p:cond delay="0"/>
                                              </p:stCondLst>
                                            </p:cTn>
                                            <p:tgtEl>
                                              <p:spTgt spid="47"/>
                                            </p:tgtEl>
                                            <p:attrNameLst>
                                              <p:attrName>style.visibility</p:attrName>
                                            </p:attrNameLst>
                                          </p:cBhvr>
                                          <p:to>
                                            <p:strVal val="visible"/>
                                          </p:to>
                                        </p:set>
                                        <p:anim calcmode="lin" valueType="num" p14:bounceEnd="48000">
                                          <p:cBhvr additive="base">
                                            <p:cTn id="42" dur="2000" fill="hold"/>
                                            <p:tgtEl>
                                              <p:spTgt spid="47"/>
                                            </p:tgtEl>
                                            <p:attrNameLst>
                                              <p:attrName>ppt_x</p:attrName>
                                            </p:attrNameLst>
                                          </p:cBhvr>
                                          <p:tavLst>
                                            <p:tav tm="0">
                                              <p:val>
                                                <p:strVal val="0-#ppt_w/2"/>
                                              </p:val>
                                            </p:tav>
                                            <p:tav tm="100000">
                                              <p:val>
                                                <p:strVal val="#ppt_x"/>
                                              </p:val>
                                            </p:tav>
                                          </p:tavLst>
                                        </p:anim>
                                        <p:anim calcmode="lin" valueType="num" p14:bounceEnd="48000">
                                          <p:cBhvr additive="base">
                                            <p:cTn id="43" dur="20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 presetClass="entr" presetSubtype="12" accel="4800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additive="base">
                                            <p:cTn id="10" dur="2000" fill="hold"/>
                                            <p:tgtEl>
                                              <p:spTgt spid="25"/>
                                            </p:tgtEl>
                                            <p:attrNameLst>
                                              <p:attrName>ppt_x</p:attrName>
                                            </p:attrNameLst>
                                          </p:cBhvr>
                                          <p:tavLst>
                                            <p:tav tm="0">
                                              <p:val>
                                                <p:strVal val="0-#ppt_w/2"/>
                                              </p:val>
                                            </p:tav>
                                            <p:tav tm="100000">
                                              <p:val>
                                                <p:strVal val="#ppt_x"/>
                                              </p:val>
                                            </p:tav>
                                          </p:tavLst>
                                        </p:anim>
                                        <p:anim calcmode="lin" valueType="num">
                                          <p:cBhvr additive="base">
                                            <p:cTn id="11" dur="2000" fill="hold"/>
                                            <p:tgtEl>
                                              <p:spTgt spid="25"/>
                                            </p:tgtEl>
                                            <p:attrNameLst>
                                              <p:attrName>ppt_y</p:attrName>
                                            </p:attrNameLst>
                                          </p:cBhvr>
                                          <p:tavLst>
                                            <p:tav tm="0">
                                              <p:val>
                                                <p:strVal val="1+#ppt_h/2"/>
                                              </p:val>
                                            </p:tav>
                                            <p:tav tm="100000">
                                              <p:val>
                                                <p:strVal val="#ppt_y"/>
                                              </p:val>
                                            </p:tav>
                                          </p:tavLst>
                                        </p:anim>
                                      </p:childTnLst>
                                    </p:cTn>
                                  </p:par>
                                  <p:par>
                                    <p:cTn id="12" presetID="2" presetClass="entr" presetSubtype="12" accel="48000"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additive="base">
                                            <p:cTn id="14" dur="2000" fill="hold"/>
                                            <p:tgtEl>
                                              <p:spTgt spid="26"/>
                                            </p:tgtEl>
                                            <p:attrNameLst>
                                              <p:attrName>ppt_x</p:attrName>
                                            </p:attrNameLst>
                                          </p:cBhvr>
                                          <p:tavLst>
                                            <p:tav tm="0">
                                              <p:val>
                                                <p:strVal val="0-#ppt_w/2"/>
                                              </p:val>
                                            </p:tav>
                                            <p:tav tm="100000">
                                              <p:val>
                                                <p:strVal val="#ppt_x"/>
                                              </p:val>
                                            </p:tav>
                                          </p:tavLst>
                                        </p:anim>
                                        <p:anim calcmode="lin" valueType="num">
                                          <p:cBhvr additive="base">
                                            <p:cTn id="15" dur="2000" fill="hold"/>
                                            <p:tgtEl>
                                              <p:spTgt spid="26"/>
                                            </p:tgtEl>
                                            <p:attrNameLst>
                                              <p:attrName>ppt_y</p:attrName>
                                            </p:attrNameLst>
                                          </p:cBhvr>
                                          <p:tavLst>
                                            <p:tav tm="0">
                                              <p:val>
                                                <p:strVal val="1+#ppt_h/2"/>
                                              </p:val>
                                            </p:tav>
                                            <p:tav tm="100000">
                                              <p:val>
                                                <p:strVal val="#ppt_y"/>
                                              </p:val>
                                            </p:tav>
                                          </p:tavLst>
                                        </p:anim>
                                      </p:childTnLst>
                                    </p:cTn>
                                  </p:par>
                                  <p:par>
                                    <p:cTn id="16" presetID="2" presetClass="entr" presetSubtype="12" accel="4800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2000" fill="hold"/>
                                            <p:tgtEl>
                                              <p:spTgt spid="35"/>
                                            </p:tgtEl>
                                            <p:attrNameLst>
                                              <p:attrName>ppt_x</p:attrName>
                                            </p:attrNameLst>
                                          </p:cBhvr>
                                          <p:tavLst>
                                            <p:tav tm="0">
                                              <p:val>
                                                <p:strVal val="0-#ppt_w/2"/>
                                              </p:val>
                                            </p:tav>
                                            <p:tav tm="100000">
                                              <p:val>
                                                <p:strVal val="#ppt_x"/>
                                              </p:val>
                                            </p:tav>
                                          </p:tavLst>
                                        </p:anim>
                                        <p:anim calcmode="lin" valueType="num">
                                          <p:cBhvr additive="base">
                                            <p:cTn id="19" dur="2000" fill="hold"/>
                                            <p:tgtEl>
                                              <p:spTgt spid="35"/>
                                            </p:tgtEl>
                                            <p:attrNameLst>
                                              <p:attrName>ppt_y</p:attrName>
                                            </p:attrNameLst>
                                          </p:cBhvr>
                                          <p:tavLst>
                                            <p:tav tm="0">
                                              <p:val>
                                                <p:strVal val="1+#ppt_h/2"/>
                                              </p:val>
                                            </p:tav>
                                            <p:tav tm="100000">
                                              <p:val>
                                                <p:strVal val="#ppt_y"/>
                                              </p:val>
                                            </p:tav>
                                          </p:tavLst>
                                        </p:anim>
                                      </p:childTnLst>
                                    </p:cTn>
                                  </p:par>
                                  <p:par>
                                    <p:cTn id="20" presetID="2" presetClass="entr" presetSubtype="12" accel="4800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additive="base">
                                            <p:cTn id="22" dur="2000" fill="hold"/>
                                            <p:tgtEl>
                                              <p:spTgt spid="32"/>
                                            </p:tgtEl>
                                            <p:attrNameLst>
                                              <p:attrName>ppt_x</p:attrName>
                                            </p:attrNameLst>
                                          </p:cBhvr>
                                          <p:tavLst>
                                            <p:tav tm="0">
                                              <p:val>
                                                <p:strVal val="0-#ppt_w/2"/>
                                              </p:val>
                                            </p:tav>
                                            <p:tav tm="100000">
                                              <p:val>
                                                <p:strVal val="#ppt_x"/>
                                              </p:val>
                                            </p:tav>
                                          </p:tavLst>
                                        </p:anim>
                                        <p:anim calcmode="lin" valueType="num">
                                          <p:cBhvr additive="base">
                                            <p:cTn id="23" dur="2000" fill="hold"/>
                                            <p:tgtEl>
                                              <p:spTgt spid="32"/>
                                            </p:tgtEl>
                                            <p:attrNameLst>
                                              <p:attrName>ppt_y</p:attrName>
                                            </p:attrNameLst>
                                          </p:cBhvr>
                                          <p:tavLst>
                                            <p:tav tm="0">
                                              <p:val>
                                                <p:strVal val="1+#ppt_h/2"/>
                                              </p:val>
                                            </p:tav>
                                            <p:tav tm="100000">
                                              <p:val>
                                                <p:strVal val="#ppt_y"/>
                                              </p:val>
                                            </p:tav>
                                          </p:tavLst>
                                        </p:anim>
                                      </p:childTnLst>
                                    </p:cTn>
                                  </p:par>
                                  <p:par>
                                    <p:cTn id="24" presetID="2" presetClass="entr" presetSubtype="12" accel="4800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2000" fill="hold"/>
                                            <p:tgtEl>
                                              <p:spTgt spid="29"/>
                                            </p:tgtEl>
                                            <p:attrNameLst>
                                              <p:attrName>ppt_x</p:attrName>
                                            </p:attrNameLst>
                                          </p:cBhvr>
                                          <p:tavLst>
                                            <p:tav tm="0">
                                              <p:val>
                                                <p:strVal val="0-#ppt_w/2"/>
                                              </p:val>
                                            </p:tav>
                                            <p:tav tm="100000">
                                              <p:val>
                                                <p:strVal val="#ppt_x"/>
                                              </p:val>
                                            </p:tav>
                                          </p:tavLst>
                                        </p:anim>
                                        <p:anim calcmode="lin" valueType="num">
                                          <p:cBhvr additive="base">
                                            <p:cTn id="27" dur="2000" fill="hold"/>
                                            <p:tgtEl>
                                              <p:spTgt spid="29"/>
                                            </p:tgtEl>
                                            <p:attrNameLst>
                                              <p:attrName>ppt_y</p:attrName>
                                            </p:attrNameLst>
                                          </p:cBhvr>
                                          <p:tavLst>
                                            <p:tav tm="0">
                                              <p:val>
                                                <p:strVal val="1+#ppt_h/2"/>
                                              </p:val>
                                            </p:tav>
                                            <p:tav tm="100000">
                                              <p:val>
                                                <p:strVal val="#ppt_y"/>
                                              </p:val>
                                            </p:tav>
                                          </p:tavLst>
                                        </p:anim>
                                      </p:childTnLst>
                                    </p:cTn>
                                  </p:par>
                                  <p:par>
                                    <p:cTn id="28" presetID="2" presetClass="entr" presetSubtype="12" accel="4800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2000" fill="hold"/>
                                            <p:tgtEl>
                                              <p:spTgt spid="38"/>
                                            </p:tgtEl>
                                            <p:attrNameLst>
                                              <p:attrName>ppt_x</p:attrName>
                                            </p:attrNameLst>
                                          </p:cBhvr>
                                          <p:tavLst>
                                            <p:tav tm="0">
                                              <p:val>
                                                <p:strVal val="0-#ppt_w/2"/>
                                              </p:val>
                                            </p:tav>
                                            <p:tav tm="100000">
                                              <p:val>
                                                <p:strVal val="#ppt_x"/>
                                              </p:val>
                                            </p:tav>
                                          </p:tavLst>
                                        </p:anim>
                                        <p:anim calcmode="lin" valueType="num">
                                          <p:cBhvr additive="base">
                                            <p:cTn id="31" dur="2000" fill="hold"/>
                                            <p:tgtEl>
                                              <p:spTgt spid="38"/>
                                            </p:tgtEl>
                                            <p:attrNameLst>
                                              <p:attrName>ppt_y</p:attrName>
                                            </p:attrNameLst>
                                          </p:cBhvr>
                                          <p:tavLst>
                                            <p:tav tm="0">
                                              <p:val>
                                                <p:strVal val="1+#ppt_h/2"/>
                                              </p:val>
                                            </p:tav>
                                            <p:tav tm="100000">
                                              <p:val>
                                                <p:strVal val="#ppt_y"/>
                                              </p:val>
                                            </p:tav>
                                          </p:tavLst>
                                        </p:anim>
                                      </p:childTnLst>
                                    </p:cTn>
                                  </p:par>
                                  <p:par>
                                    <p:cTn id="32" presetID="2" presetClass="entr" presetSubtype="12" accel="4800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anim calcmode="lin" valueType="num">
                                          <p:cBhvr additive="base">
                                            <p:cTn id="34" dur="2000" fill="hold"/>
                                            <p:tgtEl>
                                              <p:spTgt spid="41"/>
                                            </p:tgtEl>
                                            <p:attrNameLst>
                                              <p:attrName>ppt_x</p:attrName>
                                            </p:attrNameLst>
                                          </p:cBhvr>
                                          <p:tavLst>
                                            <p:tav tm="0">
                                              <p:val>
                                                <p:strVal val="0-#ppt_w/2"/>
                                              </p:val>
                                            </p:tav>
                                            <p:tav tm="100000">
                                              <p:val>
                                                <p:strVal val="#ppt_x"/>
                                              </p:val>
                                            </p:tav>
                                          </p:tavLst>
                                        </p:anim>
                                        <p:anim calcmode="lin" valueType="num">
                                          <p:cBhvr additive="base">
                                            <p:cTn id="35" dur="2000" fill="hold"/>
                                            <p:tgtEl>
                                              <p:spTgt spid="41"/>
                                            </p:tgtEl>
                                            <p:attrNameLst>
                                              <p:attrName>ppt_y</p:attrName>
                                            </p:attrNameLst>
                                          </p:cBhvr>
                                          <p:tavLst>
                                            <p:tav tm="0">
                                              <p:val>
                                                <p:strVal val="1+#ppt_h/2"/>
                                              </p:val>
                                            </p:tav>
                                            <p:tav tm="100000">
                                              <p:val>
                                                <p:strVal val="#ppt_y"/>
                                              </p:val>
                                            </p:tav>
                                          </p:tavLst>
                                        </p:anim>
                                      </p:childTnLst>
                                    </p:cTn>
                                  </p:par>
                                  <p:par>
                                    <p:cTn id="36" presetID="2" presetClass="entr" presetSubtype="12" accel="48000" fill="hold" nodeType="with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2000" fill="hold"/>
                                            <p:tgtEl>
                                              <p:spTgt spid="44"/>
                                            </p:tgtEl>
                                            <p:attrNameLst>
                                              <p:attrName>ppt_x</p:attrName>
                                            </p:attrNameLst>
                                          </p:cBhvr>
                                          <p:tavLst>
                                            <p:tav tm="0">
                                              <p:val>
                                                <p:strVal val="0-#ppt_w/2"/>
                                              </p:val>
                                            </p:tav>
                                            <p:tav tm="100000">
                                              <p:val>
                                                <p:strVal val="#ppt_x"/>
                                              </p:val>
                                            </p:tav>
                                          </p:tavLst>
                                        </p:anim>
                                        <p:anim calcmode="lin" valueType="num">
                                          <p:cBhvr additive="base">
                                            <p:cTn id="39" dur="2000" fill="hold"/>
                                            <p:tgtEl>
                                              <p:spTgt spid="44"/>
                                            </p:tgtEl>
                                            <p:attrNameLst>
                                              <p:attrName>ppt_y</p:attrName>
                                            </p:attrNameLst>
                                          </p:cBhvr>
                                          <p:tavLst>
                                            <p:tav tm="0">
                                              <p:val>
                                                <p:strVal val="1+#ppt_h/2"/>
                                              </p:val>
                                            </p:tav>
                                            <p:tav tm="100000">
                                              <p:val>
                                                <p:strVal val="#ppt_y"/>
                                              </p:val>
                                            </p:tav>
                                          </p:tavLst>
                                        </p:anim>
                                      </p:childTnLst>
                                    </p:cTn>
                                  </p:par>
                                  <p:par>
                                    <p:cTn id="40" presetID="2" presetClass="entr" presetSubtype="12" accel="48000" fill="hold" nodeType="withEffect">
                                      <p:stCondLst>
                                        <p:cond delay="0"/>
                                      </p:stCondLst>
                                      <p:childTnLst>
                                        <p:set>
                                          <p:cBhvr>
                                            <p:cTn id="41" dur="1" fill="hold">
                                              <p:stCondLst>
                                                <p:cond delay="0"/>
                                              </p:stCondLst>
                                            </p:cTn>
                                            <p:tgtEl>
                                              <p:spTgt spid="47"/>
                                            </p:tgtEl>
                                            <p:attrNameLst>
                                              <p:attrName>style.visibility</p:attrName>
                                            </p:attrNameLst>
                                          </p:cBhvr>
                                          <p:to>
                                            <p:strVal val="visible"/>
                                          </p:to>
                                        </p:set>
                                        <p:anim calcmode="lin" valueType="num">
                                          <p:cBhvr additive="base">
                                            <p:cTn id="42" dur="2000" fill="hold"/>
                                            <p:tgtEl>
                                              <p:spTgt spid="47"/>
                                            </p:tgtEl>
                                            <p:attrNameLst>
                                              <p:attrName>ppt_x</p:attrName>
                                            </p:attrNameLst>
                                          </p:cBhvr>
                                          <p:tavLst>
                                            <p:tav tm="0">
                                              <p:val>
                                                <p:strVal val="0-#ppt_w/2"/>
                                              </p:val>
                                            </p:tav>
                                            <p:tav tm="100000">
                                              <p:val>
                                                <p:strVal val="#ppt_x"/>
                                              </p:val>
                                            </p:tav>
                                          </p:tavLst>
                                        </p:anim>
                                        <p:anim calcmode="lin" valueType="num">
                                          <p:cBhvr additive="base">
                                            <p:cTn id="43" dur="20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176769" y="4886884"/>
            <a:ext cx="1838461" cy="1838461"/>
          </a:xfrm>
          <a:prstGeom prst="rect">
            <a:avLst/>
          </a:prstGeom>
          <a:effectLst>
            <a:outerShdw blurRad="50800" dist="38100" dir="2700000" algn="tl" rotWithShape="0">
              <a:prstClr val="black">
                <a:alpha val="40000"/>
              </a:prstClr>
            </a:outerShdw>
          </a:effectLst>
        </p:spPr>
      </p:pic>
      <p:sp>
        <p:nvSpPr>
          <p:cNvPr id="9" name="矩形 8"/>
          <p:cNvSpPr/>
          <p:nvPr/>
        </p:nvSpPr>
        <p:spPr>
          <a:xfrm>
            <a:off x="7328493" y="4602015"/>
            <a:ext cx="3093154" cy="1251842"/>
          </a:xfrm>
          <a:prstGeom prst="rect">
            <a:avLst/>
          </a:prstGeom>
        </p:spPr>
        <p:txBody>
          <a:bodyPr vert="eaVert" wrap="square">
            <a:spAutoFit/>
          </a:bodyPr>
          <a:lstStyle/>
          <a:p>
            <a:pPr algn="just">
              <a:lnSpc>
                <a:spcPct val="150000"/>
              </a:lnSpc>
            </a:pPr>
            <a:r>
              <a:rPr lang="zh-CN" altLang="en-US" sz="1400" spc="300" dirty="0" smtClean="0">
                <a:solidFill>
                  <a:schemeClr val="bg1">
                    <a:lumMod val="95000"/>
                  </a:schemeClr>
                </a:solidFill>
                <a:latin typeface="+mj-ea"/>
                <a:ea typeface="+mj-ea"/>
              </a:rPr>
              <a:t>用于各类活动策划/企业会议/汇报总结计划/计划书策划书/文件演示/教师说课 等演示场合</a:t>
            </a:r>
            <a:endParaRPr lang="zh-CN" altLang="en-US" sz="1400" spc="300" dirty="0">
              <a:solidFill>
                <a:schemeClr val="bg1">
                  <a:lumMod val="95000"/>
                </a:schemeClr>
              </a:solidFill>
              <a:latin typeface="+mj-ea"/>
              <a:ea typeface="+mj-ea"/>
            </a:endParaRPr>
          </a:p>
        </p:txBody>
      </p:sp>
      <p:grpSp>
        <p:nvGrpSpPr>
          <p:cNvPr id="10" name="组合 9"/>
          <p:cNvGrpSpPr/>
          <p:nvPr/>
        </p:nvGrpSpPr>
        <p:grpSpPr>
          <a:xfrm>
            <a:off x="3285426" y="1058209"/>
            <a:ext cx="5887847" cy="2931630"/>
            <a:chOff x="2855913" y="-477838"/>
            <a:chExt cx="5757862" cy="2501900"/>
          </a:xfrm>
          <a:solidFill>
            <a:schemeClr val="bg1">
              <a:lumMod val="95000"/>
            </a:schemeClr>
          </a:solidFill>
        </p:grpSpPr>
        <p:sp>
          <p:nvSpPr>
            <p:cNvPr id="11"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2"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3"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4"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5"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2" presetClass="entr" presetSubtype="8" accel="58000" fill="hold" grpId="0" nodeType="withEffect" p14:presetBounceEnd="54000">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14:bounceEnd="54000">
                                          <p:cBhvr additive="base">
                                            <p:cTn id="12" dur="1250" fill="hold"/>
                                            <p:tgtEl>
                                              <p:spTgt spid="9"/>
                                            </p:tgtEl>
                                            <p:attrNameLst>
                                              <p:attrName>ppt_x</p:attrName>
                                            </p:attrNameLst>
                                          </p:cBhvr>
                                          <p:tavLst>
                                            <p:tav tm="0">
                                              <p:val>
                                                <p:strVal val="0-#ppt_w/2"/>
                                              </p:val>
                                            </p:tav>
                                            <p:tav tm="100000">
                                              <p:val>
                                                <p:strVal val="#ppt_x"/>
                                              </p:val>
                                            </p:tav>
                                          </p:tavLst>
                                        </p:anim>
                                        <p:anim calcmode="lin" valueType="num" p14:bounceEnd="54000">
                                          <p:cBhvr additive="base">
                                            <p:cTn id="13" dur="1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2" presetClass="entr" presetSubtype="8" accel="5800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1250" fill="hold"/>
                                            <p:tgtEl>
                                              <p:spTgt spid="9"/>
                                            </p:tgtEl>
                                            <p:attrNameLst>
                                              <p:attrName>ppt_x</p:attrName>
                                            </p:attrNameLst>
                                          </p:cBhvr>
                                          <p:tavLst>
                                            <p:tav tm="0">
                                              <p:val>
                                                <p:strVal val="0-#ppt_w/2"/>
                                              </p:val>
                                            </p:tav>
                                            <p:tav tm="100000">
                                              <p:val>
                                                <p:strVal val="#ppt_x"/>
                                              </p:val>
                                            </p:tav>
                                          </p:tavLst>
                                        </p:anim>
                                        <p:anim calcmode="lin" valueType="num">
                                          <p:cBhvr additive="base">
                                            <p:cTn id="13" dur="1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9570788" y="2378779"/>
            <a:ext cx="1159292" cy="2467152"/>
            <a:chOff x="9742238" y="2974772"/>
            <a:chExt cx="1159292" cy="2467152"/>
          </a:xfrm>
        </p:grpSpPr>
        <p:sp>
          <p:nvSpPr>
            <p:cNvPr id="15" name="矩形 14"/>
            <p:cNvSpPr/>
            <p:nvPr/>
          </p:nvSpPr>
          <p:spPr>
            <a:xfrm>
              <a:off x="9742238" y="5146779"/>
              <a:ext cx="1159292" cy="295145"/>
            </a:xfrm>
            <a:prstGeom prst="rect">
              <a:avLst/>
            </a:prstGeom>
            <a:ln w="19050">
              <a:solidFill>
                <a:schemeClr val="tx2"/>
              </a:solidFill>
            </a:ln>
          </p:spPr>
          <p:txBody>
            <a:bodyPr wrap="none">
              <a:spAutoFit/>
            </a:bodyPr>
            <a:lstStyle/>
            <a:p>
              <a:pPr algn="ctr">
                <a:lnSpc>
                  <a:spcPct val="120000"/>
                </a:lnSpc>
                <a:tabLst>
                  <a:tab pos="536575" algn="l"/>
                </a:tabLst>
              </a:pPr>
              <a:r>
                <a:rPr lang="en-US" altLang="zh-CN" sz="1200" b="1" dirty="0" smtClean="0">
                  <a:solidFill>
                    <a:schemeClr val="tx2"/>
                  </a:solidFill>
                  <a:latin typeface="+mn-ea"/>
                </a:rPr>
                <a:t>CHAPTER 04</a:t>
              </a:r>
              <a:endParaRPr lang="en-US" altLang="zh-CN" sz="1000" b="1" dirty="0">
                <a:solidFill>
                  <a:schemeClr val="tx2"/>
                </a:solidFill>
                <a:latin typeface="+mn-ea"/>
              </a:endParaRPr>
            </a:p>
          </p:txBody>
        </p:sp>
        <p:grpSp>
          <p:nvGrpSpPr>
            <p:cNvPr id="16" name="组合 15"/>
            <p:cNvGrpSpPr/>
            <p:nvPr/>
          </p:nvGrpSpPr>
          <p:grpSpPr>
            <a:xfrm>
              <a:off x="9961884" y="2974772"/>
              <a:ext cx="720000" cy="720000"/>
              <a:chOff x="9961884" y="2631872"/>
              <a:chExt cx="720000" cy="720000"/>
            </a:xfrm>
          </p:grpSpPr>
          <p:sp>
            <p:nvSpPr>
              <p:cNvPr id="17" name="椭圆 16"/>
              <p:cNvSpPr/>
              <p:nvPr/>
            </p:nvSpPr>
            <p:spPr>
              <a:xfrm>
                <a:off x="9961884" y="2631872"/>
                <a:ext cx="720000" cy="720000"/>
              </a:xfrm>
              <a:prstGeom prst="ellipse">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433"/>
              <p:cNvSpPr>
                <a:spLocks noEditPoints="1"/>
              </p:cNvSpPr>
              <p:nvPr/>
            </p:nvSpPr>
            <p:spPr bwMode="auto">
              <a:xfrm>
                <a:off x="10257578" y="2864245"/>
                <a:ext cx="128612" cy="255254"/>
              </a:xfrm>
              <a:custGeom>
                <a:avLst/>
                <a:gdLst>
                  <a:gd name="T0" fmla="*/ 5407 w 7844"/>
                  <a:gd name="T1" fmla="*/ 14686 h 15562"/>
                  <a:gd name="T2" fmla="*/ 4571 w 7844"/>
                  <a:gd name="T3" fmla="*/ 15514 h 15562"/>
                  <a:gd name="T4" fmla="*/ 3442 w 7844"/>
                  <a:gd name="T5" fmla="*/ 15562 h 15562"/>
                  <a:gd name="T6" fmla="*/ 3218 w 7844"/>
                  <a:gd name="T7" fmla="*/ 15475 h 15562"/>
                  <a:gd name="T8" fmla="*/ 2450 w 7844"/>
                  <a:gd name="T9" fmla="*/ 14653 h 15562"/>
                  <a:gd name="T10" fmla="*/ 721 w 7844"/>
                  <a:gd name="T11" fmla="*/ 2883 h 15562"/>
                  <a:gd name="T12" fmla="*/ 4301 w 7844"/>
                  <a:gd name="T13" fmla="*/ 2065 h 15562"/>
                  <a:gd name="T14" fmla="*/ 4505 w 7844"/>
                  <a:gd name="T15" fmla="*/ 1796 h 15562"/>
                  <a:gd name="T16" fmla="*/ 4540 w 7844"/>
                  <a:gd name="T17" fmla="*/ 586 h 15562"/>
                  <a:gd name="T18" fmla="*/ 4397 w 7844"/>
                  <a:gd name="T19" fmla="*/ 224 h 15562"/>
                  <a:gd name="T20" fmla="*/ 4073 w 7844"/>
                  <a:gd name="T21" fmla="*/ 20 h 15562"/>
                  <a:gd name="T22" fmla="*/ 3757 w 7844"/>
                  <a:gd name="T23" fmla="*/ 21 h 15562"/>
                  <a:gd name="T24" fmla="*/ 3433 w 7844"/>
                  <a:gd name="T25" fmla="*/ 230 h 15562"/>
                  <a:gd name="T26" fmla="*/ 3295 w 7844"/>
                  <a:gd name="T27" fmla="*/ 595 h 15562"/>
                  <a:gd name="T28" fmla="*/ 242 w 7844"/>
                  <a:gd name="T29" fmla="*/ 1775 h 15562"/>
                  <a:gd name="T30" fmla="*/ 26 w 7844"/>
                  <a:gd name="T31" fmla="*/ 2091 h 15562"/>
                  <a:gd name="T32" fmla="*/ 28 w 7844"/>
                  <a:gd name="T33" fmla="*/ 2451 h 15562"/>
                  <a:gd name="T34" fmla="*/ 215 w 7844"/>
                  <a:gd name="T35" fmla="*/ 2737 h 15562"/>
                  <a:gd name="T36" fmla="*/ 517 w 7844"/>
                  <a:gd name="T37" fmla="*/ 2882 h 15562"/>
                  <a:gd name="T38" fmla="*/ 7350 w 7844"/>
                  <a:gd name="T39" fmla="*/ 3694 h 15562"/>
                  <a:gd name="T40" fmla="*/ 7689 w 7844"/>
                  <a:gd name="T41" fmla="*/ 3495 h 15562"/>
                  <a:gd name="T42" fmla="*/ 7841 w 7844"/>
                  <a:gd name="T43" fmla="*/ 3142 h 15562"/>
                  <a:gd name="T44" fmla="*/ 7764 w 7844"/>
                  <a:gd name="T45" fmla="*/ 2780 h 15562"/>
                  <a:gd name="T46" fmla="*/ 7482 w 7844"/>
                  <a:gd name="T47" fmla="*/ 2519 h 15562"/>
                  <a:gd name="T48" fmla="*/ 7092 w 7844"/>
                  <a:gd name="T49" fmla="*/ 2475 h 15562"/>
                  <a:gd name="T50" fmla="*/ 197 w 7844"/>
                  <a:gd name="T51" fmla="*/ 4033 h 15562"/>
                  <a:gd name="T52" fmla="*/ 12 w 7844"/>
                  <a:gd name="T53" fmla="*/ 4368 h 15562"/>
                  <a:gd name="T54" fmla="*/ 47 w 7844"/>
                  <a:gd name="T55" fmla="*/ 4721 h 15562"/>
                  <a:gd name="T56" fmla="*/ 255 w 7844"/>
                  <a:gd name="T57" fmla="*/ 4988 h 15562"/>
                  <a:gd name="T58" fmla="*/ 570 w 7844"/>
                  <a:gd name="T59" fmla="*/ 5107 h 15562"/>
                  <a:gd name="T60" fmla="*/ 7731 w 7844"/>
                  <a:gd name="T61" fmla="*/ 4947 h 15562"/>
                  <a:gd name="T62" fmla="*/ 7427 w 7844"/>
                  <a:gd name="T63" fmla="*/ 4714 h 15562"/>
                  <a:gd name="T64" fmla="*/ 494 w 7844"/>
                  <a:gd name="T65" fmla="*/ 6095 h 15562"/>
                  <a:gd name="T66" fmla="*/ 155 w 7844"/>
                  <a:gd name="T67" fmla="*/ 6293 h 15562"/>
                  <a:gd name="T68" fmla="*/ 3 w 7844"/>
                  <a:gd name="T69" fmla="*/ 6647 h 15562"/>
                  <a:gd name="T70" fmla="*/ 72 w 7844"/>
                  <a:gd name="T71" fmla="*/ 6994 h 15562"/>
                  <a:gd name="T72" fmla="*/ 298 w 7844"/>
                  <a:gd name="T73" fmla="*/ 7235 h 15562"/>
                  <a:gd name="T74" fmla="*/ 691 w 7844"/>
                  <a:gd name="T75" fmla="*/ 10177 h 15562"/>
                  <a:gd name="T76" fmla="*/ 662 w 7844"/>
                  <a:gd name="T77" fmla="*/ 10931 h 15562"/>
                  <a:gd name="T78" fmla="*/ 829 w 7844"/>
                  <a:gd name="T79" fmla="*/ 11565 h 15562"/>
                  <a:gd name="T80" fmla="*/ 1573 w 7844"/>
                  <a:gd name="T81" fmla="*/ 12665 h 15562"/>
                  <a:gd name="T82" fmla="*/ 2073 w 7844"/>
                  <a:gd name="T83" fmla="*/ 13495 h 15562"/>
                  <a:gd name="T84" fmla="*/ 5660 w 7844"/>
                  <a:gd name="T85" fmla="*/ 14053 h 15562"/>
                  <a:gd name="T86" fmla="*/ 5801 w 7844"/>
                  <a:gd name="T87" fmla="*/ 13429 h 15562"/>
                  <a:gd name="T88" fmla="*/ 6352 w 7844"/>
                  <a:gd name="T89" fmla="*/ 12553 h 15562"/>
                  <a:gd name="T90" fmla="*/ 7025 w 7844"/>
                  <a:gd name="T91" fmla="*/ 11558 h 15562"/>
                  <a:gd name="T92" fmla="*/ 7191 w 7844"/>
                  <a:gd name="T93" fmla="*/ 10925 h 15562"/>
                  <a:gd name="T94" fmla="*/ 7160 w 7844"/>
                  <a:gd name="T95" fmla="*/ 10177 h 15562"/>
                  <a:gd name="T96" fmla="*/ 7352 w 7844"/>
                  <a:gd name="T97" fmla="*/ 8130 h 15562"/>
                  <a:gd name="T98" fmla="*/ 7691 w 7844"/>
                  <a:gd name="T99" fmla="*/ 7930 h 15562"/>
                  <a:gd name="T100" fmla="*/ 7841 w 7844"/>
                  <a:gd name="T101" fmla="*/ 7576 h 15562"/>
                  <a:gd name="T102" fmla="*/ 7763 w 7844"/>
                  <a:gd name="T103" fmla="*/ 7214 h 15562"/>
                  <a:gd name="T104" fmla="*/ 7481 w 7844"/>
                  <a:gd name="T105" fmla="*/ 6954 h 15562"/>
                  <a:gd name="T106" fmla="*/ 7089 w 7844"/>
                  <a:gd name="T107" fmla="*/ 6912 h 15562"/>
                  <a:gd name="T108" fmla="*/ 4797 w 7844"/>
                  <a:gd name="T109" fmla="*/ 7466 h 15562"/>
                  <a:gd name="T110" fmla="*/ 4607 w 7844"/>
                  <a:gd name="T111" fmla="*/ 7703 h 15562"/>
                  <a:gd name="T112" fmla="*/ 4548 w 7844"/>
                  <a:gd name="T113" fmla="*/ 7964 h 15562"/>
                  <a:gd name="T114" fmla="*/ 3294 w 7844"/>
                  <a:gd name="T115" fmla="*/ 7877 h 15562"/>
                  <a:gd name="T116" fmla="*/ 3116 w 7844"/>
                  <a:gd name="T117" fmla="*/ 7519 h 15562"/>
                  <a:gd name="T118" fmla="*/ 7526 w 7844"/>
                  <a:gd name="T119" fmla="*/ 5846 h 15562"/>
                  <a:gd name="T120" fmla="*/ 7787 w 7844"/>
                  <a:gd name="T121" fmla="*/ 5564 h 15562"/>
                  <a:gd name="T122" fmla="*/ 7830 w 7844"/>
                  <a:gd name="T123" fmla="*/ 5173 h 15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44" h="15562">
                    <a:moveTo>
                      <a:pt x="5327" y="14628"/>
                    </a:moveTo>
                    <a:lnTo>
                      <a:pt x="5327" y="14628"/>
                    </a:lnTo>
                    <a:lnTo>
                      <a:pt x="5343" y="14629"/>
                    </a:lnTo>
                    <a:lnTo>
                      <a:pt x="5356" y="14631"/>
                    </a:lnTo>
                    <a:lnTo>
                      <a:pt x="5368" y="14633"/>
                    </a:lnTo>
                    <a:lnTo>
                      <a:pt x="5379" y="14637"/>
                    </a:lnTo>
                    <a:lnTo>
                      <a:pt x="5388" y="14642"/>
                    </a:lnTo>
                    <a:lnTo>
                      <a:pt x="5395" y="14647"/>
                    </a:lnTo>
                    <a:lnTo>
                      <a:pt x="5400" y="14653"/>
                    </a:lnTo>
                    <a:lnTo>
                      <a:pt x="5404" y="14661"/>
                    </a:lnTo>
                    <a:lnTo>
                      <a:pt x="5407" y="14668"/>
                    </a:lnTo>
                    <a:lnTo>
                      <a:pt x="5408" y="14677"/>
                    </a:lnTo>
                    <a:lnTo>
                      <a:pt x="5407" y="14686"/>
                    </a:lnTo>
                    <a:lnTo>
                      <a:pt x="5403" y="14696"/>
                    </a:lnTo>
                    <a:lnTo>
                      <a:pt x="5398" y="14706"/>
                    </a:lnTo>
                    <a:lnTo>
                      <a:pt x="5392" y="14716"/>
                    </a:lnTo>
                    <a:lnTo>
                      <a:pt x="5383" y="14727"/>
                    </a:lnTo>
                    <a:lnTo>
                      <a:pt x="5373" y="14739"/>
                    </a:lnTo>
                    <a:lnTo>
                      <a:pt x="4659" y="15453"/>
                    </a:lnTo>
                    <a:lnTo>
                      <a:pt x="4659" y="15453"/>
                    </a:lnTo>
                    <a:lnTo>
                      <a:pt x="4646" y="15464"/>
                    </a:lnTo>
                    <a:lnTo>
                      <a:pt x="4634" y="15475"/>
                    </a:lnTo>
                    <a:lnTo>
                      <a:pt x="4618" y="15485"/>
                    </a:lnTo>
                    <a:lnTo>
                      <a:pt x="4603" y="15496"/>
                    </a:lnTo>
                    <a:lnTo>
                      <a:pt x="4587" y="15506"/>
                    </a:lnTo>
                    <a:lnTo>
                      <a:pt x="4571" y="15514"/>
                    </a:lnTo>
                    <a:lnTo>
                      <a:pt x="4553" y="15523"/>
                    </a:lnTo>
                    <a:lnTo>
                      <a:pt x="4535" y="15531"/>
                    </a:lnTo>
                    <a:lnTo>
                      <a:pt x="4516" y="15537"/>
                    </a:lnTo>
                    <a:lnTo>
                      <a:pt x="4499" y="15543"/>
                    </a:lnTo>
                    <a:lnTo>
                      <a:pt x="4480" y="15550"/>
                    </a:lnTo>
                    <a:lnTo>
                      <a:pt x="4462" y="15555"/>
                    </a:lnTo>
                    <a:lnTo>
                      <a:pt x="4443" y="15557"/>
                    </a:lnTo>
                    <a:lnTo>
                      <a:pt x="4426" y="15561"/>
                    </a:lnTo>
                    <a:lnTo>
                      <a:pt x="4409" y="15562"/>
                    </a:lnTo>
                    <a:lnTo>
                      <a:pt x="4393" y="15562"/>
                    </a:lnTo>
                    <a:lnTo>
                      <a:pt x="3459" y="15562"/>
                    </a:lnTo>
                    <a:lnTo>
                      <a:pt x="3459" y="15562"/>
                    </a:lnTo>
                    <a:lnTo>
                      <a:pt x="3442" y="15562"/>
                    </a:lnTo>
                    <a:lnTo>
                      <a:pt x="3425" y="15561"/>
                    </a:lnTo>
                    <a:lnTo>
                      <a:pt x="3407" y="15557"/>
                    </a:lnTo>
                    <a:lnTo>
                      <a:pt x="3389" y="15555"/>
                    </a:lnTo>
                    <a:lnTo>
                      <a:pt x="3370" y="15550"/>
                    </a:lnTo>
                    <a:lnTo>
                      <a:pt x="3353" y="15543"/>
                    </a:lnTo>
                    <a:lnTo>
                      <a:pt x="3334" y="15537"/>
                    </a:lnTo>
                    <a:lnTo>
                      <a:pt x="3316" y="15531"/>
                    </a:lnTo>
                    <a:lnTo>
                      <a:pt x="3297" y="15523"/>
                    </a:lnTo>
                    <a:lnTo>
                      <a:pt x="3281" y="15514"/>
                    </a:lnTo>
                    <a:lnTo>
                      <a:pt x="3263" y="15506"/>
                    </a:lnTo>
                    <a:lnTo>
                      <a:pt x="3247" y="15496"/>
                    </a:lnTo>
                    <a:lnTo>
                      <a:pt x="3232" y="15485"/>
                    </a:lnTo>
                    <a:lnTo>
                      <a:pt x="3218" y="15475"/>
                    </a:lnTo>
                    <a:lnTo>
                      <a:pt x="3204" y="15464"/>
                    </a:lnTo>
                    <a:lnTo>
                      <a:pt x="3193" y="15453"/>
                    </a:lnTo>
                    <a:lnTo>
                      <a:pt x="2478" y="14739"/>
                    </a:lnTo>
                    <a:lnTo>
                      <a:pt x="2478" y="14739"/>
                    </a:lnTo>
                    <a:lnTo>
                      <a:pt x="2467" y="14727"/>
                    </a:lnTo>
                    <a:lnTo>
                      <a:pt x="2459" y="14716"/>
                    </a:lnTo>
                    <a:lnTo>
                      <a:pt x="2452" y="14706"/>
                    </a:lnTo>
                    <a:lnTo>
                      <a:pt x="2447" y="14696"/>
                    </a:lnTo>
                    <a:lnTo>
                      <a:pt x="2445" y="14686"/>
                    </a:lnTo>
                    <a:lnTo>
                      <a:pt x="2444" y="14677"/>
                    </a:lnTo>
                    <a:lnTo>
                      <a:pt x="2444" y="14668"/>
                    </a:lnTo>
                    <a:lnTo>
                      <a:pt x="2446" y="14661"/>
                    </a:lnTo>
                    <a:lnTo>
                      <a:pt x="2450" y="14653"/>
                    </a:lnTo>
                    <a:lnTo>
                      <a:pt x="2456" y="14647"/>
                    </a:lnTo>
                    <a:lnTo>
                      <a:pt x="2462" y="14642"/>
                    </a:lnTo>
                    <a:lnTo>
                      <a:pt x="2473" y="14637"/>
                    </a:lnTo>
                    <a:lnTo>
                      <a:pt x="2483" y="14633"/>
                    </a:lnTo>
                    <a:lnTo>
                      <a:pt x="2495" y="14631"/>
                    </a:lnTo>
                    <a:lnTo>
                      <a:pt x="2509" y="14629"/>
                    </a:lnTo>
                    <a:lnTo>
                      <a:pt x="2524" y="14628"/>
                    </a:lnTo>
                    <a:lnTo>
                      <a:pt x="5327" y="14628"/>
                    </a:lnTo>
                    <a:close/>
                    <a:moveTo>
                      <a:pt x="623" y="2891"/>
                    </a:moveTo>
                    <a:lnTo>
                      <a:pt x="623" y="2891"/>
                    </a:lnTo>
                    <a:lnTo>
                      <a:pt x="655" y="2891"/>
                    </a:lnTo>
                    <a:lnTo>
                      <a:pt x="688" y="2888"/>
                    </a:lnTo>
                    <a:lnTo>
                      <a:pt x="721" y="2883"/>
                    </a:lnTo>
                    <a:lnTo>
                      <a:pt x="752" y="2877"/>
                    </a:lnTo>
                    <a:lnTo>
                      <a:pt x="4054" y="2177"/>
                    </a:lnTo>
                    <a:lnTo>
                      <a:pt x="4054" y="2177"/>
                    </a:lnTo>
                    <a:lnTo>
                      <a:pt x="4082" y="2170"/>
                    </a:lnTo>
                    <a:lnTo>
                      <a:pt x="4108" y="2163"/>
                    </a:lnTo>
                    <a:lnTo>
                      <a:pt x="4135" y="2154"/>
                    </a:lnTo>
                    <a:lnTo>
                      <a:pt x="4161" y="2144"/>
                    </a:lnTo>
                    <a:lnTo>
                      <a:pt x="4185" y="2134"/>
                    </a:lnTo>
                    <a:lnTo>
                      <a:pt x="4210" y="2121"/>
                    </a:lnTo>
                    <a:lnTo>
                      <a:pt x="4234" y="2109"/>
                    </a:lnTo>
                    <a:lnTo>
                      <a:pt x="4257" y="2095"/>
                    </a:lnTo>
                    <a:lnTo>
                      <a:pt x="4278" y="2081"/>
                    </a:lnTo>
                    <a:lnTo>
                      <a:pt x="4301" y="2065"/>
                    </a:lnTo>
                    <a:lnTo>
                      <a:pt x="4321" y="2048"/>
                    </a:lnTo>
                    <a:lnTo>
                      <a:pt x="4341" y="2031"/>
                    </a:lnTo>
                    <a:lnTo>
                      <a:pt x="4360" y="2013"/>
                    </a:lnTo>
                    <a:lnTo>
                      <a:pt x="4379" y="1994"/>
                    </a:lnTo>
                    <a:lnTo>
                      <a:pt x="4397" y="1975"/>
                    </a:lnTo>
                    <a:lnTo>
                      <a:pt x="4413" y="1955"/>
                    </a:lnTo>
                    <a:lnTo>
                      <a:pt x="4430" y="1934"/>
                    </a:lnTo>
                    <a:lnTo>
                      <a:pt x="4443" y="1912"/>
                    </a:lnTo>
                    <a:lnTo>
                      <a:pt x="4458" y="1891"/>
                    </a:lnTo>
                    <a:lnTo>
                      <a:pt x="4471" y="1868"/>
                    </a:lnTo>
                    <a:lnTo>
                      <a:pt x="4484" y="1844"/>
                    </a:lnTo>
                    <a:lnTo>
                      <a:pt x="4495" y="1820"/>
                    </a:lnTo>
                    <a:lnTo>
                      <a:pt x="4505" y="1796"/>
                    </a:lnTo>
                    <a:lnTo>
                      <a:pt x="4514" y="1773"/>
                    </a:lnTo>
                    <a:lnTo>
                      <a:pt x="4521" y="1747"/>
                    </a:lnTo>
                    <a:lnTo>
                      <a:pt x="4529" y="1721"/>
                    </a:lnTo>
                    <a:lnTo>
                      <a:pt x="4535" y="1696"/>
                    </a:lnTo>
                    <a:lnTo>
                      <a:pt x="4540" y="1669"/>
                    </a:lnTo>
                    <a:lnTo>
                      <a:pt x="4544" y="1643"/>
                    </a:lnTo>
                    <a:lnTo>
                      <a:pt x="4547" y="1616"/>
                    </a:lnTo>
                    <a:lnTo>
                      <a:pt x="4548" y="1590"/>
                    </a:lnTo>
                    <a:lnTo>
                      <a:pt x="4548" y="1562"/>
                    </a:lnTo>
                    <a:lnTo>
                      <a:pt x="4548" y="1562"/>
                    </a:lnTo>
                    <a:lnTo>
                      <a:pt x="4540" y="618"/>
                    </a:lnTo>
                    <a:lnTo>
                      <a:pt x="4540" y="618"/>
                    </a:lnTo>
                    <a:lnTo>
                      <a:pt x="4540" y="586"/>
                    </a:lnTo>
                    <a:lnTo>
                      <a:pt x="4537" y="555"/>
                    </a:lnTo>
                    <a:lnTo>
                      <a:pt x="4533" y="524"/>
                    </a:lnTo>
                    <a:lnTo>
                      <a:pt x="4528" y="493"/>
                    </a:lnTo>
                    <a:lnTo>
                      <a:pt x="4520" y="463"/>
                    </a:lnTo>
                    <a:lnTo>
                      <a:pt x="4511" y="434"/>
                    </a:lnTo>
                    <a:lnTo>
                      <a:pt x="4501" y="405"/>
                    </a:lnTo>
                    <a:lnTo>
                      <a:pt x="4490" y="376"/>
                    </a:lnTo>
                    <a:lnTo>
                      <a:pt x="4477" y="350"/>
                    </a:lnTo>
                    <a:lnTo>
                      <a:pt x="4464" y="323"/>
                    </a:lnTo>
                    <a:lnTo>
                      <a:pt x="4448" y="297"/>
                    </a:lnTo>
                    <a:lnTo>
                      <a:pt x="4432" y="272"/>
                    </a:lnTo>
                    <a:lnTo>
                      <a:pt x="4416" y="248"/>
                    </a:lnTo>
                    <a:lnTo>
                      <a:pt x="4397" y="224"/>
                    </a:lnTo>
                    <a:lnTo>
                      <a:pt x="4377" y="202"/>
                    </a:lnTo>
                    <a:lnTo>
                      <a:pt x="4356" y="181"/>
                    </a:lnTo>
                    <a:lnTo>
                      <a:pt x="4335" y="160"/>
                    </a:lnTo>
                    <a:lnTo>
                      <a:pt x="4312" y="141"/>
                    </a:lnTo>
                    <a:lnTo>
                      <a:pt x="4288" y="122"/>
                    </a:lnTo>
                    <a:lnTo>
                      <a:pt x="4265" y="105"/>
                    </a:lnTo>
                    <a:lnTo>
                      <a:pt x="4239" y="89"/>
                    </a:lnTo>
                    <a:lnTo>
                      <a:pt x="4213" y="74"/>
                    </a:lnTo>
                    <a:lnTo>
                      <a:pt x="4186" y="60"/>
                    </a:lnTo>
                    <a:lnTo>
                      <a:pt x="4159" y="49"/>
                    </a:lnTo>
                    <a:lnTo>
                      <a:pt x="4131" y="37"/>
                    </a:lnTo>
                    <a:lnTo>
                      <a:pt x="4102" y="27"/>
                    </a:lnTo>
                    <a:lnTo>
                      <a:pt x="4073" y="20"/>
                    </a:lnTo>
                    <a:lnTo>
                      <a:pt x="4043" y="12"/>
                    </a:lnTo>
                    <a:lnTo>
                      <a:pt x="4013" y="7"/>
                    </a:lnTo>
                    <a:lnTo>
                      <a:pt x="3981" y="3"/>
                    </a:lnTo>
                    <a:lnTo>
                      <a:pt x="3950" y="1"/>
                    </a:lnTo>
                    <a:lnTo>
                      <a:pt x="3918" y="0"/>
                    </a:lnTo>
                    <a:lnTo>
                      <a:pt x="3918" y="0"/>
                    </a:lnTo>
                    <a:lnTo>
                      <a:pt x="3913" y="0"/>
                    </a:lnTo>
                    <a:lnTo>
                      <a:pt x="3913" y="0"/>
                    </a:lnTo>
                    <a:lnTo>
                      <a:pt x="3880" y="1"/>
                    </a:lnTo>
                    <a:lnTo>
                      <a:pt x="3849" y="3"/>
                    </a:lnTo>
                    <a:lnTo>
                      <a:pt x="3817" y="7"/>
                    </a:lnTo>
                    <a:lnTo>
                      <a:pt x="3787" y="14"/>
                    </a:lnTo>
                    <a:lnTo>
                      <a:pt x="3757" y="21"/>
                    </a:lnTo>
                    <a:lnTo>
                      <a:pt x="3728" y="30"/>
                    </a:lnTo>
                    <a:lnTo>
                      <a:pt x="3699" y="40"/>
                    </a:lnTo>
                    <a:lnTo>
                      <a:pt x="3670" y="51"/>
                    </a:lnTo>
                    <a:lnTo>
                      <a:pt x="3644" y="64"/>
                    </a:lnTo>
                    <a:lnTo>
                      <a:pt x="3616" y="78"/>
                    </a:lnTo>
                    <a:lnTo>
                      <a:pt x="3591" y="93"/>
                    </a:lnTo>
                    <a:lnTo>
                      <a:pt x="3566" y="109"/>
                    </a:lnTo>
                    <a:lnTo>
                      <a:pt x="3542" y="127"/>
                    </a:lnTo>
                    <a:lnTo>
                      <a:pt x="3518" y="146"/>
                    </a:lnTo>
                    <a:lnTo>
                      <a:pt x="3495" y="165"/>
                    </a:lnTo>
                    <a:lnTo>
                      <a:pt x="3474" y="186"/>
                    </a:lnTo>
                    <a:lnTo>
                      <a:pt x="3454" y="207"/>
                    </a:lnTo>
                    <a:lnTo>
                      <a:pt x="3433" y="230"/>
                    </a:lnTo>
                    <a:lnTo>
                      <a:pt x="3416" y="254"/>
                    </a:lnTo>
                    <a:lnTo>
                      <a:pt x="3398" y="279"/>
                    </a:lnTo>
                    <a:lnTo>
                      <a:pt x="3383" y="304"/>
                    </a:lnTo>
                    <a:lnTo>
                      <a:pt x="3368" y="331"/>
                    </a:lnTo>
                    <a:lnTo>
                      <a:pt x="3354" y="357"/>
                    </a:lnTo>
                    <a:lnTo>
                      <a:pt x="3341" y="385"/>
                    </a:lnTo>
                    <a:lnTo>
                      <a:pt x="3331" y="414"/>
                    </a:lnTo>
                    <a:lnTo>
                      <a:pt x="3321" y="443"/>
                    </a:lnTo>
                    <a:lnTo>
                      <a:pt x="3314" y="472"/>
                    </a:lnTo>
                    <a:lnTo>
                      <a:pt x="3306" y="502"/>
                    </a:lnTo>
                    <a:lnTo>
                      <a:pt x="3301" y="532"/>
                    </a:lnTo>
                    <a:lnTo>
                      <a:pt x="3297" y="564"/>
                    </a:lnTo>
                    <a:lnTo>
                      <a:pt x="3295" y="595"/>
                    </a:lnTo>
                    <a:lnTo>
                      <a:pt x="3295" y="628"/>
                    </a:lnTo>
                    <a:lnTo>
                      <a:pt x="3299" y="1064"/>
                    </a:lnTo>
                    <a:lnTo>
                      <a:pt x="494" y="1659"/>
                    </a:lnTo>
                    <a:lnTo>
                      <a:pt x="494" y="1659"/>
                    </a:lnTo>
                    <a:lnTo>
                      <a:pt x="463" y="1667"/>
                    </a:lnTo>
                    <a:lnTo>
                      <a:pt x="432" y="1676"/>
                    </a:lnTo>
                    <a:lnTo>
                      <a:pt x="403" y="1686"/>
                    </a:lnTo>
                    <a:lnTo>
                      <a:pt x="375" y="1697"/>
                    </a:lnTo>
                    <a:lnTo>
                      <a:pt x="346" y="1711"/>
                    </a:lnTo>
                    <a:lnTo>
                      <a:pt x="319" y="1725"/>
                    </a:lnTo>
                    <a:lnTo>
                      <a:pt x="293" y="1740"/>
                    </a:lnTo>
                    <a:lnTo>
                      <a:pt x="267" y="1757"/>
                    </a:lnTo>
                    <a:lnTo>
                      <a:pt x="242" y="1775"/>
                    </a:lnTo>
                    <a:lnTo>
                      <a:pt x="220" y="1794"/>
                    </a:lnTo>
                    <a:lnTo>
                      <a:pt x="197" y="1814"/>
                    </a:lnTo>
                    <a:lnTo>
                      <a:pt x="176" y="1835"/>
                    </a:lnTo>
                    <a:lnTo>
                      <a:pt x="155" y="1857"/>
                    </a:lnTo>
                    <a:lnTo>
                      <a:pt x="136" y="1881"/>
                    </a:lnTo>
                    <a:lnTo>
                      <a:pt x="118" y="1903"/>
                    </a:lnTo>
                    <a:lnTo>
                      <a:pt x="101" y="1929"/>
                    </a:lnTo>
                    <a:lnTo>
                      <a:pt x="86" y="1954"/>
                    </a:lnTo>
                    <a:lnTo>
                      <a:pt x="71" y="1980"/>
                    </a:lnTo>
                    <a:lnTo>
                      <a:pt x="58" y="2007"/>
                    </a:lnTo>
                    <a:lnTo>
                      <a:pt x="46" y="2034"/>
                    </a:lnTo>
                    <a:lnTo>
                      <a:pt x="36" y="2062"/>
                    </a:lnTo>
                    <a:lnTo>
                      <a:pt x="26" y="2091"/>
                    </a:lnTo>
                    <a:lnTo>
                      <a:pt x="18" y="2120"/>
                    </a:lnTo>
                    <a:lnTo>
                      <a:pt x="12" y="2150"/>
                    </a:lnTo>
                    <a:lnTo>
                      <a:pt x="7" y="2180"/>
                    </a:lnTo>
                    <a:lnTo>
                      <a:pt x="3" y="2211"/>
                    </a:lnTo>
                    <a:lnTo>
                      <a:pt x="2" y="2241"/>
                    </a:lnTo>
                    <a:lnTo>
                      <a:pt x="0" y="2272"/>
                    </a:lnTo>
                    <a:lnTo>
                      <a:pt x="2" y="2303"/>
                    </a:lnTo>
                    <a:lnTo>
                      <a:pt x="4" y="2334"/>
                    </a:lnTo>
                    <a:lnTo>
                      <a:pt x="8" y="2366"/>
                    </a:lnTo>
                    <a:lnTo>
                      <a:pt x="14" y="2397"/>
                    </a:lnTo>
                    <a:lnTo>
                      <a:pt x="14" y="2397"/>
                    </a:lnTo>
                    <a:lnTo>
                      <a:pt x="21" y="2425"/>
                    </a:lnTo>
                    <a:lnTo>
                      <a:pt x="28" y="2451"/>
                    </a:lnTo>
                    <a:lnTo>
                      <a:pt x="37" y="2478"/>
                    </a:lnTo>
                    <a:lnTo>
                      <a:pt x="47" y="2503"/>
                    </a:lnTo>
                    <a:lnTo>
                      <a:pt x="57" y="2528"/>
                    </a:lnTo>
                    <a:lnTo>
                      <a:pt x="68" y="2552"/>
                    </a:lnTo>
                    <a:lnTo>
                      <a:pt x="81" y="2576"/>
                    </a:lnTo>
                    <a:lnTo>
                      <a:pt x="95" y="2599"/>
                    </a:lnTo>
                    <a:lnTo>
                      <a:pt x="110" y="2620"/>
                    </a:lnTo>
                    <a:lnTo>
                      <a:pt x="125" y="2641"/>
                    </a:lnTo>
                    <a:lnTo>
                      <a:pt x="142" y="2663"/>
                    </a:lnTo>
                    <a:lnTo>
                      <a:pt x="158" y="2683"/>
                    </a:lnTo>
                    <a:lnTo>
                      <a:pt x="176" y="2702"/>
                    </a:lnTo>
                    <a:lnTo>
                      <a:pt x="194" y="2719"/>
                    </a:lnTo>
                    <a:lnTo>
                      <a:pt x="215" y="2737"/>
                    </a:lnTo>
                    <a:lnTo>
                      <a:pt x="233" y="2755"/>
                    </a:lnTo>
                    <a:lnTo>
                      <a:pt x="255" y="2770"/>
                    </a:lnTo>
                    <a:lnTo>
                      <a:pt x="276" y="2785"/>
                    </a:lnTo>
                    <a:lnTo>
                      <a:pt x="298" y="2799"/>
                    </a:lnTo>
                    <a:lnTo>
                      <a:pt x="320" y="2813"/>
                    </a:lnTo>
                    <a:lnTo>
                      <a:pt x="343" y="2824"/>
                    </a:lnTo>
                    <a:lnTo>
                      <a:pt x="367" y="2835"/>
                    </a:lnTo>
                    <a:lnTo>
                      <a:pt x="391" y="2845"/>
                    </a:lnTo>
                    <a:lnTo>
                      <a:pt x="415" y="2855"/>
                    </a:lnTo>
                    <a:lnTo>
                      <a:pt x="440" y="2863"/>
                    </a:lnTo>
                    <a:lnTo>
                      <a:pt x="465" y="2870"/>
                    </a:lnTo>
                    <a:lnTo>
                      <a:pt x="490" y="2877"/>
                    </a:lnTo>
                    <a:lnTo>
                      <a:pt x="517" y="2882"/>
                    </a:lnTo>
                    <a:lnTo>
                      <a:pt x="543" y="2886"/>
                    </a:lnTo>
                    <a:lnTo>
                      <a:pt x="570" y="2889"/>
                    </a:lnTo>
                    <a:lnTo>
                      <a:pt x="596" y="2891"/>
                    </a:lnTo>
                    <a:lnTo>
                      <a:pt x="623" y="2891"/>
                    </a:lnTo>
                    <a:lnTo>
                      <a:pt x="623" y="2891"/>
                    </a:lnTo>
                    <a:close/>
                    <a:moveTo>
                      <a:pt x="623" y="5109"/>
                    </a:moveTo>
                    <a:lnTo>
                      <a:pt x="623" y="5109"/>
                    </a:lnTo>
                    <a:lnTo>
                      <a:pt x="655" y="5108"/>
                    </a:lnTo>
                    <a:lnTo>
                      <a:pt x="688" y="5105"/>
                    </a:lnTo>
                    <a:lnTo>
                      <a:pt x="721" y="5102"/>
                    </a:lnTo>
                    <a:lnTo>
                      <a:pt x="754" y="5095"/>
                    </a:lnTo>
                    <a:lnTo>
                      <a:pt x="7350" y="3694"/>
                    </a:lnTo>
                    <a:lnTo>
                      <a:pt x="7350" y="3694"/>
                    </a:lnTo>
                    <a:lnTo>
                      <a:pt x="7381" y="3686"/>
                    </a:lnTo>
                    <a:lnTo>
                      <a:pt x="7412" y="3678"/>
                    </a:lnTo>
                    <a:lnTo>
                      <a:pt x="7442" y="3667"/>
                    </a:lnTo>
                    <a:lnTo>
                      <a:pt x="7471" y="3655"/>
                    </a:lnTo>
                    <a:lnTo>
                      <a:pt x="7498" y="3642"/>
                    </a:lnTo>
                    <a:lnTo>
                      <a:pt x="7526" y="3628"/>
                    </a:lnTo>
                    <a:lnTo>
                      <a:pt x="7551" y="3612"/>
                    </a:lnTo>
                    <a:lnTo>
                      <a:pt x="7578" y="3596"/>
                    </a:lnTo>
                    <a:lnTo>
                      <a:pt x="7602" y="3578"/>
                    </a:lnTo>
                    <a:lnTo>
                      <a:pt x="7626" y="3559"/>
                    </a:lnTo>
                    <a:lnTo>
                      <a:pt x="7647" y="3539"/>
                    </a:lnTo>
                    <a:lnTo>
                      <a:pt x="7668" y="3518"/>
                    </a:lnTo>
                    <a:lnTo>
                      <a:pt x="7689" y="3495"/>
                    </a:lnTo>
                    <a:lnTo>
                      <a:pt x="7709" y="3472"/>
                    </a:lnTo>
                    <a:lnTo>
                      <a:pt x="7726" y="3448"/>
                    </a:lnTo>
                    <a:lnTo>
                      <a:pt x="7743" y="3424"/>
                    </a:lnTo>
                    <a:lnTo>
                      <a:pt x="7759" y="3398"/>
                    </a:lnTo>
                    <a:lnTo>
                      <a:pt x="7773" y="3373"/>
                    </a:lnTo>
                    <a:lnTo>
                      <a:pt x="7787" y="3345"/>
                    </a:lnTo>
                    <a:lnTo>
                      <a:pt x="7798" y="3317"/>
                    </a:lnTo>
                    <a:lnTo>
                      <a:pt x="7810" y="3290"/>
                    </a:lnTo>
                    <a:lnTo>
                      <a:pt x="7818" y="3261"/>
                    </a:lnTo>
                    <a:lnTo>
                      <a:pt x="7826" y="3232"/>
                    </a:lnTo>
                    <a:lnTo>
                      <a:pt x="7832" y="3203"/>
                    </a:lnTo>
                    <a:lnTo>
                      <a:pt x="7837" y="3173"/>
                    </a:lnTo>
                    <a:lnTo>
                      <a:pt x="7841" y="3142"/>
                    </a:lnTo>
                    <a:lnTo>
                      <a:pt x="7844" y="3111"/>
                    </a:lnTo>
                    <a:lnTo>
                      <a:pt x="7844" y="3081"/>
                    </a:lnTo>
                    <a:lnTo>
                      <a:pt x="7844" y="3049"/>
                    </a:lnTo>
                    <a:lnTo>
                      <a:pt x="7840" y="3018"/>
                    </a:lnTo>
                    <a:lnTo>
                      <a:pt x="7836" y="2986"/>
                    </a:lnTo>
                    <a:lnTo>
                      <a:pt x="7830" y="2955"/>
                    </a:lnTo>
                    <a:lnTo>
                      <a:pt x="7830" y="2955"/>
                    </a:lnTo>
                    <a:lnTo>
                      <a:pt x="7823" y="2925"/>
                    </a:lnTo>
                    <a:lnTo>
                      <a:pt x="7813" y="2893"/>
                    </a:lnTo>
                    <a:lnTo>
                      <a:pt x="7803" y="2864"/>
                    </a:lnTo>
                    <a:lnTo>
                      <a:pt x="7792" y="2835"/>
                    </a:lnTo>
                    <a:lnTo>
                      <a:pt x="7779" y="2808"/>
                    </a:lnTo>
                    <a:lnTo>
                      <a:pt x="7764" y="2780"/>
                    </a:lnTo>
                    <a:lnTo>
                      <a:pt x="7749" y="2753"/>
                    </a:lnTo>
                    <a:lnTo>
                      <a:pt x="7731" y="2728"/>
                    </a:lnTo>
                    <a:lnTo>
                      <a:pt x="7714" y="2704"/>
                    </a:lnTo>
                    <a:lnTo>
                      <a:pt x="7695" y="2680"/>
                    </a:lnTo>
                    <a:lnTo>
                      <a:pt x="7675" y="2658"/>
                    </a:lnTo>
                    <a:lnTo>
                      <a:pt x="7653" y="2636"/>
                    </a:lnTo>
                    <a:lnTo>
                      <a:pt x="7632" y="2616"/>
                    </a:lnTo>
                    <a:lnTo>
                      <a:pt x="7609" y="2597"/>
                    </a:lnTo>
                    <a:lnTo>
                      <a:pt x="7585" y="2580"/>
                    </a:lnTo>
                    <a:lnTo>
                      <a:pt x="7560" y="2562"/>
                    </a:lnTo>
                    <a:lnTo>
                      <a:pt x="7535" y="2547"/>
                    </a:lnTo>
                    <a:lnTo>
                      <a:pt x="7509" y="2532"/>
                    </a:lnTo>
                    <a:lnTo>
                      <a:pt x="7482" y="2519"/>
                    </a:lnTo>
                    <a:lnTo>
                      <a:pt x="7454" y="2507"/>
                    </a:lnTo>
                    <a:lnTo>
                      <a:pt x="7427" y="2497"/>
                    </a:lnTo>
                    <a:lnTo>
                      <a:pt x="7398" y="2488"/>
                    </a:lnTo>
                    <a:lnTo>
                      <a:pt x="7369" y="2479"/>
                    </a:lnTo>
                    <a:lnTo>
                      <a:pt x="7339" y="2473"/>
                    </a:lnTo>
                    <a:lnTo>
                      <a:pt x="7310" y="2468"/>
                    </a:lnTo>
                    <a:lnTo>
                      <a:pt x="7278" y="2464"/>
                    </a:lnTo>
                    <a:lnTo>
                      <a:pt x="7248" y="2463"/>
                    </a:lnTo>
                    <a:lnTo>
                      <a:pt x="7216" y="2461"/>
                    </a:lnTo>
                    <a:lnTo>
                      <a:pt x="7186" y="2463"/>
                    </a:lnTo>
                    <a:lnTo>
                      <a:pt x="7155" y="2465"/>
                    </a:lnTo>
                    <a:lnTo>
                      <a:pt x="7123" y="2470"/>
                    </a:lnTo>
                    <a:lnTo>
                      <a:pt x="7092" y="2475"/>
                    </a:lnTo>
                    <a:lnTo>
                      <a:pt x="494" y="3877"/>
                    </a:lnTo>
                    <a:lnTo>
                      <a:pt x="494" y="3877"/>
                    </a:lnTo>
                    <a:lnTo>
                      <a:pt x="463" y="3884"/>
                    </a:lnTo>
                    <a:lnTo>
                      <a:pt x="432" y="3893"/>
                    </a:lnTo>
                    <a:lnTo>
                      <a:pt x="403" y="3903"/>
                    </a:lnTo>
                    <a:lnTo>
                      <a:pt x="375" y="3916"/>
                    </a:lnTo>
                    <a:lnTo>
                      <a:pt x="346" y="3928"/>
                    </a:lnTo>
                    <a:lnTo>
                      <a:pt x="319" y="3943"/>
                    </a:lnTo>
                    <a:lnTo>
                      <a:pt x="293" y="3958"/>
                    </a:lnTo>
                    <a:lnTo>
                      <a:pt x="267" y="3975"/>
                    </a:lnTo>
                    <a:lnTo>
                      <a:pt x="242" y="3994"/>
                    </a:lnTo>
                    <a:lnTo>
                      <a:pt x="220" y="4012"/>
                    </a:lnTo>
                    <a:lnTo>
                      <a:pt x="197" y="4033"/>
                    </a:lnTo>
                    <a:lnTo>
                      <a:pt x="176" y="4053"/>
                    </a:lnTo>
                    <a:lnTo>
                      <a:pt x="155" y="4075"/>
                    </a:lnTo>
                    <a:lnTo>
                      <a:pt x="136" y="4098"/>
                    </a:lnTo>
                    <a:lnTo>
                      <a:pt x="118" y="4122"/>
                    </a:lnTo>
                    <a:lnTo>
                      <a:pt x="101" y="4147"/>
                    </a:lnTo>
                    <a:lnTo>
                      <a:pt x="86" y="4172"/>
                    </a:lnTo>
                    <a:lnTo>
                      <a:pt x="71" y="4199"/>
                    </a:lnTo>
                    <a:lnTo>
                      <a:pt x="58" y="4225"/>
                    </a:lnTo>
                    <a:lnTo>
                      <a:pt x="46" y="4253"/>
                    </a:lnTo>
                    <a:lnTo>
                      <a:pt x="36" y="4281"/>
                    </a:lnTo>
                    <a:lnTo>
                      <a:pt x="26" y="4310"/>
                    </a:lnTo>
                    <a:lnTo>
                      <a:pt x="18" y="4339"/>
                    </a:lnTo>
                    <a:lnTo>
                      <a:pt x="12" y="4368"/>
                    </a:lnTo>
                    <a:lnTo>
                      <a:pt x="7" y="4398"/>
                    </a:lnTo>
                    <a:lnTo>
                      <a:pt x="3" y="4428"/>
                    </a:lnTo>
                    <a:lnTo>
                      <a:pt x="2" y="4459"/>
                    </a:lnTo>
                    <a:lnTo>
                      <a:pt x="0" y="4490"/>
                    </a:lnTo>
                    <a:lnTo>
                      <a:pt x="2" y="4521"/>
                    </a:lnTo>
                    <a:lnTo>
                      <a:pt x="4" y="4553"/>
                    </a:lnTo>
                    <a:lnTo>
                      <a:pt x="8" y="4584"/>
                    </a:lnTo>
                    <a:lnTo>
                      <a:pt x="14" y="4616"/>
                    </a:lnTo>
                    <a:lnTo>
                      <a:pt x="14" y="4616"/>
                    </a:lnTo>
                    <a:lnTo>
                      <a:pt x="21" y="4642"/>
                    </a:lnTo>
                    <a:lnTo>
                      <a:pt x="28" y="4670"/>
                    </a:lnTo>
                    <a:lnTo>
                      <a:pt x="37" y="4695"/>
                    </a:lnTo>
                    <a:lnTo>
                      <a:pt x="47" y="4721"/>
                    </a:lnTo>
                    <a:lnTo>
                      <a:pt x="57" y="4745"/>
                    </a:lnTo>
                    <a:lnTo>
                      <a:pt x="68" y="4769"/>
                    </a:lnTo>
                    <a:lnTo>
                      <a:pt x="81" y="4793"/>
                    </a:lnTo>
                    <a:lnTo>
                      <a:pt x="95" y="4816"/>
                    </a:lnTo>
                    <a:lnTo>
                      <a:pt x="110" y="4838"/>
                    </a:lnTo>
                    <a:lnTo>
                      <a:pt x="125" y="4860"/>
                    </a:lnTo>
                    <a:lnTo>
                      <a:pt x="142" y="4880"/>
                    </a:lnTo>
                    <a:lnTo>
                      <a:pt x="158" y="4900"/>
                    </a:lnTo>
                    <a:lnTo>
                      <a:pt x="176" y="4919"/>
                    </a:lnTo>
                    <a:lnTo>
                      <a:pt x="194" y="4938"/>
                    </a:lnTo>
                    <a:lnTo>
                      <a:pt x="215" y="4956"/>
                    </a:lnTo>
                    <a:lnTo>
                      <a:pt x="233" y="4972"/>
                    </a:lnTo>
                    <a:lnTo>
                      <a:pt x="255" y="4988"/>
                    </a:lnTo>
                    <a:lnTo>
                      <a:pt x="276" y="5003"/>
                    </a:lnTo>
                    <a:lnTo>
                      <a:pt x="298" y="5017"/>
                    </a:lnTo>
                    <a:lnTo>
                      <a:pt x="320" y="5030"/>
                    </a:lnTo>
                    <a:lnTo>
                      <a:pt x="343" y="5042"/>
                    </a:lnTo>
                    <a:lnTo>
                      <a:pt x="367" y="5054"/>
                    </a:lnTo>
                    <a:lnTo>
                      <a:pt x="391" y="5064"/>
                    </a:lnTo>
                    <a:lnTo>
                      <a:pt x="415" y="5073"/>
                    </a:lnTo>
                    <a:lnTo>
                      <a:pt x="440" y="5081"/>
                    </a:lnTo>
                    <a:lnTo>
                      <a:pt x="465" y="5089"/>
                    </a:lnTo>
                    <a:lnTo>
                      <a:pt x="490" y="5095"/>
                    </a:lnTo>
                    <a:lnTo>
                      <a:pt x="517" y="5100"/>
                    </a:lnTo>
                    <a:lnTo>
                      <a:pt x="543" y="5104"/>
                    </a:lnTo>
                    <a:lnTo>
                      <a:pt x="570" y="5107"/>
                    </a:lnTo>
                    <a:lnTo>
                      <a:pt x="596" y="5108"/>
                    </a:lnTo>
                    <a:lnTo>
                      <a:pt x="623" y="5109"/>
                    </a:lnTo>
                    <a:lnTo>
                      <a:pt x="623" y="5109"/>
                    </a:lnTo>
                    <a:close/>
                    <a:moveTo>
                      <a:pt x="7830" y="5173"/>
                    </a:moveTo>
                    <a:lnTo>
                      <a:pt x="7830" y="5173"/>
                    </a:lnTo>
                    <a:lnTo>
                      <a:pt x="7823" y="5142"/>
                    </a:lnTo>
                    <a:lnTo>
                      <a:pt x="7813" y="5112"/>
                    </a:lnTo>
                    <a:lnTo>
                      <a:pt x="7803" y="5081"/>
                    </a:lnTo>
                    <a:lnTo>
                      <a:pt x="7792" y="5053"/>
                    </a:lnTo>
                    <a:lnTo>
                      <a:pt x="7779" y="5025"/>
                    </a:lnTo>
                    <a:lnTo>
                      <a:pt x="7764" y="4998"/>
                    </a:lnTo>
                    <a:lnTo>
                      <a:pt x="7749" y="4972"/>
                    </a:lnTo>
                    <a:lnTo>
                      <a:pt x="7731" y="4947"/>
                    </a:lnTo>
                    <a:lnTo>
                      <a:pt x="7714" y="4922"/>
                    </a:lnTo>
                    <a:lnTo>
                      <a:pt x="7695" y="4899"/>
                    </a:lnTo>
                    <a:lnTo>
                      <a:pt x="7675" y="4876"/>
                    </a:lnTo>
                    <a:lnTo>
                      <a:pt x="7653" y="4855"/>
                    </a:lnTo>
                    <a:lnTo>
                      <a:pt x="7632" y="4835"/>
                    </a:lnTo>
                    <a:lnTo>
                      <a:pt x="7609" y="4815"/>
                    </a:lnTo>
                    <a:lnTo>
                      <a:pt x="7585" y="4797"/>
                    </a:lnTo>
                    <a:lnTo>
                      <a:pt x="7560" y="4781"/>
                    </a:lnTo>
                    <a:lnTo>
                      <a:pt x="7535" y="4764"/>
                    </a:lnTo>
                    <a:lnTo>
                      <a:pt x="7509" y="4750"/>
                    </a:lnTo>
                    <a:lnTo>
                      <a:pt x="7482" y="4736"/>
                    </a:lnTo>
                    <a:lnTo>
                      <a:pt x="7454" y="4725"/>
                    </a:lnTo>
                    <a:lnTo>
                      <a:pt x="7427" y="4714"/>
                    </a:lnTo>
                    <a:lnTo>
                      <a:pt x="7398" y="4705"/>
                    </a:lnTo>
                    <a:lnTo>
                      <a:pt x="7369" y="4697"/>
                    </a:lnTo>
                    <a:lnTo>
                      <a:pt x="7339" y="4691"/>
                    </a:lnTo>
                    <a:lnTo>
                      <a:pt x="7310" y="4686"/>
                    </a:lnTo>
                    <a:lnTo>
                      <a:pt x="7278" y="4682"/>
                    </a:lnTo>
                    <a:lnTo>
                      <a:pt x="7248" y="4680"/>
                    </a:lnTo>
                    <a:lnTo>
                      <a:pt x="7216" y="4680"/>
                    </a:lnTo>
                    <a:lnTo>
                      <a:pt x="7186" y="4681"/>
                    </a:lnTo>
                    <a:lnTo>
                      <a:pt x="7155" y="4684"/>
                    </a:lnTo>
                    <a:lnTo>
                      <a:pt x="7123" y="4687"/>
                    </a:lnTo>
                    <a:lnTo>
                      <a:pt x="7092" y="4694"/>
                    </a:lnTo>
                    <a:lnTo>
                      <a:pt x="494" y="6095"/>
                    </a:lnTo>
                    <a:lnTo>
                      <a:pt x="494" y="6095"/>
                    </a:lnTo>
                    <a:lnTo>
                      <a:pt x="463" y="6103"/>
                    </a:lnTo>
                    <a:lnTo>
                      <a:pt x="432" y="6111"/>
                    </a:lnTo>
                    <a:lnTo>
                      <a:pt x="403" y="6121"/>
                    </a:lnTo>
                    <a:lnTo>
                      <a:pt x="375" y="6133"/>
                    </a:lnTo>
                    <a:lnTo>
                      <a:pt x="346" y="6147"/>
                    </a:lnTo>
                    <a:lnTo>
                      <a:pt x="319" y="6161"/>
                    </a:lnTo>
                    <a:lnTo>
                      <a:pt x="293" y="6176"/>
                    </a:lnTo>
                    <a:lnTo>
                      <a:pt x="267" y="6193"/>
                    </a:lnTo>
                    <a:lnTo>
                      <a:pt x="242" y="6211"/>
                    </a:lnTo>
                    <a:lnTo>
                      <a:pt x="220" y="6230"/>
                    </a:lnTo>
                    <a:lnTo>
                      <a:pt x="197" y="6250"/>
                    </a:lnTo>
                    <a:lnTo>
                      <a:pt x="176" y="6271"/>
                    </a:lnTo>
                    <a:lnTo>
                      <a:pt x="155" y="6293"/>
                    </a:lnTo>
                    <a:lnTo>
                      <a:pt x="136" y="6317"/>
                    </a:lnTo>
                    <a:lnTo>
                      <a:pt x="118" y="6341"/>
                    </a:lnTo>
                    <a:lnTo>
                      <a:pt x="101" y="6365"/>
                    </a:lnTo>
                    <a:lnTo>
                      <a:pt x="86" y="6390"/>
                    </a:lnTo>
                    <a:lnTo>
                      <a:pt x="71" y="6416"/>
                    </a:lnTo>
                    <a:lnTo>
                      <a:pt x="58" y="6444"/>
                    </a:lnTo>
                    <a:lnTo>
                      <a:pt x="46" y="6470"/>
                    </a:lnTo>
                    <a:lnTo>
                      <a:pt x="36" y="6499"/>
                    </a:lnTo>
                    <a:lnTo>
                      <a:pt x="26" y="6527"/>
                    </a:lnTo>
                    <a:lnTo>
                      <a:pt x="18" y="6557"/>
                    </a:lnTo>
                    <a:lnTo>
                      <a:pt x="12" y="6586"/>
                    </a:lnTo>
                    <a:lnTo>
                      <a:pt x="7" y="6616"/>
                    </a:lnTo>
                    <a:lnTo>
                      <a:pt x="3" y="6647"/>
                    </a:lnTo>
                    <a:lnTo>
                      <a:pt x="2" y="6677"/>
                    </a:lnTo>
                    <a:lnTo>
                      <a:pt x="0" y="6708"/>
                    </a:lnTo>
                    <a:lnTo>
                      <a:pt x="2" y="6740"/>
                    </a:lnTo>
                    <a:lnTo>
                      <a:pt x="4" y="6770"/>
                    </a:lnTo>
                    <a:lnTo>
                      <a:pt x="8" y="6801"/>
                    </a:lnTo>
                    <a:lnTo>
                      <a:pt x="14" y="6833"/>
                    </a:lnTo>
                    <a:lnTo>
                      <a:pt x="14" y="6833"/>
                    </a:lnTo>
                    <a:lnTo>
                      <a:pt x="21" y="6862"/>
                    </a:lnTo>
                    <a:lnTo>
                      <a:pt x="29" y="6890"/>
                    </a:lnTo>
                    <a:lnTo>
                      <a:pt x="38" y="6917"/>
                    </a:lnTo>
                    <a:lnTo>
                      <a:pt x="48" y="6944"/>
                    </a:lnTo>
                    <a:lnTo>
                      <a:pt x="60" y="6969"/>
                    </a:lnTo>
                    <a:lnTo>
                      <a:pt x="72" y="6994"/>
                    </a:lnTo>
                    <a:lnTo>
                      <a:pt x="86" y="7018"/>
                    </a:lnTo>
                    <a:lnTo>
                      <a:pt x="101" y="7042"/>
                    </a:lnTo>
                    <a:lnTo>
                      <a:pt x="116" y="7065"/>
                    </a:lnTo>
                    <a:lnTo>
                      <a:pt x="133" y="7087"/>
                    </a:lnTo>
                    <a:lnTo>
                      <a:pt x="150" y="7107"/>
                    </a:lnTo>
                    <a:lnTo>
                      <a:pt x="169" y="7128"/>
                    </a:lnTo>
                    <a:lnTo>
                      <a:pt x="188" y="7148"/>
                    </a:lnTo>
                    <a:lnTo>
                      <a:pt x="208" y="7167"/>
                    </a:lnTo>
                    <a:lnTo>
                      <a:pt x="228" y="7184"/>
                    </a:lnTo>
                    <a:lnTo>
                      <a:pt x="250" y="7201"/>
                    </a:lnTo>
                    <a:lnTo>
                      <a:pt x="250" y="7201"/>
                    </a:lnTo>
                    <a:lnTo>
                      <a:pt x="272" y="7218"/>
                    </a:lnTo>
                    <a:lnTo>
                      <a:pt x="298" y="7235"/>
                    </a:lnTo>
                    <a:lnTo>
                      <a:pt x="2057" y="8312"/>
                    </a:lnTo>
                    <a:lnTo>
                      <a:pt x="2057" y="10120"/>
                    </a:lnTo>
                    <a:lnTo>
                      <a:pt x="810" y="10120"/>
                    </a:lnTo>
                    <a:lnTo>
                      <a:pt x="810" y="10120"/>
                    </a:lnTo>
                    <a:lnTo>
                      <a:pt x="795" y="10122"/>
                    </a:lnTo>
                    <a:lnTo>
                      <a:pt x="780" y="10124"/>
                    </a:lnTo>
                    <a:lnTo>
                      <a:pt x="765" y="10128"/>
                    </a:lnTo>
                    <a:lnTo>
                      <a:pt x="750" y="10133"/>
                    </a:lnTo>
                    <a:lnTo>
                      <a:pt x="737" y="10139"/>
                    </a:lnTo>
                    <a:lnTo>
                      <a:pt x="723" y="10147"/>
                    </a:lnTo>
                    <a:lnTo>
                      <a:pt x="712" y="10157"/>
                    </a:lnTo>
                    <a:lnTo>
                      <a:pt x="701" y="10167"/>
                    </a:lnTo>
                    <a:lnTo>
                      <a:pt x="691" y="10177"/>
                    </a:lnTo>
                    <a:lnTo>
                      <a:pt x="682" y="10190"/>
                    </a:lnTo>
                    <a:lnTo>
                      <a:pt x="674" y="10202"/>
                    </a:lnTo>
                    <a:lnTo>
                      <a:pt x="667" y="10216"/>
                    </a:lnTo>
                    <a:lnTo>
                      <a:pt x="662" y="10230"/>
                    </a:lnTo>
                    <a:lnTo>
                      <a:pt x="658" y="10245"/>
                    </a:lnTo>
                    <a:lnTo>
                      <a:pt x="655" y="10260"/>
                    </a:lnTo>
                    <a:lnTo>
                      <a:pt x="655" y="10277"/>
                    </a:lnTo>
                    <a:lnTo>
                      <a:pt x="655" y="10900"/>
                    </a:lnTo>
                    <a:lnTo>
                      <a:pt x="655" y="10900"/>
                    </a:lnTo>
                    <a:lnTo>
                      <a:pt x="655" y="10907"/>
                    </a:lnTo>
                    <a:lnTo>
                      <a:pt x="658" y="10916"/>
                    </a:lnTo>
                    <a:lnTo>
                      <a:pt x="662" y="10931"/>
                    </a:lnTo>
                    <a:lnTo>
                      <a:pt x="662" y="10931"/>
                    </a:lnTo>
                    <a:lnTo>
                      <a:pt x="663" y="10980"/>
                    </a:lnTo>
                    <a:lnTo>
                      <a:pt x="667" y="11029"/>
                    </a:lnTo>
                    <a:lnTo>
                      <a:pt x="673" y="11079"/>
                    </a:lnTo>
                    <a:lnTo>
                      <a:pt x="681" y="11128"/>
                    </a:lnTo>
                    <a:lnTo>
                      <a:pt x="691" y="11177"/>
                    </a:lnTo>
                    <a:lnTo>
                      <a:pt x="702" y="11226"/>
                    </a:lnTo>
                    <a:lnTo>
                      <a:pt x="715" y="11275"/>
                    </a:lnTo>
                    <a:lnTo>
                      <a:pt x="730" y="11323"/>
                    </a:lnTo>
                    <a:lnTo>
                      <a:pt x="747" y="11372"/>
                    </a:lnTo>
                    <a:lnTo>
                      <a:pt x="765" y="11420"/>
                    </a:lnTo>
                    <a:lnTo>
                      <a:pt x="785" y="11469"/>
                    </a:lnTo>
                    <a:lnTo>
                      <a:pt x="806" y="11517"/>
                    </a:lnTo>
                    <a:lnTo>
                      <a:pt x="829" y="11565"/>
                    </a:lnTo>
                    <a:lnTo>
                      <a:pt x="853" y="11612"/>
                    </a:lnTo>
                    <a:lnTo>
                      <a:pt x="878" y="11660"/>
                    </a:lnTo>
                    <a:lnTo>
                      <a:pt x="905" y="11709"/>
                    </a:lnTo>
                    <a:lnTo>
                      <a:pt x="932" y="11757"/>
                    </a:lnTo>
                    <a:lnTo>
                      <a:pt x="961" y="11805"/>
                    </a:lnTo>
                    <a:lnTo>
                      <a:pt x="990" y="11853"/>
                    </a:lnTo>
                    <a:lnTo>
                      <a:pt x="1021" y="11901"/>
                    </a:lnTo>
                    <a:lnTo>
                      <a:pt x="1085" y="11996"/>
                    </a:lnTo>
                    <a:lnTo>
                      <a:pt x="1150" y="12091"/>
                    </a:lnTo>
                    <a:lnTo>
                      <a:pt x="1218" y="12187"/>
                    </a:lnTo>
                    <a:lnTo>
                      <a:pt x="1289" y="12282"/>
                    </a:lnTo>
                    <a:lnTo>
                      <a:pt x="1431" y="12474"/>
                    </a:lnTo>
                    <a:lnTo>
                      <a:pt x="1573" y="12665"/>
                    </a:lnTo>
                    <a:lnTo>
                      <a:pt x="1643" y="12762"/>
                    </a:lnTo>
                    <a:lnTo>
                      <a:pt x="1711" y="12858"/>
                    </a:lnTo>
                    <a:lnTo>
                      <a:pt x="1776" y="12955"/>
                    </a:lnTo>
                    <a:lnTo>
                      <a:pt x="1839" y="13052"/>
                    </a:lnTo>
                    <a:lnTo>
                      <a:pt x="1869" y="13101"/>
                    </a:lnTo>
                    <a:lnTo>
                      <a:pt x="1900" y="13150"/>
                    </a:lnTo>
                    <a:lnTo>
                      <a:pt x="1927" y="13199"/>
                    </a:lnTo>
                    <a:lnTo>
                      <a:pt x="1955" y="13248"/>
                    </a:lnTo>
                    <a:lnTo>
                      <a:pt x="1981" y="13297"/>
                    </a:lnTo>
                    <a:lnTo>
                      <a:pt x="2005" y="13346"/>
                    </a:lnTo>
                    <a:lnTo>
                      <a:pt x="2029" y="13395"/>
                    </a:lnTo>
                    <a:lnTo>
                      <a:pt x="2052" y="13444"/>
                    </a:lnTo>
                    <a:lnTo>
                      <a:pt x="2073" y="13495"/>
                    </a:lnTo>
                    <a:lnTo>
                      <a:pt x="2092" y="13544"/>
                    </a:lnTo>
                    <a:lnTo>
                      <a:pt x="2111" y="13594"/>
                    </a:lnTo>
                    <a:lnTo>
                      <a:pt x="2127" y="13645"/>
                    </a:lnTo>
                    <a:lnTo>
                      <a:pt x="2141" y="13695"/>
                    </a:lnTo>
                    <a:lnTo>
                      <a:pt x="2155" y="13745"/>
                    </a:lnTo>
                    <a:lnTo>
                      <a:pt x="2167" y="13796"/>
                    </a:lnTo>
                    <a:lnTo>
                      <a:pt x="2175" y="13847"/>
                    </a:lnTo>
                    <a:lnTo>
                      <a:pt x="2183" y="13898"/>
                    </a:lnTo>
                    <a:lnTo>
                      <a:pt x="2188" y="13949"/>
                    </a:lnTo>
                    <a:lnTo>
                      <a:pt x="2192" y="14001"/>
                    </a:lnTo>
                    <a:lnTo>
                      <a:pt x="2193" y="14053"/>
                    </a:lnTo>
                    <a:lnTo>
                      <a:pt x="2193" y="14053"/>
                    </a:lnTo>
                    <a:lnTo>
                      <a:pt x="5660" y="14053"/>
                    </a:lnTo>
                    <a:lnTo>
                      <a:pt x="5660" y="14053"/>
                    </a:lnTo>
                    <a:lnTo>
                      <a:pt x="5661" y="13998"/>
                    </a:lnTo>
                    <a:lnTo>
                      <a:pt x="5664" y="13946"/>
                    </a:lnTo>
                    <a:lnTo>
                      <a:pt x="5669" y="13893"/>
                    </a:lnTo>
                    <a:lnTo>
                      <a:pt x="5676" y="13840"/>
                    </a:lnTo>
                    <a:lnTo>
                      <a:pt x="5686" y="13788"/>
                    </a:lnTo>
                    <a:lnTo>
                      <a:pt x="5698" y="13735"/>
                    </a:lnTo>
                    <a:lnTo>
                      <a:pt x="5710" y="13684"/>
                    </a:lnTo>
                    <a:lnTo>
                      <a:pt x="5725" y="13632"/>
                    </a:lnTo>
                    <a:lnTo>
                      <a:pt x="5742" y="13582"/>
                    </a:lnTo>
                    <a:lnTo>
                      <a:pt x="5759" y="13530"/>
                    </a:lnTo>
                    <a:lnTo>
                      <a:pt x="5779" y="13480"/>
                    </a:lnTo>
                    <a:lnTo>
                      <a:pt x="5801" y="13429"/>
                    </a:lnTo>
                    <a:lnTo>
                      <a:pt x="5824" y="13379"/>
                    </a:lnTo>
                    <a:lnTo>
                      <a:pt x="5846" y="13329"/>
                    </a:lnTo>
                    <a:lnTo>
                      <a:pt x="5871" y="13280"/>
                    </a:lnTo>
                    <a:lnTo>
                      <a:pt x="5898" y="13229"/>
                    </a:lnTo>
                    <a:lnTo>
                      <a:pt x="5926" y="13180"/>
                    </a:lnTo>
                    <a:lnTo>
                      <a:pt x="5955" y="13131"/>
                    </a:lnTo>
                    <a:lnTo>
                      <a:pt x="5984" y="13082"/>
                    </a:lnTo>
                    <a:lnTo>
                      <a:pt x="6014" y="13034"/>
                    </a:lnTo>
                    <a:lnTo>
                      <a:pt x="6077" y="12936"/>
                    </a:lnTo>
                    <a:lnTo>
                      <a:pt x="6143" y="12840"/>
                    </a:lnTo>
                    <a:lnTo>
                      <a:pt x="6211" y="12743"/>
                    </a:lnTo>
                    <a:lnTo>
                      <a:pt x="6281" y="12647"/>
                    </a:lnTo>
                    <a:lnTo>
                      <a:pt x="6352" y="12553"/>
                    </a:lnTo>
                    <a:lnTo>
                      <a:pt x="6424" y="12457"/>
                    </a:lnTo>
                    <a:lnTo>
                      <a:pt x="6567" y="12268"/>
                    </a:lnTo>
                    <a:lnTo>
                      <a:pt x="6636" y="12174"/>
                    </a:lnTo>
                    <a:lnTo>
                      <a:pt x="6705" y="12080"/>
                    </a:lnTo>
                    <a:lnTo>
                      <a:pt x="6771" y="11985"/>
                    </a:lnTo>
                    <a:lnTo>
                      <a:pt x="6834" y="11891"/>
                    </a:lnTo>
                    <a:lnTo>
                      <a:pt x="6864" y="11843"/>
                    </a:lnTo>
                    <a:lnTo>
                      <a:pt x="6894" y="11796"/>
                    </a:lnTo>
                    <a:lnTo>
                      <a:pt x="6923" y="11748"/>
                    </a:lnTo>
                    <a:lnTo>
                      <a:pt x="6949" y="11701"/>
                    </a:lnTo>
                    <a:lnTo>
                      <a:pt x="6976" y="11653"/>
                    </a:lnTo>
                    <a:lnTo>
                      <a:pt x="7001" y="11606"/>
                    </a:lnTo>
                    <a:lnTo>
                      <a:pt x="7025" y="11558"/>
                    </a:lnTo>
                    <a:lnTo>
                      <a:pt x="7048" y="11510"/>
                    </a:lnTo>
                    <a:lnTo>
                      <a:pt x="7069" y="11463"/>
                    </a:lnTo>
                    <a:lnTo>
                      <a:pt x="7089" y="11414"/>
                    </a:lnTo>
                    <a:lnTo>
                      <a:pt x="7107" y="11366"/>
                    </a:lnTo>
                    <a:lnTo>
                      <a:pt x="7124" y="11318"/>
                    </a:lnTo>
                    <a:lnTo>
                      <a:pt x="7138" y="11269"/>
                    </a:lnTo>
                    <a:lnTo>
                      <a:pt x="7152" y="11221"/>
                    </a:lnTo>
                    <a:lnTo>
                      <a:pt x="7163" y="11172"/>
                    </a:lnTo>
                    <a:lnTo>
                      <a:pt x="7172" y="11123"/>
                    </a:lnTo>
                    <a:lnTo>
                      <a:pt x="7180" y="11074"/>
                    </a:lnTo>
                    <a:lnTo>
                      <a:pt x="7186" y="11024"/>
                    </a:lnTo>
                    <a:lnTo>
                      <a:pt x="7190" y="10974"/>
                    </a:lnTo>
                    <a:lnTo>
                      <a:pt x="7191" y="10925"/>
                    </a:lnTo>
                    <a:lnTo>
                      <a:pt x="7191" y="10925"/>
                    </a:lnTo>
                    <a:lnTo>
                      <a:pt x="7194" y="10912"/>
                    </a:lnTo>
                    <a:lnTo>
                      <a:pt x="7195" y="10906"/>
                    </a:lnTo>
                    <a:lnTo>
                      <a:pt x="7196" y="10900"/>
                    </a:lnTo>
                    <a:lnTo>
                      <a:pt x="7196" y="10277"/>
                    </a:lnTo>
                    <a:lnTo>
                      <a:pt x="7196" y="10277"/>
                    </a:lnTo>
                    <a:lnTo>
                      <a:pt x="7195" y="10260"/>
                    </a:lnTo>
                    <a:lnTo>
                      <a:pt x="7192" y="10245"/>
                    </a:lnTo>
                    <a:lnTo>
                      <a:pt x="7189" y="10230"/>
                    </a:lnTo>
                    <a:lnTo>
                      <a:pt x="7184" y="10216"/>
                    </a:lnTo>
                    <a:lnTo>
                      <a:pt x="7177" y="10202"/>
                    </a:lnTo>
                    <a:lnTo>
                      <a:pt x="7170" y="10190"/>
                    </a:lnTo>
                    <a:lnTo>
                      <a:pt x="7160" y="10177"/>
                    </a:lnTo>
                    <a:lnTo>
                      <a:pt x="7150" y="10167"/>
                    </a:lnTo>
                    <a:lnTo>
                      <a:pt x="7140" y="10157"/>
                    </a:lnTo>
                    <a:lnTo>
                      <a:pt x="7127" y="10147"/>
                    </a:lnTo>
                    <a:lnTo>
                      <a:pt x="7114" y="10139"/>
                    </a:lnTo>
                    <a:lnTo>
                      <a:pt x="7101" y="10133"/>
                    </a:lnTo>
                    <a:lnTo>
                      <a:pt x="7087" y="10128"/>
                    </a:lnTo>
                    <a:lnTo>
                      <a:pt x="7072" y="10124"/>
                    </a:lnTo>
                    <a:lnTo>
                      <a:pt x="7056" y="10122"/>
                    </a:lnTo>
                    <a:lnTo>
                      <a:pt x="7040" y="10120"/>
                    </a:lnTo>
                    <a:lnTo>
                      <a:pt x="5795" y="10120"/>
                    </a:lnTo>
                    <a:lnTo>
                      <a:pt x="5795" y="8466"/>
                    </a:lnTo>
                    <a:lnTo>
                      <a:pt x="7352" y="8130"/>
                    </a:lnTo>
                    <a:lnTo>
                      <a:pt x="7352" y="8130"/>
                    </a:lnTo>
                    <a:lnTo>
                      <a:pt x="7384" y="8122"/>
                    </a:lnTo>
                    <a:lnTo>
                      <a:pt x="7414" y="8113"/>
                    </a:lnTo>
                    <a:lnTo>
                      <a:pt x="7443" y="8102"/>
                    </a:lnTo>
                    <a:lnTo>
                      <a:pt x="7472" y="8091"/>
                    </a:lnTo>
                    <a:lnTo>
                      <a:pt x="7501" y="8077"/>
                    </a:lnTo>
                    <a:lnTo>
                      <a:pt x="7527" y="8063"/>
                    </a:lnTo>
                    <a:lnTo>
                      <a:pt x="7554" y="8047"/>
                    </a:lnTo>
                    <a:lnTo>
                      <a:pt x="7579" y="8030"/>
                    </a:lnTo>
                    <a:lnTo>
                      <a:pt x="7603" y="8013"/>
                    </a:lnTo>
                    <a:lnTo>
                      <a:pt x="7627" y="7994"/>
                    </a:lnTo>
                    <a:lnTo>
                      <a:pt x="7650" y="7974"/>
                    </a:lnTo>
                    <a:lnTo>
                      <a:pt x="7671" y="7952"/>
                    </a:lnTo>
                    <a:lnTo>
                      <a:pt x="7691" y="7930"/>
                    </a:lnTo>
                    <a:lnTo>
                      <a:pt x="7710" y="7907"/>
                    </a:lnTo>
                    <a:lnTo>
                      <a:pt x="7728" y="7883"/>
                    </a:lnTo>
                    <a:lnTo>
                      <a:pt x="7744" y="7858"/>
                    </a:lnTo>
                    <a:lnTo>
                      <a:pt x="7760" y="7833"/>
                    </a:lnTo>
                    <a:lnTo>
                      <a:pt x="7774" y="7806"/>
                    </a:lnTo>
                    <a:lnTo>
                      <a:pt x="7788" y="7780"/>
                    </a:lnTo>
                    <a:lnTo>
                      <a:pt x="7799" y="7752"/>
                    </a:lnTo>
                    <a:lnTo>
                      <a:pt x="7810" y="7724"/>
                    </a:lnTo>
                    <a:lnTo>
                      <a:pt x="7820" y="7695"/>
                    </a:lnTo>
                    <a:lnTo>
                      <a:pt x="7827" y="7666"/>
                    </a:lnTo>
                    <a:lnTo>
                      <a:pt x="7833" y="7636"/>
                    </a:lnTo>
                    <a:lnTo>
                      <a:pt x="7838" y="7606"/>
                    </a:lnTo>
                    <a:lnTo>
                      <a:pt x="7841" y="7576"/>
                    </a:lnTo>
                    <a:lnTo>
                      <a:pt x="7844" y="7546"/>
                    </a:lnTo>
                    <a:lnTo>
                      <a:pt x="7844" y="7514"/>
                    </a:lnTo>
                    <a:lnTo>
                      <a:pt x="7842" y="7484"/>
                    </a:lnTo>
                    <a:lnTo>
                      <a:pt x="7840" y="7452"/>
                    </a:lnTo>
                    <a:lnTo>
                      <a:pt x="7836" y="7421"/>
                    </a:lnTo>
                    <a:lnTo>
                      <a:pt x="7830" y="7389"/>
                    </a:lnTo>
                    <a:lnTo>
                      <a:pt x="7830" y="7389"/>
                    </a:lnTo>
                    <a:lnTo>
                      <a:pt x="7822" y="7358"/>
                    </a:lnTo>
                    <a:lnTo>
                      <a:pt x="7813" y="7328"/>
                    </a:lnTo>
                    <a:lnTo>
                      <a:pt x="7803" y="7298"/>
                    </a:lnTo>
                    <a:lnTo>
                      <a:pt x="7791" y="7269"/>
                    </a:lnTo>
                    <a:lnTo>
                      <a:pt x="7778" y="7241"/>
                    </a:lnTo>
                    <a:lnTo>
                      <a:pt x="7763" y="7214"/>
                    </a:lnTo>
                    <a:lnTo>
                      <a:pt x="7748" y="7188"/>
                    </a:lnTo>
                    <a:lnTo>
                      <a:pt x="7731" y="7163"/>
                    </a:lnTo>
                    <a:lnTo>
                      <a:pt x="7713" y="7138"/>
                    </a:lnTo>
                    <a:lnTo>
                      <a:pt x="7694" y="7115"/>
                    </a:lnTo>
                    <a:lnTo>
                      <a:pt x="7674" y="7092"/>
                    </a:lnTo>
                    <a:lnTo>
                      <a:pt x="7652" y="7071"/>
                    </a:lnTo>
                    <a:lnTo>
                      <a:pt x="7631" y="7051"/>
                    </a:lnTo>
                    <a:lnTo>
                      <a:pt x="7607" y="7032"/>
                    </a:lnTo>
                    <a:lnTo>
                      <a:pt x="7584" y="7014"/>
                    </a:lnTo>
                    <a:lnTo>
                      <a:pt x="7559" y="6997"/>
                    </a:lnTo>
                    <a:lnTo>
                      <a:pt x="7534" y="6981"/>
                    </a:lnTo>
                    <a:lnTo>
                      <a:pt x="7507" y="6966"/>
                    </a:lnTo>
                    <a:lnTo>
                      <a:pt x="7481" y="6954"/>
                    </a:lnTo>
                    <a:lnTo>
                      <a:pt x="7453" y="6942"/>
                    </a:lnTo>
                    <a:lnTo>
                      <a:pt x="7424" y="6931"/>
                    </a:lnTo>
                    <a:lnTo>
                      <a:pt x="7396" y="6922"/>
                    </a:lnTo>
                    <a:lnTo>
                      <a:pt x="7366" y="6915"/>
                    </a:lnTo>
                    <a:lnTo>
                      <a:pt x="7337" y="6908"/>
                    </a:lnTo>
                    <a:lnTo>
                      <a:pt x="7307" y="6903"/>
                    </a:lnTo>
                    <a:lnTo>
                      <a:pt x="7277" y="6900"/>
                    </a:lnTo>
                    <a:lnTo>
                      <a:pt x="7245" y="6898"/>
                    </a:lnTo>
                    <a:lnTo>
                      <a:pt x="7215" y="6897"/>
                    </a:lnTo>
                    <a:lnTo>
                      <a:pt x="7184" y="6898"/>
                    </a:lnTo>
                    <a:lnTo>
                      <a:pt x="7152" y="6901"/>
                    </a:lnTo>
                    <a:lnTo>
                      <a:pt x="7121" y="6906"/>
                    </a:lnTo>
                    <a:lnTo>
                      <a:pt x="7089" y="6912"/>
                    </a:lnTo>
                    <a:lnTo>
                      <a:pt x="5040" y="7354"/>
                    </a:lnTo>
                    <a:lnTo>
                      <a:pt x="5040" y="7354"/>
                    </a:lnTo>
                    <a:lnTo>
                      <a:pt x="5015" y="7360"/>
                    </a:lnTo>
                    <a:lnTo>
                      <a:pt x="4991" y="7367"/>
                    </a:lnTo>
                    <a:lnTo>
                      <a:pt x="4967" y="7374"/>
                    </a:lnTo>
                    <a:lnTo>
                      <a:pt x="4945" y="7383"/>
                    </a:lnTo>
                    <a:lnTo>
                      <a:pt x="4922" y="7392"/>
                    </a:lnTo>
                    <a:lnTo>
                      <a:pt x="4899" y="7403"/>
                    </a:lnTo>
                    <a:lnTo>
                      <a:pt x="4878" y="7413"/>
                    </a:lnTo>
                    <a:lnTo>
                      <a:pt x="4856" y="7426"/>
                    </a:lnTo>
                    <a:lnTo>
                      <a:pt x="4836" y="7439"/>
                    </a:lnTo>
                    <a:lnTo>
                      <a:pt x="4816" y="7451"/>
                    </a:lnTo>
                    <a:lnTo>
                      <a:pt x="4797" y="7466"/>
                    </a:lnTo>
                    <a:lnTo>
                      <a:pt x="4778" y="7480"/>
                    </a:lnTo>
                    <a:lnTo>
                      <a:pt x="4761" y="7496"/>
                    </a:lnTo>
                    <a:lnTo>
                      <a:pt x="4743" y="7512"/>
                    </a:lnTo>
                    <a:lnTo>
                      <a:pt x="4727" y="7529"/>
                    </a:lnTo>
                    <a:lnTo>
                      <a:pt x="4710" y="7546"/>
                    </a:lnTo>
                    <a:lnTo>
                      <a:pt x="4695" y="7563"/>
                    </a:lnTo>
                    <a:lnTo>
                      <a:pt x="4680" y="7582"/>
                    </a:lnTo>
                    <a:lnTo>
                      <a:pt x="4666" y="7601"/>
                    </a:lnTo>
                    <a:lnTo>
                      <a:pt x="4652" y="7621"/>
                    </a:lnTo>
                    <a:lnTo>
                      <a:pt x="4640" y="7641"/>
                    </a:lnTo>
                    <a:lnTo>
                      <a:pt x="4628" y="7661"/>
                    </a:lnTo>
                    <a:lnTo>
                      <a:pt x="4617" y="7682"/>
                    </a:lnTo>
                    <a:lnTo>
                      <a:pt x="4607" y="7703"/>
                    </a:lnTo>
                    <a:lnTo>
                      <a:pt x="4598" y="7724"/>
                    </a:lnTo>
                    <a:lnTo>
                      <a:pt x="4589" y="7747"/>
                    </a:lnTo>
                    <a:lnTo>
                      <a:pt x="4582" y="7770"/>
                    </a:lnTo>
                    <a:lnTo>
                      <a:pt x="4574" y="7792"/>
                    </a:lnTo>
                    <a:lnTo>
                      <a:pt x="4569" y="7815"/>
                    </a:lnTo>
                    <a:lnTo>
                      <a:pt x="4563" y="7839"/>
                    </a:lnTo>
                    <a:lnTo>
                      <a:pt x="4559" y="7862"/>
                    </a:lnTo>
                    <a:lnTo>
                      <a:pt x="4555" y="7886"/>
                    </a:lnTo>
                    <a:lnTo>
                      <a:pt x="4555" y="7886"/>
                    </a:lnTo>
                    <a:lnTo>
                      <a:pt x="4553" y="7903"/>
                    </a:lnTo>
                    <a:lnTo>
                      <a:pt x="4550" y="7921"/>
                    </a:lnTo>
                    <a:lnTo>
                      <a:pt x="4549" y="7941"/>
                    </a:lnTo>
                    <a:lnTo>
                      <a:pt x="4548" y="7964"/>
                    </a:lnTo>
                    <a:lnTo>
                      <a:pt x="4548" y="7967"/>
                    </a:lnTo>
                    <a:lnTo>
                      <a:pt x="4548" y="7967"/>
                    </a:lnTo>
                    <a:lnTo>
                      <a:pt x="4548" y="7970"/>
                    </a:lnTo>
                    <a:lnTo>
                      <a:pt x="4548" y="10120"/>
                    </a:lnTo>
                    <a:lnTo>
                      <a:pt x="3302" y="10120"/>
                    </a:lnTo>
                    <a:lnTo>
                      <a:pt x="3302" y="7964"/>
                    </a:lnTo>
                    <a:lnTo>
                      <a:pt x="3302" y="7964"/>
                    </a:lnTo>
                    <a:lnTo>
                      <a:pt x="3301" y="7945"/>
                    </a:lnTo>
                    <a:lnTo>
                      <a:pt x="3301" y="7945"/>
                    </a:lnTo>
                    <a:lnTo>
                      <a:pt x="3300" y="7925"/>
                    </a:lnTo>
                    <a:lnTo>
                      <a:pt x="3300" y="7925"/>
                    </a:lnTo>
                    <a:lnTo>
                      <a:pt x="3297" y="7899"/>
                    </a:lnTo>
                    <a:lnTo>
                      <a:pt x="3294" y="7877"/>
                    </a:lnTo>
                    <a:lnTo>
                      <a:pt x="3294" y="7877"/>
                    </a:lnTo>
                    <a:lnTo>
                      <a:pt x="3289" y="7844"/>
                    </a:lnTo>
                    <a:lnTo>
                      <a:pt x="3281" y="7811"/>
                    </a:lnTo>
                    <a:lnTo>
                      <a:pt x="3272" y="7778"/>
                    </a:lnTo>
                    <a:lnTo>
                      <a:pt x="3261" y="7747"/>
                    </a:lnTo>
                    <a:lnTo>
                      <a:pt x="3248" y="7716"/>
                    </a:lnTo>
                    <a:lnTo>
                      <a:pt x="3234" y="7684"/>
                    </a:lnTo>
                    <a:lnTo>
                      <a:pt x="3219" y="7655"/>
                    </a:lnTo>
                    <a:lnTo>
                      <a:pt x="3202" y="7626"/>
                    </a:lnTo>
                    <a:lnTo>
                      <a:pt x="3183" y="7597"/>
                    </a:lnTo>
                    <a:lnTo>
                      <a:pt x="3163" y="7571"/>
                    </a:lnTo>
                    <a:lnTo>
                      <a:pt x="3140" y="7544"/>
                    </a:lnTo>
                    <a:lnTo>
                      <a:pt x="3116" y="7519"/>
                    </a:lnTo>
                    <a:lnTo>
                      <a:pt x="3091" y="7495"/>
                    </a:lnTo>
                    <a:lnTo>
                      <a:pt x="3063" y="7473"/>
                    </a:lnTo>
                    <a:lnTo>
                      <a:pt x="3035" y="7451"/>
                    </a:lnTo>
                    <a:lnTo>
                      <a:pt x="3005" y="7432"/>
                    </a:lnTo>
                    <a:lnTo>
                      <a:pt x="2281" y="6989"/>
                    </a:lnTo>
                    <a:lnTo>
                      <a:pt x="7350" y="5912"/>
                    </a:lnTo>
                    <a:lnTo>
                      <a:pt x="7350" y="5912"/>
                    </a:lnTo>
                    <a:lnTo>
                      <a:pt x="7381" y="5905"/>
                    </a:lnTo>
                    <a:lnTo>
                      <a:pt x="7412" y="5896"/>
                    </a:lnTo>
                    <a:lnTo>
                      <a:pt x="7442" y="5885"/>
                    </a:lnTo>
                    <a:lnTo>
                      <a:pt x="7471" y="5873"/>
                    </a:lnTo>
                    <a:lnTo>
                      <a:pt x="7498" y="5861"/>
                    </a:lnTo>
                    <a:lnTo>
                      <a:pt x="7526" y="5846"/>
                    </a:lnTo>
                    <a:lnTo>
                      <a:pt x="7551" y="5831"/>
                    </a:lnTo>
                    <a:lnTo>
                      <a:pt x="7578" y="5813"/>
                    </a:lnTo>
                    <a:lnTo>
                      <a:pt x="7602" y="5795"/>
                    </a:lnTo>
                    <a:lnTo>
                      <a:pt x="7626" y="5776"/>
                    </a:lnTo>
                    <a:lnTo>
                      <a:pt x="7647" y="5756"/>
                    </a:lnTo>
                    <a:lnTo>
                      <a:pt x="7668" y="5735"/>
                    </a:lnTo>
                    <a:lnTo>
                      <a:pt x="7689" y="5714"/>
                    </a:lnTo>
                    <a:lnTo>
                      <a:pt x="7709" y="5691"/>
                    </a:lnTo>
                    <a:lnTo>
                      <a:pt x="7726" y="5667"/>
                    </a:lnTo>
                    <a:lnTo>
                      <a:pt x="7743" y="5642"/>
                    </a:lnTo>
                    <a:lnTo>
                      <a:pt x="7759" y="5617"/>
                    </a:lnTo>
                    <a:lnTo>
                      <a:pt x="7773" y="5590"/>
                    </a:lnTo>
                    <a:lnTo>
                      <a:pt x="7787" y="5564"/>
                    </a:lnTo>
                    <a:lnTo>
                      <a:pt x="7798" y="5536"/>
                    </a:lnTo>
                    <a:lnTo>
                      <a:pt x="7810" y="5508"/>
                    </a:lnTo>
                    <a:lnTo>
                      <a:pt x="7818" y="5479"/>
                    </a:lnTo>
                    <a:lnTo>
                      <a:pt x="7826" y="5450"/>
                    </a:lnTo>
                    <a:lnTo>
                      <a:pt x="7832" y="5420"/>
                    </a:lnTo>
                    <a:lnTo>
                      <a:pt x="7837" y="5390"/>
                    </a:lnTo>
                    <a:lnTo>
                      <a:pt x="7841" y="5360"/>
                    </a:lnTo>
                    <a:lnTo>
                      <a:pt x="7844" y="5330"/>
                    </a:lnTo>
                    <a:lnTo>
                      <a:pt x="7844" y="5298"/>
                    </a:lnTo>
                    <a:lnTo>
                      <a:pt x="7844" y="5268"/>
                    </a:lnTo>
                    <a:lnTo>
                      <a:pt x="7840" y="5236"/>
                    </a:lnTo>
                    <a:lnTo>
                      <a:pt x="7836" y="5205"/>
                    </a:lnTo>
                    <a:lnTo>
                      <a:pt x="7830" y="5173"/>
                    </a:lnTo>
                    <a:lnTo>
                      <a:pt x="7830" y="5173"/>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grpSp>
      </p:grpSp>
      <p:grpSp>
        <p:nvGrpSpPr>
          <p:cNvPr id="19" name="组合 18"/>
          <p:cNvGrpSpPr/>
          <p:nvPr/>
        </p:nvGrpSpPr>
        <p:grpSpPr>
          <a:xfrm>
            <a:off x="1652421" y="2378779"/>
            <a:ext cx="1159292" cy="2467152"/>
            <a:chOff x="1290471" y="2974772"/>
            <a:chExt cx="1159292" cy="2467152"/>
          </a:xfrm>
        </p:grpSpPr>
        <p:sp>
          <p:nvSpPr>
            <p:cNvPr id="20" name="矩形 19"/>
            <p:cNvSpPr/>
            <p:nvPr/>
          </p:nvSpPr>
          <p:spPr>
            <a:xfrm>
              <a:off x="1290471" y="5146779"/>
              <a:ext cx="1159292" cy="295145"/>
            </a:xfrm>
            <a:prstGeom prst="rect">
              <a:avLst/>
            </a:prstGeom>
            <a:ln w="19050">
              <a:solidFill>
                <a:schemeClr val="tx2"/>
              </a:solidFill>
            </a:ln>
          </p:spPr>
          <p:txBody>
            <a:bodyPr wrap="none">
              <a:spAutoFit/>
            </a:bodyPr>
            <a:lstStyle/>
            <a:p>
              <a:pPr algn="ctr">
                <a:lnSpc>
                  <a:spcPct val="120000"/>
                </a:lnSpc>
                <a:tabLst>
                  <a:tab pos="536575" algn="l"/>
                </a:tabLst>
              </a:pPr>
              <a:r>
                <a:rPr lang="en-US" altLang="zh-CN" sz="1200" b="1" dirty="0" smtClean="0">
                  <a:solidFill>
                    <a:schemeClr val="tx2"/>
                  </a:solidFill>
                  <a:latin typeface="+mn-ea"/>
                </a:rPr>
                <a:t>CHAPTER 01</a:t>
              </a:r>
              <a:endParaRPr lang="en-US" altLang="zh-CN" sz="1000" b="1" dirty="0">
                <a:solidFill>
                  <a:schemeClr val="tx2"/>
                </a:solidFill>
                <a:latin typeface="+mn-ea"/>
              </a:endParaRPr>
            </a:p>
          </p:txBody>
        </p:sp>
        <p:grpSp>
          <p:nvGrpSpPr>
            <p:cNvPr id="21" name="组合 20"/>
            <p:cNvGrpSpPr/>
            <p:nvPr/>
          </p:nvGrpSpPr>
          <p:grpSpPr>
            <a:xfrm>
              <a:off x="1510117" y="2974772"/>
              <a:ext cx="720000" cy="720000"/>
              <a:chOff x="1510117" y="2631872"/>
              <a:chExt cx="720000" cy="720000"/>
            </a:xfrm>
          </p:grpSpPr>
          <p:sp>
            <p:nvSpPr>
              <p:cNvPr id="22" name="椭圆 21"/>
              <p:cNvSpPr/>
              <p:nvPr/>
            </p:nvSpPr>
            <p:spPr>
              <a:xfrm>
                <a:off x="1510117" y="263187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437"/>
              <p:cNvSpPr>
                <a:spLocks noEditPoints="1"/>
              </p:cNvSpPr>
              <p:nvPr/>
            </p:nvSpPr>
            <p:spPr bwMode="auto">
              <a:xfrm>
                <a:off x="1742227" y="2895479"/>
                <a:ext cx="255780" cy="192786"/>
              </a:xfrm>
              <a:custGeom>
                <a:avLst/>
                <a:gdLst>
                  <a:gd name="T0" fmla="*/ 10567 w 15590"/>
                  <a:gd name="T1" fmla="*/ 2192 h 11750"/>
                  <a:gd name="T2" fmla="*/ 9195 w 15590"/>
                  <a:gd name="T3" fmla="*/ 997 h 11750"/>
                  <a:gd name="T4" fmla="*/ 7383 w 15590"/>
                  <a:gd name="T5" fmla="*/ 716 h 11750"/>
                  <a:gd name="T6" fmla="*/ 5655 w 15590"/>
                  <a:gd name="T7" fmla="*/ 1479 h 11750"/>
                  <a:gd name="T8" fmla="*/ 4645 w 15590"/>
                  <a:gd name="T9" fmla="*/ 3039 h 11750"/>
                  <a:gd name="T10" fmla="*/ 4552 w 15590"/>
                  <a:gd name="T11" fmla="*/ 4348 h 11750"/>
                  <a:gd name="T12" fmla="*/ 5358 w 15590"/>
                  <a:gd name="T13" fmla="*/ 6919 h 11750"/>
                  <a:gd name="T14" fmla="*/ 7800 w 15590"/>
                  <a:gd name="T15" fmla="*/ 11750 h 11750"/>
                  <a:gd name="T16" fmla="*/ 10293 w 15590"/>
                  <a:gd name="T17" fmla="*/ 6795 h 11750"/>
                  <a:gd name="T18" fmla="*/ 11063 w 15590"/>
                  <a:gd name="T19" fmla="*/ 4224 h 11750"/>
                  <a:gd name="T20" fmla="*/ 7567 w 15590"/>
                  <a:gd name="T21" fmla="*/ 4830 h 11750"/>
                  <a:gd name="T22" fmla="*/ 6877 w 15590"/>
                  <a:gd name="T23" fmla="*/ 4068 h 11750"/>
                  <a:gd name="T24" fmla="*/ 7279 w 15590"/>
                  <a:gd name="T25" fmla="*/ 3150 h 11750"/>
                  <a:gd name="T26" fmla="*/ 8285 w 15590"/>
                  <a:gd name="T27" fmla="*/ 3126 h 11750"/>
                  <a:gd name="T28" fmla="*/ 8731 w 15590"/>
                  <a:gd name="T29" fmla="*/ 4020 h 11750"/>
                  <a:gd name="T30" fmla="*/ 8078 w 15590"/>
                  <a:gd name="T31" fmla="*/ 4817 h 11750"/>
                  <a:gd name="T32" fmla="*/ 13668 w 15590"/>
                  <a:gd name="T33" fmla="*/ 7499 h 11750"/>
                  <a:gd name="T34" fmla="*/ 13140 w 15590"/>
                  <a:gd name="T35" fmla="*/ 7259 h 11750"/>
                  <a:gd name="T36" fmla="*/ 13146 w 15590"/>
                  <a:gd name="T37" fmla="*/ 6653 h 11750"/>
                  <a:gd name="T38" fmla="*/ 14262 w 15590"/>
                  <a:gd name="T39" fmla="*/ 5058 h 11750"/>
                  <a:gd name="T40" fmla="*/ 14414 w 15590"/>
                  <a:gd name="T41" fmla="*/ 2950 h 11750"/>
                  <a:gd name="T42" fmla="*/ 13414 w 15590"/>
                  <a:gd name="T43" fmla="*/ 1123 h 11750"/>
                  <a:gd name="T44" fmla="*/ 13055 w 15590"/>
                  <a:gd name="T45" fmla="*/ 393 h 11750"/>
                  <a:gd name="T46" fmla="*/ 13501 w 15590"/>
                  <a:gd name="T47" fmla="*/ 8 h 11750"/>
                  <a:gd name="T48" fmla="*/ 14273 w 15590"/>
                  <a:gd name="T49" fmla="*/ 441 h 11750"/>
                  <a:gd name="T50" fmla="*/ 15358 w 15590"/>
                  <a:gd name="T51" fmla="*/ 2268 h 11750"/>
                  <a:gd name="T52" fmla="*/ 15424 w 15590"/>
                  <a:gd name="T53" fmla="*/ 5002 h 11750"/>
                  <a:gd name="T54" fmla="*/ 14356 w 15590"/>
                  <a:gd name="T55" fmla="*/ 6962 h 11750"/>
                  <a:gd name="T56" fmla="*/ 12130 w 15590"/>
                  <a:gd name="T57" fmla="*/ 6024 h 11750"/>
                  <a:gd name="T58" fmla="*/ 11638 w 15590"/>
                  <a:gd name="T59" fmla="*/ 5755 h 11750"/>
                  <a:gd name="T60" fmla="*/ 11700 w 15590"/>
                  <a:gd name="T61" fmla="*/ 5195 h 11750"/>
                  <a:gd name="T62" fmla="*/ 12346 w 15590"/>
                  <a:gd name="T63" fmla="*/ 4276 h 11750"/>
                  <a:gd name="T64" fmla="*/ 12370 w 15590"/>
                  <a:gd name="T65" fmla="*/ 3300 h 11750"/>
                  <a:gd name="T66" fmla="*/ 11738 w 15590"/>
                  <a:gd name="T67" fmla="*/ 2347 h 11750"/>
                  <a:gd name="T68" fmla="*/ 11602 w 15590"/>
                  <a:gd name="T69" fmla="*/ 1802 h 11750"/>
                  <a:gd name="T70" fmla="*/ 12072 w 15590"/>
                  <a:gd name="T71" fmla="*/ 1481 h 11750"/>
                  <a:gd name="T72" fmla="*/ 12837 w 15590"/>
                  <a:gd name="T73" fmla="*/ 2022 h 11750"/>
                  <a:gd name="T74" fmla="*/ 13438 w 15590"/>
                  <a:gd name="T75" fmla="*/ 3486 h 11750"/>
                  <a:gd name="T76" fmla="*/ 13138 w 15590"/>
                  <a:gd name="T77" fmla="*/ 5020 h 11750"/>
                  <a:gd name="T78" fmla="*/ 2508 w 15590"/>
                  <a:gd name="T79" fmla="*/ 6775 h 11750"/>
                  <a:gd name="T80" fmla="*/ 2380 w 15590"/>
                  <a:gd name="T81" fmla="*/ 7344 h 11750"/>
                  <a:gd name="T82" fmla="*/ 1793 w 15590"/>
                  <a:gd name="T83" fmla="*/ 7461 h 11750"/>
                  <a:gd name="T84" fmla="*/ 891 w 15590"/>
                  <a:gd name="T85" fmla="*/ 6536 h 11750"/>
                  <a:gd name="T86" fmla="*/ 6 w 15590"/>
                  <a:gd name="T87" fmla="*/ 3976 h 11750"/>
                  <a:gd name="T88" fmla="*/ 663 w 15590"/>
                  <a:gd name="T89" fmla="*/ 1306 h 11750"/>
                  <a:gd name="T90" fmla="*/ 1691 w 15590"/>
                  <a:gd name="T91" fmla="*/ 88 h 11750"/>
                  <a:gd name="T92" fmla="*/ 2317 w 15590"/>
                  <a:gd name="T93" fmla="*/ 94 h 11750"/>
                  <a:gd name="T94" fmla="*/ 2540 w 15590"/>
                  <a:gd name="T95" fmla="*/ 621 h 11750"/>
                  <a:gd name="T96" fmla="*/ 1701 w 15590"/>
                  <a:gd name="T97" fmla="*/ 1705 h 11750"/>
                  <a:gd name="T98" fmla="*/ 1092 w 15590"/>
                  <a:gd name="T99" fmla="*/ 3746 h 11750"/>
                  <a:gd name="T100" fmla="*/ 1701 w 15590"/>
                  <a:gd name="T101" fmla="*/ 5788 h 11750"/>
                  <a:gd name="T102" fmla="*/ 3377 w 15590"/>
                  <a:gd name="T103" fmla="*/ 2915 h 11750"/>
                  <a:gd name="T104" fmla="*/ 3166 w 15590"/>
                  <a:gd name="T105" fmla="*/ 3872 h 11750"/>
                  <a:gd name="T106" fmla="*/ 3518 w 15590"/>
                  <a:gd name="T107" fmla="*/ 4796 h 11750"/>
                  <a:gd name="T108" fmla="*/ 4015 w 15590"/>
                  <a:gd name="T109" fmla="*/ 5526 h 11750"/>
                  <a:gd name="T110" fmla="*/ 3703 w 15590"/>
                  <a:gd name="T111" fmla="*/ 5986 h 11750"/>
                  <a:gd name="T112" fmla="*/ 3143 w 15590"/>
                  <a:gd name="T113" fmla="*/ 5884 h 11750"/>
                  <a:gd name="T114" fmla="*/ 2253 w 15590"/>
                  <a:gd name="T115" fmla="*/ 4528 h 11750"/>
                  <a:gd name="T116" fmla="*/ 2253 w 15590"/>
                  <a:gd name="T117" fmla="*/ 2969 h 11750"/>
                  <a:gd name="T118" fmla="*/ 3143 w 15590"/>
                  <a:gd name="T119" fmla="*/ 1614 h 11750"/>
                  <a:gd name="T120" fmla="*/ 3719 w 15590"/>
                  <a:gd name="T121" fmla="*/ 1522 h 11750"/>
                  <a:gd name="T122" fmla="*/ 4021 w 15590"/>
                  <a:gd name="T123" fmla="*/ 1993 h 1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590" h="11750">
                    <a:moveTo>
                      <a:pt x="11074" y="3818"/>
                    </a:moveTo>
                    <a:lnTo>
                      <a:pt x="11074" y="3818"/>
                    </a:lnTo>
                    <a:lnTo>
                      <a:pt x="11070" y="3736"/>
                    </a:lnTo>
                    <a:lnTo>
                      <a:pt x="11065" y="3655"/>
                    </a:lnTo>
                    <a:lnTo>
                      <a:pt x="11058" y="3576"/>
                    </a:lnTo>
                    <a:lnTo>
                      <a:pt x="11048" y="3495"/>
                    </a:lnTo>
                    <a:lnTo>
                      <a:pt x="11036" y="3417"/>
                    </a:lnTo>
                    <a:lnTo>
                      <a:pt x="11023" y="3339"/>
                    </a:lnTo>
                    <a:lnTo>
                      <a:pt x="11008" y="3261"/>
                    </a:lnTo>
                    <a:lnTo>
                      <a:pt x="10990" y="3184"/>
                    </a:lnTo>
                    <a:lnTo>
                      <a:pt x="10971" y="3109"/>
                    </a:lnTo>
                    <a:lnTo>
                      <a:pt x="10950" y="3033"/>
                    </a:lnTo>
                    <a:lnTo>
                      <a:pt x="10927" y="2958"/>
                    </a:lnTo>
                    <a:lnTo>
                      <a:pt x="10903" y="2883"/>
                    </a:lnTo>
                    <a:lnTo>
                      <a:pt x="10877" y="2810"/>
                    </a:lnTo>
                    <a:lnTo>
                      <a:pt x="10849" y="2739"/>
                    </a:lnTo>
                    <a:lnTo>
                      <a:pt x="10820" y="2667"/>
                    </a:lnTo>
                    <a:lnTo>
                      <a:pt x="10788" y="2596"/>
                    </a:lnTo>
                    <a:lnTo>
                      <a:pt x="10756" y="2527"/>
                    </a:lnTo>
                    <a:lnTo>
                      <a:pt x="10720" y="2458"/>
                    </a:lnTo>
                    <a:lnTo>
                      <a:pt x="10685" y="2390"/>
                    </a:lnTo>
                    <a:lnTo>
                      <a:pt x="10647" y="2323"/>
                    </a:lnTo>
                    <a:lnTo>
                      <a:pt x="10607" y="2256"/>
                    </a:lnTo>
                    <a:lnTo>
                      <a:pt x="10567" y="2192"/>
                    </a:lnTo>
                    <a:lnTo>
                      <a:pt x="10525" y="2128"/>
                    </a:lnTo>
                    <a:lnTo>
                      <a:pt x="10481" y="2065"/>
                    </a:lnTo>
                    <a:lnTo>
                      <a:pt x="10436" y="2003"/>
                    </a:lnTo>
                    <a:lnTo>
                      <a:pt x="10389" y="1943"/>
                    </a:lnTo>
                    <a:lnTo>
                      <a:pt x="10341" y="1884"/>
                    </a:lnTo>
                    <a:lnTo>
                      <a:pt x="10292" y="1824"/>
                    </a:lnTo>
                    <a:lnTo>
                      <a:pt x="10241" y="1768"/>
                    </a:lnTo>
                    <a:lnTo>
                      <a:pt x="10189" y="1711"/>
                    </a:lnTo>
                    <a:lnTo>
                      <a:pt x="10136" y="1657"/>
                    </a:lnTo>
                    <a:lnTo>
                      <a:pt x="10081" y="1603"/>
                    </a:lnTo>
                    <a:lnTo>
                      <a:pt x="10025" y="1551"/>
                    </a:lnTo>
                    <a:lnTo>
                      <a:pt x="9969" y="1500"/>
                    </a:lnTo>
                    <a:lnTo>
                      <a:pt x="9909" y="1450"/>
                    </a:lnTo>
                    <a:lnTo>
                      <a:pt x="9850" y="1401"/>
                    </a:lnTo>
                    <a:lnTo>
                      <a:pt x="9790" y="1355"/>
                    </a:lnTo>
                    <a:lnTo>
                      <a:pt x="9728" y="1309"/>
                    </a:lnTo>
                    <a:lnTo>
                      <a:pt x="9665" y="1265"/>
                    </a:lnTo>
                    <a:lnTo>
                      <a:pt x="9601" y="1223"/>
                    </a:lnTo>
                    <a:lnTo>
                      <a:pt x="9535" y="1181"/>
                    </a:lnTo>
                    <a:lnTo>
                      <a:pt x="9470" y="1142"/>
                    </a:lnTo>
                    <a:lnTo>
                      <a:pt x="9403" y="1103"/>
                    </a:lnTo>
                    <a:lnTo>
                      <a:pt x="9335" y="1066"/>
                    </a:lnTo>
                    <a:lnTo>
                      <a:pt x="9266" y="1031"/>
                    </a:lnTo>
                    <a:lnTo>
                      <a:pt x="9195" y="997"/>
                    </a:lnTo>
                    <a:lnTo>
                      <a:pt x="9125" y="966"/>
                    </a:lnTo>
                    <a:lnTo>
                      <a:pt x="9053" y="936"/>
                    </a:lnTo>
                    <a:lnTo>
                      <a:pt x="8980" y="907"/>
                    </a:lnTo>
                    <a:lnTo>
                      <a:pt x="8907" y="880"/>
                    </a:lnTo>
                    <a:lnTo>
                      <a:pt x="8831" y="855"/>
                    </a:lnTo>
                    <a:lnTo>
                      <a:pt x="8757" y="831"/>
                    </a:lnTo>
                    <a:lnTo>
                      <a:pt x="8680" y="808"/>
                    </a:lnTo>
                    <a:lnTo>
                      <a:pt x="8605" y="789"/>
                    </a:lnTo>
                    <a:lnTo>
                      <a:pt x="8527" y="771"/>
                    </a:lnTo>
                    <a:lnTo>
                      <a:pt x="8449" y="754"/>
                    </a:lnTo>
                    <a:lnTo>
                      <a:pt x="8369" y="739"/>
                    </a:lnTo>
                    <a:lnTo>
                      <a:pt x="8290" y="727"/>
                    </a:lnTo>
                    <a:lnTo>
                      <a:pt x="8211" y="716"/>
                    </a:lnTo>
                    <a:lnTo>
                      <a:pt x="8130" y="708"/>
                    </a:lnTo>
                    <a:lnTo>
                      <a:pt x="8048" y="700"/>
                    </a:lnTo>
                    <a:lnTo>
                      <a:pt x="7966" y="695"/>
                    </a:lnTo>
                    <a:lnTo>
                      <a:pt x="7884" y="693"/>
                    </a:lnTo>
                    <a:lnTo>
                      <a:pt x="7801" y="691"/>
                    </a:lnTo>
                    <a:lnTo>
                      <a:pt x="7801" y="691"/>
                    </a:lnTo>
                    <a:lnTo>
                      <a:pt x="7716" y="693"/>
                    </a:lnTo>
                    <a:lnTo>
                      <a:pt x="7633" y="695"/>
                    </a:lnTo>
                    <a:lnTo>
                      <a:pt x="7548" y="700"/>
                    </a:lnTo>
                    <a:lnTo>
                      <a:pt x="7465" y="708"/>
                    </a:lnTo>
                    <a:lnTo>
                      <a:pt x="7383" y="716"/>
                    </a:lnTo>
                    <a:lnTo>
                      <a:pt x="7301" y="728"/>
                    </a:lnTo>
                    <a:lnTo>
                      <a:pt x="7221" y="742"/>
                    </a:lnTo>
                    <a:lnTo>
                      <a:pt x="7140" y="757"/>
                    </a:lnTo>
                    <a:lnTo>
                      <a:pt x="7061" y="774"/>
                    </a:lnTo>
                    <a:lnTo>
                      <a:pt x="6981" y="793"/>
                    </a:lnTo>
                    <a:lnTo>
                      <a:pt x="6903" y="813"/>
                    </a:lnTo>
                    <a:lnTo>
                      <a:pt x="6825" y="836"/>
                    </a:lnTo>
                    <a:lnTo>
                      <a:pt x="6750" y="861"/>
                    </a:lnTo>
                    <a:lnTo>
                      <a:pt x="6673" y="888"/>
                    </a:lnTo>
                    <a:lnTo>
                      <a:pt x="6599" y="915"/>
                    </a:lnTo>
                    <a:lnTo>
                      <a:pt x="6524" y="946"/>
                    </a:lnTo>
                    <a:lnTo>
                      <a:pt x="6451" y="977"/>
                    </a:lnTo>
                    <a:lnTo>
                      <a:pt x="6380" y="1010"/>
                    </a:lnTo>
                    <a:lnTo>
                      <a:pt x="6308" y="1045"/>
                    </a:lnTo>
                    <a:lnTo>
                      <a:pt x="6237" y="1082"/>
                    </a:lnTo>
                    <a:lnTo>
                      <a:pt x="6169" y="1119"/>
                    </a:lnTo>
                    <a:lnTo>
                      <a:pt x="6100" y="1160"/>
                    </a:lnTo>
                    <a:lnTo>
                      <a:pt x="6033" y="1200"/>
                    </a:lnTo>
                    <a:lnTo>
                      <a:pt x="5968" y="1243"/>
                    </a:lnTo>
                    <a:lnTo>
                      <a:pt x="5902" y="1288"/>
                    </a:lnTo>
                    <a:lnTo>
                      <a:pt x="5839" y="1333"/>
                    </a:lnTo>
                    <a:lnTo>
                      <a:pt x="5776" y="1381"/>
                    </a:lnTo>
                    <a:lnTo>
                      <a:pt x="5715" y="1429"/>
                    </a:lnTo>
                    <a:lnTo>
                      <a:pt x="5655" y="1479"/>
                    </a:lnTo>
                    <a:lnTo>
                      <a:pt x="5596" y="1531"/>
                    </a:lnTo>
                    <a:lnTo>
                      <a:pt x="5538" y="1584"/>
                    </a:lnTo>
                    <a:lnTo>
                      <a:pt x="5482" y="1638"/>
                    </a:lnTo>
                    <a:lnTo>
                      <a:pt x="5427" y="1694"/>
                    </a:lnTo>
                    <a:lnTo>
                      <a:pt x="5373" y="1750"/>
                    </a:lnTo>
                    <a:lnTo>
                      <a:pt x="5322" y="1808"/>
                    </a:lnTo>
                    <a:lnTo>
                      <a:pt x="5270" y="1869"/>
                    </a:lnTo>
                    <a:lnTo>
                      <a:pt x="5221" y="1929"/>
                    </a:lnTo>
                    <a:lnTo>
                      <a:pt x="5173" y="1991"/>
                    </a:lnTo>
                    <a:lnTo>
                      <a:pt x="5127" y="2052"/>
                    </a:lnTo>
                    <a:lnTo>
                      <a:pt x="5081" y="2117"/>
                    </a:lnTo>
                    <a:lnTo>
                      <a:pt x="5038" y="2182"/>
                    </a:lnTo>
                    <a:lnTo>
                      <a:pt x="4997" y="2248"/>
                    </a:lnTo>
                    <a:lnTo>
                      <a:pt x="4956" y="2316"/>
                    </a:lnTo>
                    <a:lnTo>
                      <a:pt x="4917" y="2383"/>
                    </a:lnTo>
                    <a:lnTo>
                      <a:pt x="4880" y="2453"/>
                    </a:lnTo>
                    <a:lnTo>
                      <a:pt x="4844" y="2523"/>
                    </a:lnTo>
                    <a:lnTo>
                      <a:pt x="4812" y="2594"/>
                    </a:lnTo>
                    <a:lnTo>
                      <a:pt x="4779" y="2667"/>
                    </a:lnTo>
                    <a:lnTo>
                      <a:pt x="4749" y="2740"/>
                    </a:lnTo>
                    <a:lnTo>
                      <a:pt x="4721" y="2813"/>
                    </a:lnTo>
                    <a:lnTo>
                      <a:pt x="4693" y="2888"/>
                    </a:lnTo>
                    <a:lnTo>
                      <a:pt x="4669" y="2964"/>
                    </a:lnTo>
                    <a:lnTo>
                      <a:pt x="4645" y="3039"/>
                    </a:lnTo>
                    <a:lnTo>
                      <a:pt x="4624" y="3118"/>
                    </a:lnTo>
                    <a:lnTo>
                      <a:pt x="4605" y="3194"/>
                    </a:lnTo>
                    <a:lnTo>
                      <a:pt x="4588" y="3274"/>
                    </a:lnTo>
                    <a:lnTo>
                      <a:pt x="4572" y="3353"/>
                    </a:lnTo>
                    <a:lnTo>
                      <a:pt x="4559" y="3432"/>
                    </a:lnTo>
                    <a:lnTo>
                      <a:pt x="4547" y="3513"/>
                    </a:lnTo>
                    <a:lnTo>
                      <a:pt x="4538" y="3595"/>
                    </a:lnTo>
                    <a:lnTo>
                      <a:pt x="4531" y="3677"/>
                    </a:lnTo>
                    <a:lnTo>
                      <a:pt x="4526" y="3758"/>
                    </a:lnTo>
                    <a:lnTo>
                      <a:pt x="4522" y="3842"/>
                    </a:lnTo>
                    <a:lnTo>
                      <a:pt x="4521" y="3926"/>
                    </a:lnTo>
                    <a:lnTo>
                      <a:pt x="4521" y="3926"/>
                    </a:lnTo>
                    <a:lnTo>
                      <a:pt x="4522" y="3942"/>
                    </a:lnTo>
                    <a:lnTo>
                      <a:pt x="4522" y="3942"/>
                    </a:lnTo>
                    <a:lnTo>
                      <a:pt x="4521" y="3944"/>
                    </a:lnTo>
                    <a:lnTo>
                      <a:pt x="4521" y="3944"/>
                    </a:lnTo>
                    <a:lnTo>
                      <a:pt x="4522" y="4006"/>
                    </a:lnTo>
                    <a:lnTo>
                      <a:pt x="4526" y="4069"/>
                    </a:lnTo>
                    <a:lnTo>
                      <a:pt x="4530" y="4135"/>
                    </a:lnTo>
                    <a:lnTo>
                      <a:pt x="4536" y="4202"/>
                    </a:lnTo>
                    <a:lnTo>
                      <a:pt x="4536" y="4202"/>
                    </a:lnTo>
                    <a:lnTo>
                      <a:pt x="4543" y="4276"/>
                    </a:lnTo>
                    <a:lnTo>
                      <a:pt x="4552" y="4348"/>
                    </a:lnTo>
                    <a:lnTo>
                      <a:pt x="4552" y="4348"/>
                    </a:lnTo>
                    <a:lnTo>
                      <a:pt x="4562" y="4416"/>
                    </a:lnTo>
                    <a:lnTo>
                      <a:pt x="4574" y="4485"/>
                    </a:lnTo>
                    <a:lnTo>
                      <a:pt x="4574" y="4485"/>
                    </a:lnTo>
                    <a:lnTo>
                      <a:pt x="4584" y="4543"/>
                    </a:lnTo>
                    <a:lnTo>
                      <a:pt x="4589" y="4572"/>
                    </a:lnTo>
                    <a:lnTo>
                      <a:pt x="4594" y="4600"/>
                    </a:lnTo>
                    <a:lnTo>
                      <a:pt x="4594" y="4600"/>
                    </a:lnTo>
                    <a:lnTo>
                      <a:pt x="4618" y="4719"/>
                    </a:lnTo>
                    <a:lnTo>
                      <a:pt x="4645" y="4840"/>
                    </a:lnTo>
                    <a:lnTo>
                      <a:pt x="4676" y="4965"/>
                    </a:lnTo>
                    <a:lnTo>
                      <a:pt x="4708" y="5092"/>
                    </a:lnTo>
                    <a:lnTo>
                      <a:pt x="4745" y="5222"/>
                    </a:lnTo>
                    <a:lnTo>
                      <a:pt x="4784" y="5354"/>
                    </a:lnTo>
                    <a:lnTo>
                      <a:pt x="4826" y="5487"/>
                    </a:lnTo>
                    <a:lnTo>
                      <a:pt x="4870" y="5624"/>
                    </a:lnTo>
                    <a:lnTo>
                      <a:pt x="4915" y="5762"/>
                    </a:lnTo>
                    <a:lnTo>
                      <a:pt x="4964" y="5903"/>
                    </a:lnTo>
                    <a:lnTo>
                      <a:pt x="5014" y="6044"/>
                    </a:lnTo>
                    <a:lnTo>
                      <a:pt x="5067" y="6187"/>
                    </a:lnTo>
                    <a:lnTo>
                      <a:pt x="5123" y="6331"/>
                    </a:lnTo>
                    <a:lnTo>
                      <a:pt x="5179" y="6477"/>
                    </a:lnTo>
                    <a:lnTo>
                      <a:pt x="5237" y="6623"/>
                    </a:lnTo>
                    <a:lnTo>
                      <a:pt x="5297" y="6770"/>
                    </a:lnTo>
                    <a:lnTo>
                      <a:pt x="5358" y="6919"/>
                    </a:lnTo>
                    <a:lnTo>
                      <a:pt x="5421" y="7067"/>
                    </a:lnTo>
                    <a:lnTo>
                      <a:pt x="5484" y="7216"/>
                    </a:lnTo>
                    <a:lnTo>
                      <a:pt x="5550" y="7365"/>
                    </a:lnTo>
                    <a:lnTo>
                      <a:pt x="5615" y="7513"/>
                    </a:lnTo>
                    <a:lnTo>
                      <a:pt x="5683" y="7663"/>
                    </a:lnTo>
                    <a:lnTo>
                      <a:pt x="5750" y="7812"/>
                    </a:lnTo>
                    <a:lnTo>
                      <a:pt x="5819" y="7959"/>
                    </a:lnTo>
                    <a:lnTo>
                      <a:pt x="5956" y="8253"/>
                    </a:lnTo>
                    <a:lnTo>
                      <a:pt x="6096" y="8546"/>
                    </a:lnTo>
                    <a:lnTo>
                      <a:pt x="6237" y="8831"/>
                    </a:lnTo>
                    <a:lnTo>
                      <a:pt x="6376" y="9111"/>
                    </a:lnTo>
                    <a:lnTo>
                      <a:pt x="6514" y="9384"/>
                    </a:lnTo>
                    <a:lnTo>
                      <a:pt x="6650" y="9649"/>
                    </a:lnTo>
                    <a:lnTo>
                      <a:pt x="6783" y="9903"/>
                    </a:lnTo>
                    <a:lnTo>
                      <a:pt x="6911" y="10146"/>
                    </a:lnTo>
                    <a:lnTo>
                      <a:pt x="7036" y="10378"/>
                    </a:lnTo>
                    <a:lnTo>
                      <a:pt x="7153" y="10594"/>
                    </a:lnTo>
                    <a:lnTo>
                      <a:pt x="7264" y="10797"/>
                    </a:lnTo>
                    <a:lnTo>
                      <a:pt x="7366" y="10984"/>
                    </a:lnTo>
                    <a:lnTo>
                      <a:pt x="7544" y="11304"/>
                    </a:lnTo>
                    <a:lnTo>
                      <a:pt x="7682" y="11545"/>
                    </a:lnTo>
                    <a:lnTo>
                      <a:pt x="7769" y="11697"/>
                    </a:lnTo>
                    <a:lnTo>
                      <a:pt x="7800" y="11750"/>
                    </a:lnTo>
                    <a:lnTo>
                      <a:pt x="7800" y="11750"/>
                    </a:lnTo>
                    <a:lnTo>
                      <a:pt x="7830" y="11698"/>
                    </a:lnTo>
                    <a:lnTo>
                      <a:pt x="7917" y="11547"/>
                    </a:lnTo>
                    <a:lnTo>
                      <a:pt x="8053" y="11308"/>
                    </a:lnTo>
                    <a:lnTo>
                      <a:pt x="8231" y="10989"/>
                    </a:lnTo>
                    <a:lnTo>
                      <a:pt x="8333" y="10804"/>
                    </a:lnTo>
                    <a:lnTo>
                      <a:pt x="8444" y="10603"/>
                    </a:lnTo>
                    <a:lnTo>
                      <a:pt x="8561" y="10386"/>
                    </a:lnTo>
                    <a:lnTo>
                      <a:pt x="8683" y="10157"/>
                    </a:lnTo>
                    <a:lnTo>
                      <a:pt x="8811" y="9914"/>
                    </a:lnTo>
                    <a:lnTo>
                      <a:pt x="8943" y="9662"/>
                    </a:lnTo>
                    <a:lnTo>
                      <a:pt x="9078" y="9399"/>
                    </a:lnTo>
                    <a:lnTo>
                      <a:pt x="9217" y="9127"/>
                    </a:lnTo>
                    <a:lnTo>
                      <a:pt x="9355" y="8849"/>
                    </a:lnTo>
                    <a:lnTo>
                      <a:pt x="9495" y="8564"/>
                    </a:lnTo>
                    <a:lnTo>
                      <a:pt x="9635" y="8275"/>
                    </a:lnTo>
                    <a:lnTo>
                      <a:pt x="9772" y="7981"/>
                    </a:lnTo>
                    <a:lnTo>
                      <a:pt x="9840" y="7833"/>
                    </a:lnTo>
                    <a:lnTo>
                      <a:pt x="9908" y="7686"/>
                    </a:lnTo>
                    <a:lnTo>
                      <a:pt x="9975" y="7537"/>
                    </a:lnTo>
                    <a:lnTo>
                      <a:pt x="10042" y="7388"/>
                    </a:lnTo>
                    <a:lnTo>
                      <a:pt x="10106" y="7240"/>
                    </a:lnTo>
                    <a:lnTo>
                      <a:pt x="10170" y="7091"/>
                    </a:lnTo>
                    <a:lnTo>
                      <a:pt x="10233" y="6943"/>
                    </a:lnTo>
                    <a:lnTo>
                      <a:pt x="10293" y="6795"/>
                    </a:lnTo>
                    <a:lnTo>
                      <a:pt x="10354" y="6649"/>
                    </a:lnTo>
                    <a:lnTo>
                      <a:pt x="10412" y="6502"/>
                    </a:lnTo>
                    <a:lnTo>
                      <a:pt x="10469" y="6357"/>
                    </a:lnTo>
                    <a:lnTo>
                      <a:pt x="10524" y="6214"/>
                    </a:lnTo>
                    <a:lnTo>
                      <a:pt x="10577" y="6070"/>
                    </a:lnTo>
                    <a:lnTo>
                      <a:pt x="10627" y="5929"/>
                    </a:lnTo>
                    <a:lnTo>
                      <a:pt x="10676" y="5789"/>
                    </a:lnTo>
                    <a:lnTo>
                      <a:pt x="10723" y="5651"/>
                    </a:lnTo>
                    <a:lnTo>
                      <a:pt x="10767" y="5514"/>
                    </a:lnTo>
                    <a:lnTo>
                      <a:pt x="10809" y="5380"/>
                    </a:lnTo>
                    <a:lnTo>
                      <a:pt x="10848" y="5248"/>
                    </a:lnTo>
                    <a:lnTo>
                      <a:pt x="10884" y="5118"/>
                    </a:lnTo>
                    <a:lnTo>
                      <a:pt x="10918" y="4990"/>
                    </a:lnTo>
                    <a:lnTo>
                      <a:pt x="10948" y="4865"/>
                    </a:lnTo>
                    <a:lnTo>
                      <a:pt x="10977" y="4743"/>
                    </a:lnTo>
                    <a:lnTo>
                      <a:pt x="11001" y="4625"/>
                    </a:lnTo>
                    <a:lnTo>
                      <a:pt x="11001" y="4625"/>
                    </a:lnTo>
                    <a:lnTo>
                      <a:pt x="11014" y="4568"/>
                    </a:lnTo>
                    <a:lnTo>
                      <a:pt x="11024" y="4511"/>
                    </a:lnTo>
                    <a:lnTo>
                      <a:pt x="11034" y="4455"/>
                    </a:lnTo>
                    <a:lnTo>
                      <a:pt x="11043" y="4398"/>
                    </a:lnTo>
                    <a:lnTo>
                      <a:pt x="11050" y="4340"/>
                    </a:lnTo>
                    <a:lnTo>
                      <a:pt x="11058" y="4282"/>
                    </a:lnTo>
                    <a:lnTo>
                      <a:pt x="11063" y="4224"/>
                    </a:lnTo>
                    <a:lnTo>
                      <a:pt x="11068" y="4166"/>
                    </a:lnTo>
                    <a:lnTo>
                      <a:pt x="11068" y="4166"/>
                    </a:lnTo>
                    <a:lnTo>
                      <a:pt x="11070" y="4127"/>
                    </a:lnTo>
                    <a:lnTo>
                      <a:pt x="11070" y="4127"/>
                    </a:lnTo>
                    <a:lnTo>
                      <a:pt x="11077" y="4027"/>
                    </a:lnTo>
                    <a:lnTo>
                      <a:pt x="11079" y="3976"/>
                    </a:lnTo>
                    <a:lnTo>
                      <a:pt x="11081" y="3926"/>
                    </a:lnTo>
                    <a:lnTo>
                      <a:pt x="11081" y="3926"/>
                    </a:lnTo>
                    <a:lnTo>
                      <a:pt x="11079" y="3904"/>
                    </a:lnTo>
                    <a:lnTo>
                      <a:pt x="11078" y="3884"/>
                    </a:lnTo>
                    <a:lnTo>
                      <a:pt x="11078" y="3884"/>
                    </a:lnTo>
                    <a:lnTo>
                      <a:pt x="11079" y="3801"/>
                    </a:lnTo>
                    <a:lnTo>
                      <a:pt x="11081" y="3765"/>
                    </a:lnTo>
                    <a:lnTo>
                      <a:pt x="11081" y="3762"/>
                    </a:lnTo>
                    <a:lnTo>
                      <a:pt x="11079" y="3771"/>
                    </a:lnTo>
                    <a:lnTo>
                      <a:pt x="11074" y="3818"/>
                    </a:lnTo>
                    <a:lnTo>
                      <a:pt x="11074" y="3818"/>
                    </a:lnTo>
                    <a:close/>
                    <a:moveTo>
                      <a:pt x="7801" y="4859"/>
                    </a:moveTo>
                    <a:lnTo>
                      <a:pt x="7801" y="4859"/>
                    </a:lnTo>
                    <a:lnTo>
                      <a:pt x="7753" y="4858"/>
                    </a:lnTo>
                    <a:lnTo>
                      <a:pt x="7706" y="4855"/>
                    </a:lnTo>
                    <a:lnTo>
                      <a:pt x="7659" y="4849"/>
                    </a:lnTo>
                    <a:lnTo>
                      <a:pt x="7612" y="4840"/>
                    </a:lnTo>
                    <a:lnTo>
                      <a:pt x="7567" y="4830"/>
                    </a:lnTo>
                    <a:lnTo>
                      <a:pt x="7523" y="4817"/>
                    </a:lnTo>
                    <a:lnTo>
                      <a:pt x="7480" y="4802"/>
                    </a:lnTo>
                    <a:lnTo>
                      <a:pt x="7437" y="4786"/>
                    </a:lnTo>
                    <a:lnTo>
                      <a:pt x="7396" y="4767"/>
                    </a:lnTo>
                    <a:lnTo>
                      <a:pt x="7355" y="4747"/>
                    </a:lnTo>
                    <a:lnTo>
                      <a:pt x="7316" y="4724"/>
                    </a:lnTo>
                    <a:lnTo>
                      <a:pt x="7279" y="4700"/>
                    </a:lnTo>
                    <a:lnTo>
                      <a:pt x="7242" y="4674"/>
                    </a:lnTo>
                    <a:lnTo>
                      <a:pt x="7207" y="4646"/>
                    </a:lnTo>
                    <a:lnTo>
                      <a:pt x="7173" y="4617"/>
                    </a:lnTo>
                    <a:lnTo>
                      <a:pt x="7140" y="4586"/>
                    </a:lnTo>
                    <a:lnTo>
                      <a:pt x="7109" y="4553"/>
                    </a:lnTo>
                    <a:lnTo>
                      <a:pt x="7080" y="4520"/>
                    </a:lnTo>
                    <a:lnTo>
                      <a:pt x="7052" y="4485"/>
                    </a:lnTo>
                    <a:lnTo>
                      <a:pt x="7026" y="4447"/>
                    </a:lnTo>
                    <a:lnTo>
                      <a:pt x="7002" y="4409"/>
                    </a:lnTo>
                    <a:lnTo>
                      <a:pt x="6979" y="4370"/>
                    </a:lnTo>
                    <a:lnTo>
                      <a:pt x="6959" y="4330"/>
                    </a:lnTo>
                    <a:lnTo>
                      <a:pt x="6940" y="4289"/>
                    </a:lnTo>
                    <a:lnTo>
                      <a:pt x="6924" y="4247"/>
                    </a:lnTo>
                    <a:lnTo>
                      <a:pt x="6908" y="4203"/>
                    </a:lnTo>
                    <a:lnTo>
                      <a:pt x="6896" y="4159"/>
                    </a:lnTo>
                    <a:lnTo>
                      <a:pt x="6886" y="4114"/>
                    </a:lnTo>
                    <a:lnTo>
                      <a:pt x="6877" y="4068"/>
                    </a:lnTo>
                    <a:lnTo>
                      <a:pt x="6871" y="4020"/>
                    </a:lnTo>
                    <a:lnTo>
                      <a:pt x="6868" y="3974"/>
                    </a:lnTo>
                    <a:lnTo>
                      <a:pt x="6867" y="3926"/>
                    </a:lnTo>
                    <a:lnTo>
                      <a:pt x="6867" y="3926"/>
                    </a:lnTo>
                    <a:lnTo>
                      <a:pt x="6868" y="3877"/>
                    </a:lnTo>
                    <a:lnTo>
                      <a:pt x="6871" y="3830"/>
                    </a:lnTo>
                    <a:lnTo>
                      <a:pt x="6877" y="3784"/>
                    </a:lnTo>
                    <a:lnTo>
                      <a:pt x="6886" y="3737"/>
                    </a:lnTo>
                    <a:lnTo>
                      <a:pt x="6896" y="3692"/>
                    </a:lnTo>
                    <a:lnTo>
                      <a:pt x="6908" y="3648"/>
                    </a:lnTo>
                    <a:lnTo>
                      <a:pt x="6924" y="3604"/>
                    </a:lnTo>
                    <a:lnTo>
                      <a:pt x="6940" y="3562"/>
                    </a:lnTo>
                    <a:lnTo>
                      <a:pt x="6959" y="3520"/>
                    </a:lnTo>
                    <a:lnTo>
                      <a:pt x="6979" y="3480"/>
                    </a:lnTo>
                    <a:lnTo>
                      <a:pt x="7002" y="3441"/>
                    </a:lnTo>
                    <a:lnTo>
                      <a:pt x="7026" y="3403"/>
                    </a:lnTo>
                    <a:lnTo>
                      <a:pt x="7052" y="3367"/>
                    </a:lnTo>
                    <a:lnTo>
                      <a:pt x="7080" y="3330"/>
                    </a:lnTo>
                    <a:lnTo>
                      <a:pt x="7109" y="3298"/>
                    </a:lnTo>
                    <a:lnTo>
                      <a:pt x="7140" y="3265"/>
                    </a:lnTo>
                    <a:lnTo>
                      <a:pt x="7173" y="3233"/>
                    </a:lnTo>
                    <a:lnTo>
                      <a:pt x="7207" y="3204"/>
                    </a:lnTo>
                    <a:lnTo>
                      <a:pt x="7242" y="3177"/>
                    </a:lnTo>
                    <a:lnTo>
                      <a:pt x="7279" y="3150"/>
                    </a:lnTo>
                    <a:lnTo>
                      <a:pt x="7316" y="3126"/>
                    </a:lnTo>
                    <a:lnTo>
                      <a:pt x="7355" y="3104"/>
                    </a:lnTo>
                    <a:lnTo>
                      <a:pt x="7396" y="3084"/>
                    </a:lnTo>
                    <a:lnTo>
                      <a:pt x="7437" y="3065"/>
                    </a:lnTo>
                    <a:lnTo>
                      <a:pt x="7480" y="3047"/>
                    </a:lnTo>
                    <a:lnTo>
                      <a:pt x="7523" y="3033"/>
                    </a:lnTo>
                    <a:lnTo>
                      <a:pt x="7567" y="3021"/>
                    </a:lnTo>
                    <a:lnTo>
                      <a:pt x="7612" y="3009"/>
                    </a:lnTo>
                    <a:lnTo>
                      <a:pt x="7659" y="3002"/>
                    </a:lnTo>
                    <a:lnTo>
                      <a:pt x="7706" y="2995"/>
                    </a:lnTo>
                    <a:lnTo>
                      <a:pt x="7753" y="2992"/>
                    </a:lnTo>
                    <a:lnTo>
                      <a:pt x="7801" y="2990"/>
                    </a:lnTo>
                    <a:lnTo>
                      <a:pt x="7801" y="2990"/>
                    </a:lnTo>
                    <a:lnTo>
                      <a:pt x="7849" y="2992"/>
                    </a:lnTo>
                    <a:lnTo>
                      <a:pt x="7897" y="2995"/>
                    </a:lnTo>
                    <a:lnTo>
                      <a:pt x="7944" y="3002"/>
                    </a:lnTo>
                    <a:lnTo>
                      <a:pt x="7989" y="3009"/>
                    </a:lnTo>
                    <a:lnTo>
                      <a:pt x="8034" y="3021"/>
                    </a:lnTo>
                    <a:lnTo>
                      <a:pt x="8078" y="3033"/>
                    </a:lnTo>
                    <a:lnTo>
                      <a:pt x="8122" y="3047"/>
                    </a:lnTo>
                    <a:lnTo>
                      <a:pt x="8164" y="3065"/>
                    </a:lnTo>
                    <a:lnTo>
                      <a:pt x="8206" y="3084"/>
                    </a:lnTo>
                    <a:lnTo>
                      <a:pt x="8246" y="3104"/>
                    </a:lnTo>
                    <a:lnTo>
                      <a:pt x="8285" y="3126"/>
                    </a:lnTo>
                    <a:lnTo>
                      <a:pt x="8324" y="3150"/>
                    </a:lnTo>
                    <a:lnTo>
                      <a:pt x="8360" y="3177"/>
                    </a:lnTo>
                    <a:lnTo>
                      <a:pt x="8396" y="3204"/>
                    </a:lnTo>
                    <a:lnTo>
                      <a:pt x="8430" y="3233"/>
                    </a:lnTo>
                    <a:lnTo>
                      <a:pt x="8461" y="3265"/>
                    </a:lnTo>
                    <a:lnTo>
                      <a:pt x="8493" y="3298"/>
                    </a:lnTo>
                    <a:lnTo>
                      <a:pt x="8522" y="3330"/>
                    </a:lnTo>
                    <a:lnTo>
                      <a:pt x="8549" y="3367"/>
                    </a:lnTo>
                    <a:lnTo>
                      <a:pt x="8576" y="3403"/>
                    </a:lnTo>
                    <a:lnTo>
                      <a:pt x="8600" y="3441"/>
                    </a:lnTo>
                    <a:lnTo>
                      <a:pt x="8622" y="3480"/>
                    </a:lnTo>
                    <a:lnTo>
                      <a:pt x="8643" y="3520"/>
                    </a:lnTo>
                    <a:lnTo>
                      <a:pt x="8661" y="3562"/>
                    </a:lnTo>
                    <a:lnTo>
                      <a:pt x="8679" y="3604"/>
                    </a:lnTo>
                    <a:lnTo>
                      <a:pt x="8693" y="3648"/>
                    </a:lnTo>
                    <a:lnTo>
                      <a:pt x="8705" y="3692"/>
                    </a:lnTo>
                    <a:lnTo>
                      <a:pt x="8717" y="3737"/>
                    </a:lnTo>
                    <a:lnTo>
                      <a:pt x="8724" y="3784"/>
                    </a:lnTo>
                    <a:lnTo>
                      <a:pt x="8731" y="3830"/>
                    </a:lnTo>
                    <a:lnTo>
                      <a:pt x="8734" y="3877"/>
                    </a:lnTo>
                    <a:lnTo>
                      <a:pt x="8736" y="3926"/>
                    </a:lnTo>
                    <a:lnTo>
                      <a:pt x="8736" y="3926"/>
                    </a:lnTo>
                    <a:lnTo>
                      <a:pt x="8734" y="3974"/>
                    </a:lnTo>
                    <a:lnTo>
                      <a:pt x="8731" y="4020"/>
                    </a:lnTo>
                    <a:lnTo>
                      <a:pt x="8724" y="4068"/>
                    </a:lnTo>
                    <a:lnTo>
                      <a:pt x="8717" y="4114"/>
                    </a:lnTo>
                    <a:lnTo>
                      <a:pt x="8705" y="4159"/>
                    </a:lnTo>
                    <a:lnTo>
                      <a:pt x="8693" y="4203"/>
                    </a:lnTo>
                    <a:lnTo>
                      <a:pt x="8679" y="4247"/>
                    </a:lnTo>
                    <a:lnTo>
                      <a:pt x="8661" y="4289"/>
                    </a:lnTo>
                    <a:lnTo>
                      <a:pt x="8643" y="4330"/>
                    </a:lnTo>
                    <a:lnTo>
                      <a:pt x="8622" y="4370"/>
                    </a:lnTo>
                    <a:lnTo>
                      <a:pt x="8600" y="4409"/>
                    </a:lnTo>
                    <a:lnTo>
                      <a:pt x="8576" y="4447"/>
                    </a:lnTo>
                    <a:lnTo>
                      <a:pt x="8549" y="4485"/>
                    </a:lnTo>
                    <a:lnTo>
                      <a:pt x="8522" y="4520"/>
                    </a:lnTo>
                    <a:lnTo>
                      <a:pt x="8493" y="4553"/>
                    </a:lnTo>
                    <a:lnTo>
                      <a:pt x="8461" y="4586"/>
                    </a:lnTo>
                    <a:lnTo>
                      <a:pt x="8430" y="4617"/>
                    </a:lnTo>
                    <a:lnTo>
                      <a:pt x="8396" y="4646"/>
                    </a:lnTo>
                    <a:lnTo>
                      <a:pt x="8360" y="4674"/>
                    </a:lnTo>
                    <a:lnTo>
                      <a:pt x="8324" y="4700"/>
                    </a:lnTo>
                    <a:lnTo>
                      <a:pt x="8285" y="4724"/>
                    </a:lnTo>
                    <a:lnTo>
                      <a:pt x="8246" y="4747"/>
                    </a:lnTo>
                    <a:lnTo>
                      <a:pt x="8206" y="4767"/>
                    </a:lnTo>
                    <a:lnTo>
                      <a:pt x="8164" y="4786"/>
                    </a:lnTo>
                    <a:lnTo>
                      <a:pt x="8122" y="4802"/>
                    </a:lnTo>
                    <a:lnTo>
                      <a:pt x="8078" y="4817"/>
                    </a:lnTo>
                    <a:lnTo>
                      <a:pt x="8034" y="4830"/>
                    </a:lnTo>
                    <a:lnTo>
                      <a:pt x="7989" y="4840"/>
                    </a:lnTo>
                    <a:lnTo>
                      <a:pt x="7944" y="4849"/>
                    </a:lnTo>
                    <a:lnTo>
                      <a:pt x="7897" y="4855"/>
                    </a:lnTo>
                    <a:lnTo>
                      <a:pt x="7849" y="4858"/>
                    </a:lnTo>
                    <a:lnTo>
                      <a:pt x="7801" y="4859"/>
                    </a:lnTo>
                    <a:lnTo>
                      <a:pt x="7801" y="4859"/>
                    </a:lnTo>
                    <a:close/>
                    <a:moveTo>
                      <a:pt x="14186" y="7140"/>
                    </a:moveTo>
                    <a:lnTo>
                      <a:pt x="14186" y="7140"/>
                    </a:lnTo>
                    <a:lnTo>
                      <a:pt x="13993" y="7333"/>
                    </a:lnTo>
                    <a:lnTo>
                      <a:pt x="13993" y="7333"/>
                    </a:lnTo>
                    <a:lnTo>
                      <a:pt x="13971" y="7354"/>
                    </a:lnTo>
                    <a:lnTo>
                      <a:pt x="13947" y="7373"/>
                    </a:lnTo>
                    <a:lnTo>
                      <a:pt x="13922" y="7391"/>
                    </a:lnTo>
                    <a:lnTo>
                      <a:pt x="13898" y="7409"/>
                    </a:lnTo>
                    <a:lnTo>
                      <a:pt x="13872" y="7424"/>
                    </a:lnTo>
                    <a:lnTo>
                      <a:pt x="13847" y="7438"/>
                    </a:lnTo>
                    <a:lnTo>
                      <a:pt x="13822" y="7450"/>
                    </a:lnTo>
                    <a:lnTo>
                      <a:pt x="13797" y="7461"/>
                    </a:lnTo>
                    <a:lnTo>
                      <a:pt x="13772" y="7472"/>
                    </a:lnTo>
                    <a:lnTo>
                      <a:pt x="13745" y="7480"/>
                    </a:lnTo>
                    <a:lnTo>
                      <a:pt x="13720" y="7488"/>
                    </a:lnTo>
                    <a:lnTo>
                      <a:pt x="13694" y="7494"/>
                    </a:lnTo>
                    <a:lnTo>
                      <a:pt x="13668" y="7499"/>
                    </a:lnTo>
                    <a:lnTo>
                      <a:pt x="13642" y="7503"/>
                    </a:lnTo>
                    <a:lnTo>
                      <a:pt x="13616" y="7504"/>
                    </a:lnTo>
                    <a:lnTo>
                      <a:pt x="13590" y="7506"/>
                    </a:lnTo>
                    <a:lnTo>
                      <a:pt x="13564" y="7506"/>
                    </a:lnTo>
                    <a:lnTo>
                      <a:pt x="13539" y="7503"/>
                    </a:lnTo>
                    <a:lnTo>
                      <a:pt x="13514" y="7501"/>
                    </a:lnTo>
                    <a:lnTo>
                      <a:pt x="13488" y="7497"/>
                    </a:lnTo>
                    <a:lnTo>
                      <a:pt x="13463" y="7490"/>
                    </a:lnTo>
                    <a:lnTo>
                      <a:pt x="13438" y="7484"/>
                    </a:lnTo>
                    <a:lnTo>
                      <a:pt x="13413" y="7475"/>
                    </a:lnTo>
                    <a:lnTo>
                      <a:pt x="13389" y="7467"/>
                    </a:lnTo>
                    <a:lnTo>
                      <a:pt x="13365" y="7455"/>
                    </a:lnTo>
                    <a:lnTo>
                      <a:pt x="13342" y="7444"/>
                    </a:lnTo>
                    <a:lnTo>
                      <a:pt x="13318" y="7430"/>
                    </a:lnTo>
                    <a:lnTo>
                      <a:pt x="13296" y="7415"/>
                    </a:lnTo>
                    <a:lnTo>
                      <a:pt x="13274" y="7400"/>
                    </a:lnTo>
                    <a:lnTo>
                      <a:pt x="13252" y="7382"/>
                    </a:lnTo>
                    <a:lnTo>
                      <a:pt x="13231" y="7365"/>
                    </a:lnTo>
                    <a:lnTo>
                      <a:pt x="13210" y="7344"/>
                    </a:lnTo>
                    <a:lnTo>
                      <a:pt x="13210" y="7344"/>
                    </a:lnTo>
                    <a:lnTo>
                      <a:pt x="13191" y="7324"/>
                    </a:lnTo>
                    <a:lnTo>
                      <a:pt x="13172" y="7303"/>
                    </a:lnTo>
                    <a:lnTo>
                      <a:pt x="13156" y="7280"/>
                    </a:lnTo>
                    <a:lnTo>
                      <a:pt x="13140" y="7259"/>
                    </a:lnTo>
                    <a:lnTo>
                      <a:pt x="13126" y="7235"/>
                    </a:lnTo>
                    <a:lnTo>
                      <a:pt x="13112" y="7212"/>
                    </a:lnTo>
                    <a:lnTo>
                      <a:pt x="13099" y="7188"/>
                    </a:lnTo>
                    <a:lnTo>
                      <a:pt x="13089" y="7163"/>
                    </a:lnTo>
                    <a:lnTo>
                      <a:pt x="13079" y="7138"/>
                    </a:lnTo>
                    <a:lnTo>
                      <a:pt x="13072" y="7113"/>
                    </a:lnTo>
                    <a:lnTo>
                      <a:pt x="13064" y="7088"/>
                    </a:lnTo>
                    <a:lnTo>
                      <a:pt x="13059" y="7062"/>
                    </a:lnTo>
                    <a:lnTo>
                      <a:pt x="13055" y="7036"/>
                    </a:lnTo>
                    <a:lnTo>
                      <a:pt x="13051" y="7011"/>
                    </a:lnTo>
                    <a:lnTo>
                      <a:pt x="13050" y="6984"/>
                    </a:lnTo>
                    <a:lnTo>
                      <a:pt x="13049" y="6958"/>
                    </a:lnTo>
                    <a:lnTo>
                      <a:pt x="13050" y="6931"/>
                    </a:lnTo>
                    <a:lnTo>
                      <a:pt x="13053" y="6905"/>
                    </a:lnTo>
                    <a:lnTo>
                      <a:pt x="13056" y="6880"/>
                    </a:lnTo>
                    <a:lnTo>
                      <a:pt x="13060" y="6853"/>
                    </a:lnTo>
                    <a:lnTo>
                      <a:pt x="13067" y="6827"/>
                    </a:lnTo>
                    <a:lnTo>
                      <a:pt x="13074" y="6802"/>
                    </a:lnTo>
                    <a:lnTo>
                      <a:pt x="13083" y="6775"/>
                    </a:lnTo>
                    <a:lnTo>
                      <a:pt x="13093" y="6750"/>
                    </a:lnTo>
                    <a:lnTo>
                      <a:pt x="13104" y="6726"/>
                    </a:lnTo>
                    <a:lnTo>
                      <a:pt x="13117" y="6701"/>
                    </a:lnTo>
                    <a:lnTo>
                      <a:pt x="13131" y="6677"/>
                    </a:lnTo>
                    <a:lnTo>
                      <a:pt x="13146" y="6653"/>
                    </a:lnTo>
                    <a:lnTo>
                      <a:pt x="13162" y="6629"/>
                    </a:lnTo>
                    <a:lnTo>
                      <a:pt x="13181" y="6607"/>
                    </a:lnTo>
                    <a:lnTo>
                      <a:pt x="13200" y="6585"/>
                    </a:lnTo>
                    <a:lnTo>
                      <a:pt x="13220" y="6562"/>
                    </a:lnTo>
                    <a:lnTo>
                      <a:pt x="13220" y="6562"/>
                    </a:lnTo>
                    <a:lnTo>
                      <a:pt x="13414" y="6369"/>
                    </a:lnTo>
                    <a:lnTo>
                      <a:pt x="13414" y="6369"/>
                    </a:lnTo>
                    <a:lnTo>
                      <a:pt x="13481" y="6301"/>
                    </a:lnTo>
                    <a:lnTo>
                      <a:pt x="13546" y="6231"/>
                    </a:lnTo>
                    <a:lnTo>
                      <a:pt x="13608" y="6160"/>
                    </a:lnTo>
                    <a:lnTo>
                      <a:pt x="13668" y="6088"/>
                    </a:lnTo>
                    <a:lnTo>
                      <a:pt x="13728" y="6015"/>
                    </a:lnTo>
                    <a:lnTo>
                      <a:pt x="13783" y="5939"/>
                    </a:lnTo>
                    <a:lnTo>
                      <a:pt x="13837" y="5864"/>
                    </a:lnTo>
                    <a:lnTo>
                      <a:pt x="13889" y="5788"/>
                    </a:lnTo>
                    <a:lnTo>
                      <a:pt x="13939" y="5710"/>
                    </a:lnTo>
                    <a:lnTo>
                      <a:pt x="13987" y="5632"/>
                    </a:lnTo>
                    <a:lnTo>
                      <a:pt x="14032" y="5551"/>
                    </a:lnTo>
                    <a:lnTo>
                      <a:pt x="14075" y="5472"/>
                    </a:lnTo>
                    <a:lnTo>
                      <a:pt x="14117" y="5390"/>
                    </a:lnTo>
                    <a:lnTo>
                      <a:pt x="14156" y="5308"/>
                    </a:lnTo>
                    <a:lnTo>
                      <a:pt x="14194" y="5225"/>
                    </a:lnTo>
                    <a:lnTo>
                      <a:pt x="14229" y="5142"/>
                    </a:lnTo>
                    <a:lnTo>
                      <a:pt x="14262" y="5058"/>
                    </a:lnTo>
                    <a:lnTo>
                      <a:pt x="14292" y="4973"/>
                    </a:lnTo>
                    <a:lnTo>
                      <a:pt x="14321" y="4889"/>
                    </a:lnTo>
                    <a:lnTo>
                      <a:pt x="14347" y="4802"/>
                    </a:lnTo>
                    <a:lnTo>
                      <a:pt x="14371" y="4717"/>
                    </a:lnTo>
                    <a:lnTo>
                      <a:pt x="14394" y="4630"/>
                    </a:lnTo>
                    <a:lnTo>
                      <a:pt x="14414" y="4543"/>
                    </a:lnTo>
                    <a:lnTo>
                      <a:pt x="14432" y="4455"/>
                    </a:lnTo>
                    <a:lnTo>
                      <a:pt x="14448" y="4367"/>
                    </a:lnTo>
                    <a:lnTo>
                      <a:pt x="14462" y="4278"/>
                    </a:lnTo>
                    <a:lnTo>
                      <a:pt x="14473" y="4190"/>
                    </a:lnTo>
                    <a:lnTo>
                      <a:pt x="14482" y="4102"/>
                    </a:lnTo>
                    <a:lnTo>
                      <a:pt x="14490" y="4013"/>
                    </a:lnTo>
                    <a:lnTo>
                      <a:pt x="14496" y="3925"/>
                    </a:lnTo>
                    <a:lnTo>
                      <a:pt x="14498" y="3835"/>
                    </a:lnTo>
                    <a:lnTo>
                      <a:pt x="14500" y="3746"/>
                    </a:lnTo>
                    <a:lnTo>
                      <a:pt x="14498" y="3656"/>
                    </a:lnTo>
                    <a:lnTo>
                      <a:pt x="14496" y="3568"/>
                    </a:lnTo>
                    <a:lnTo>
                      <a:pt x="14490" y="3479"/>
                    </a:lnTo>
                    <a:lnTo>
                      <a:pt x="14482" y="3391"/>
                    </a:lnTo>
                    <a:lnTo>
                      <a:pt x="14473" y="3301"/>
                    </a:lnTo>
                    <a:lnTo>
                      <a:pt x="14462" y="3213"/>
                    </a:lnTo>
                    <a:lnTo>
                      <a:pt x="14448" y="3125"/>
                    </a:lnTo>
                    <a:lnTo>
                      <a:pt x="14432" y="3037"/>
                    </a:lnTo>
                    <a:lnTo>
                      <a:pt x="14414" y="2950"/>
                    </a:lnTo>
                    <a:lnTo>
                      <a:pt x="14394" y="2862"/>
                    </a:lnTo>
                    <a:lnTo>
                      <a:pt x="14371" y="2776"/>
                    </a:lnTo>
                    <a:lnTo>
                      <a:pt x="14347" y="2689"/>
                    </a:lnTo>
                    <a:lnTo>
                      <a:pt x="14321" y="2604"/>
                    </a:lnTo>
                    <a:lnTo>
                      <a:pt x="14292" y="2518"/>
                    </a:lnTo>
                    <a:lnTo>
                      <a:pt x="14262" y="2434"/>
                    </a:lnTo>
                    <a:lnTo>
                      <a:pt x="14228" y="2349"/>
                    </a:lnTo>
                    <a:lnTo>
                      <a:pt x="14194" y="2266"/>
                    </a:lnTo>
                    <a:lnTo>
                      <a:pt x="14156" y="2183"/>
                    </a:lnTo>
                    <a:lnTo>
                      <a:pt x="14117" y="2101"/>
                    </a:lnTo>
                    <a:lnTo>
                      <a:pt x="14075" y="2021"/>
                    </a:lnTo>
                    <a:lnTo>
                      <a:pt x="14032" y="1940"/>
                    </a:lnTo>
                    <a:lnTo>
                      <a:pt x="13987" y="1861"/>
                    </a:lnTo>
                    <a:lnTo>
                      <a:pt x="13939" y="1782"/>
                    </a:lnTo>
                    <a:lnTo>
                      <a:pt x="13889" y="1705"/>
                    </a:lnTo>
                    <a:lnTo>
                      <a:pt x="13837" y="1628"/>
                    </a:lnTo>
                    <a:lnTo>
                      <a:pt x="13783" y="1552"/>
                    </a:lnTo>
                    <a:lnTo>
                      <a:pt x="13728" y="1478"/>
                    </a:lnTo>
                    <a:lnTo>
                      <a:pt x="13668" y="1405"/>
                    </a:lnTo>
                    <a:lnTo>
                      <a:pt x="13608" y="1332"/>
                    </a:lnTo>
                    <a:lnTo>
                      <a:pt x="13546" y="1262"/>
                    </a:lnTo>
                    <a:lnTo>
                      <a:pt x="13481" y="1191"/>
                    </a:lnTo>
                    <a:lnTo>
                      <a:pt x="13414" y="1123"/>
                    </a:lnTo>
                    <a:lnTo>
                      <a:pt x="13414" y="1123"/>
                    </a:lnTo>
                    <a:lnTo>
                      <a:pt x="13220" y="929"/>
                    </a:lnTo>
                    <a:lnTo>
                      <a:pt x="13220" y="929"/>
                    </a:lnTo>
                    <a:lnTo>
                      <a:pt x="13200" y="908"/>
                    </a:lnTo>
                    <a:lnTo>
                      <a:pt x="13182" y="886"/>
                    </a:lnTo>
                    <a:lnTo>
                      <a:pt x="13165" y="864"/>
                    </a:lnTo>
                    <a:lnTo>
                      <a:pt x="13147" y="841"/>
                    </a:lnTo>
                    <a:lnTo>
                      <a:pt x="13132" y="818"/>
                    </a:lnTo>
                    <a:lnTo>
                      <a:pt x="13118" y="794"/>
                    </a:lnTo>
                    <a:lnTo>
                      <a:pt x="13106" y="771"/>
                    </a:lnTo>
                    <a:lnTo>
                      <a:pt x="13093" y="745"/>
                    </a:lnTo>
                    <a:lnTo>
                      <a:pt x="13083" y="721"/>
                    </a:lnTo>
                    <a:lnTo>
                      <a:pt x="13073" y="696"/>
                    </a:lnTo>
                    <a:lnTo>
                      <a:pt x="13064" y="671"/>
                    </a:lnTo>
                    <a:lnTo>
                      <a:pt x="13058" y="646"/>
                    </a:lnTo>
                    <a:lnTo>
                      <a:pt x="13051" y="621"/>
                    </a:lnTo>
                    <a:lnTo>
                      <a:pt x="13046" y="596"/>
                    </a:lnTo>
                    <a:lnTo>
                      <a:pt x="13043" y="570"/>
                    </a:lnTo>
                    <a:lnTo>
                      <a:pt x="13041" y="544"/>
                    </a:lnTo>
                    <a:lnTo>
                      <a:pt x="13040" y="519"/>
                    </a:lnTo>
                    <a:lnTo>
                      <a:pt x="13040" y="494"/>
                    </a:lnTo>
                    <a:lnTo>
                      <a:pt x="13043" y="468"/>
                    </a:lnTo>
                    <a:lnTo>
                      <a:pt x="13045" y="443"/>
                    </a:lnTo>
                    <a:lnTo>
                      <a:pt x="13049" y="418"/>
                    </a:lnTo>
                    <a:lnTo>
                      <a:pt x="13055" y="393"/>
                    </a:lnTo>
                    <a:lnTo>
                      <a:pt x="13061" y="369"/>
                    </a:lnTo>
                    <a:lnTo>
                      <a:pt x="13070" y="345"/>
                    </a:lnTo>
                    <a:lnTo>
                      <a:pt x="13080" y="321"/>
                    </a:lnTo>
                    <a:lnTo>
                      <a:pt x="13090" y="297"/>
                    </a:lnTo>
                    <a:lnTo>
                      <a:pt x="13103" y="274"/>
                    </a:lnTo>
                    <a:lnTo>
                      <a:pt x="13117" y="252"/>
                    </a:lnTo>
                    <a:lnTo>
                      <a:pt x="13132" y="229"/>
                    </a:lnTo>
                    <a:lnTo>
                      <a:pt x="13148" y="208"/>
                    </a:lnTo>
                    <a:lnTo>
                      <a:pt x="13167" y="186"/>
                    </a:lnTo>
                    <a:lnTo>
                      <a:pt x="13186" y="165"/>
                    </a:lnTo>
                    <a:lnTo>
                      <a:pt x="13186" y="165"/>
                    </a:lnTo>
                    <a:lnTo>
                      <a:pt x="13208" y="146"/>
                    </a:lnTo>
                    <a:lnTo>
                      <a:pt x="13229" y="127"/>
                    </a:lnTo>
                    <a:lnTo>
                      <a:pt x="13250" y="111"/>
                    </a:lnTo>
                    <a:lnTo>
                      <a:pt x="13273" y="94"/>
                    </a:lnTo>
                    <a:lnTo>
                      <a:pt x="13297" y="79"/>
                    </a:lnTo>
                    <a:lnTo>
                      <a:pt x="13321" y="67"/>
                    </a:lnTo>
                    <a:lnTo>
                      <a:pt x="13345" y="54"/>
                    </a:lnTo>
                    <a:lnTo>
                      <a:pt x="13370" y="43"/>
                    </a:lnTo>
                    <a:lnTo>
                      <a:pt x="13395" y="34"/>
                    </a:lnTo>
                    <a:lnTo>
                      <a:pt x="13422" y="25"/>
                    </a:lnTo>
                    <a:lnTo>
                      <a:pt x="13448" y="18"/>
                    </a:lnTo>
                    <a:lnTo>
                      <a:pt x="13475" y="11"/>
                    </a:lnTo>
                    <a:lnTo>
                      <a:pt x="13501" y="8"/>
                    </a:lnTo>
                    <a:lnTo>
                      <a:pt x="13527" y="4"/>
                    </a:lnTo>
                    <a:lnTo>
                      <a:pt x="13555" y="1"/>
                    </a:lnTo>
                    <a:lnTo>
                      <a:pt x="13582" y="0"/>
                    </a:lnTo>
                    <a:lnTo>
                      <a:pt x="13609" y="1"/>
                    </a:lnTo>
                    <a:lnTo>
                      <a:pt x="13636" y="3"/>
                    </a:lnTo>
                    <a:lnTo>
                      <a:pt x="13663" y="5"/>
                    </a:lnTo>
                    <a:lnTo>
                      <a:pt x="13691" y="10"/>
                    </a:lnTo>
                    <a:lnTo>
                      <a:pt x="13718" y="15"/>
                    </a:lnTo>
                    <a:lnTo>
                      <a:pt x="13744" y="21"/>
                    </a:lnTo>
                    <a:lnTo>
                      <a:pt x="13770" y="30"/>
                    </a:lnTo>
                    <a:lnTo>
                      <a:pt x="13797" y="39"/>
                    </a:lnTo>
                    <a:lnTo>
                      <a:pt x="13823" y="49"/>
                    </a:lnTo>
                    <a:lnTo>
                      <a:pt x="13849" y="62"/>
                    </a:lnTo>
                    <a:lnTo>
                      <a:pt x="13875" y="74"/>
                    </a:lnTo>
                    <a:lnTo>
                      <a:pt x="13899" y="88"/>
                    </a:lnTo>
                    <a:lnTo>
                      <a:pt x="13924" y="105"/>
                    </a:lnTo>
                    <a:lnTo>
                      <a:pt x="13948" y="121"/>
                    </a:lnTo>
                    <a:lnTo>
                      <a:pt x="13971" y="140"/>
                    </a:lnTo>
                    <a:lnTo>
                      <a:pt x="13993" y="159"/>
                    </a:lnTo>
                    <a:lnTo>
                      <a:pt x="13993" y="159"/>
                    </a:lnTo>
                    <a:lnTo>
                      <a:pt x="14186" y="351"/>
                    </a:lnTo>
                    <a:lnTo>
                      <a:pt x="14186" y="351"/>
                    </a:lnTo>
                    <a:lnTo>
                      <a:pt x="14230" y="395"/>
                    </a:lnTo>
                    <a:lnTo>
                      <a:pt x="14273" y="441"/>
                    </a:lnTo>
                    <a:lnTo>
                      <a:pt x="14314" y="485"/>
                    </a:lnTo>
                    <a:lnTo>
                      <a:pt x="14356" y="530"/>
                    </a:lnTo>
                    <a:lnTo>
                      <a:pt x="14398" y="577"/>
                    </a:lnTo>
                    <a:lnTo>
                      <a:pt x="14437" y="622"/>
                    </a:lnTo>
                    <a:lnTo>
                      <a:pt x="14477" y="669"/>
                    </a:lnTo>
                    <a:lnTo>
                      <a:pt x="14515" y="716"/>
                    </a:lnTo>
                    <a:lnTo>
                      <a:pt x="14554" y="763"/>
                    </a:lnTo>
                    <a:lnTo>
                      <a:pt x="14590" y="811"/>
                    </a:lnTo>
                    <a:lnTo>
                      <a:pt x="14627" y="859"/>
                    </a:lnTo>
                    <a:lnTo>
                      <a:pt x="14663" y="908"/>
                    </a:lnTo>
                    <a:lnTo>
                      <a:pt x="14699" y="956"/>
                    </a:lnTo>
                    <a:lnTo>
                      <a:pt x="14734" y="1005"/>
                    </a:lnTo>
                    <a:lnTo>
                      <a:pt x="14801" y="1104"/>
                    </a:lnTo>
                    <a:lnTo>
                      <a:pt x="14865" y="1205"/>
                    </a:lnTo>
                    <a:lnTo>
                      <a:pt x="14927" y="1306"/>
                    </a:lnTo>
                    <a:lnTo>
                      <a:pt x="14986" y="1409"/>
                    </a:lnTo>
                    <a:lnTo>
                      <a:pt x="15041" y="1513"/>
                    </a:lnTo>
                    <a:lnTo>
                      <a:pt x="15095" y="1618"/>
                    </a:lnTo>
                    <a:lnTo>
                      <a:pt x="15146" y="1724"/>
                    </a:lnTo>
                    <a:lnTo>
                      <a:pt x="15193" y="1831"/>
                    </a:lnTo>
                    <a:lnTo>
                      <a:pt x="15239" y="1939"/>
                    </a:lnTo>
                    <a:lnTo>
                      <a:pt x="15282" y="2047"/>
                    </a:lnTo>
                    <a:lnTo>
                      <a:pt x="15322" y="2157"/>
                    </a:lnTo>
                    <a:lnTo>
                      <a:pt x="15358" y="2268"/>
                    </a:lnTo>
                    <a:lnTo>
                      <a:pt x="15392" y="2378"/>
                    </a:lnTo>
                    <a:lnTo>
                      <a:pt x="15424" y="2491"/>
                    </a:lnTo>
                    <a:lnTo>
                      <a:pt x="15453" y="2603"/>
                    </a:lnTo>
                    <a:lnTo>
                      <a:pt x="15479" y="2716"/>
                    </a:lnTo>
                    <a:lnTo>
                      <a:pt x="15502" y="2829"/>
                    </a:lnTo>
                    <a:lnTo>
                      <a:pt x="15523" y="2943"/>
                    </a:lnTo>
                    <a:lnTo>
                      <a:pt x="15541" y="3057"/>
                    </a:lnTo>
                    <a:lnTo>
                      <a:pt x="15556" y="3170"/>
                    </a:lnTo>
                    <a:lnTo>
                      <a:pt x="15569" y="3286"/>
                    </a:lnTo>
                    <a:lnTo>
                      <a:pt x="15578" y="3401"/>
                    </a:lnTo>
                    <a:lnTo>
                      <a:pt x="15585" y="3515"/>
                    </a:lnTo>
                    <a:lnTo>
                      <a:pt x="15589" y="3631"/>
                    </a:lnTo>
                    <a:lnTo>
                      <a:pt x="15590" y="3746"/>
                    </a:lnTo>
                    <a:lnTo>
                      <a:pt x="15589" y="3862"/>
                    </a:lnTo>
                    <a:lnTo>
                      <a:pt x="15585" y="3976"/>
                    </a:lnTo>
                    <a:lnTo>
                      <a:pt x="15578" y="4092"/>
                    </a:lnTo>
                    <a:lnTo>
                      <a:pt x="15569" y="4207"/>
                    </a:lnTo>
                    <a:lnTo>
                      <a:pt x="15556" y="4321"/>
                    </a:lnTo>
                    <a:lnTo>
                      <a:pt x="15541" y="4436"/>
                    </a:lnTo>
                    <a:lnTo>
                      <a:pt x="15523" y="4549"/>
                    </a:lnTo>
                    <a:lnTo>
                      <a:pt x="15502" y="4664"/>
                    </a:lnTo>
                    <a:lnTo>
                      <a:pt x="15479" y="4777"/>
                    </a:lnTo>
                    <a:lnTo>
                      <a:pt x="15453" y="4889"/>
                    </a:lnTo>
                    <a:lnTo>
                      <a:pt x="15424" y="5002"/>
                    </a:lnTo>
                    <a:lnTo>
                      <a:pt x="15392" y="5113"/>
                    </a:lnTo>
                    <a:lnTo>
                      <a:pt x="15358" y="5224"/>
                    </a:lnTo>
                    <a:lnTo>
                      <a:pt x="15322" y="5335"/>
                    </a:lnTo>
                    <a:lnTo>
                      <a:pt x="15282" y="5444"/>
                    </a:lnTo>
                    <a:lnTo>
                      <a:pt x="15239" y="5553"/>
                    </a:lnTo>
                    <a:lnTo>
                      <a:pt x="15193" y="5661"/>
                    </a:lnTo>
                    <a:lnTo>
                      <a:pt x="15146" y="5768"/>
                    </a:lnTo>
                    <a:lnTo>
                      <a:pt x="15095" y="5874"/>
                    </a:lnTo>
                    <a:lnTo>
                      <a:pt x="15042" y="5980"/>
                    </a:lnTo>
                    <a:lnTo>
                      <a:pt x="14986" y="6083"/>
                    </a:lnTo>
                    <a:lnTo>
                      <a:pt x="14927" y="6186"/>
                    </a:lnTo>
                    <a:lnTo>
                      <a:pt x="14865" y="6288"/>
                    </a:lnTo>
                    <a:lnTo>
                      <a:pt x="14801" y="6389"/>
                    </a:lnTo>
                    <a:lnTo>
                      <a:pt x="14734" y="6487"/>
                    </a:lnTo>
                    <a:lnTo>
                      <a:pt x="14699" y="6536"/>
                    </a:lnTo>
                    <a:lnTo>
                      <a:pt x="14663" y="6585"/>
                    </a:lnTo>
                    <a:lnTo>
                      <a:pt x="14627" y="6633"/>
                    </a:lnTo>
                    <a:lnTo>
                      <a:pt x="14590" y="6681"/>
                    </a:lnTo>
                    <a:lnTo>
                      <a:pt x="14554" y="6729"/>
                    </a:lnTo>
                    <a:lnTo>
                      <a:pt x="14515" y="6777"/>
                    </a:lnTo>
                    <a:lnTo>
                      <a:pt x="14477" y="6823"/>
                    </a:lnTo>
                    <a:lnTo>
                      <a:pt x="14437" y="6870"/>
                    </a:lnTo>
                    <a:lnTo>
                      <a:pt x="14398" y="6916"/>
                    </a:lnTo>
                    <a:lnTo>
                      <a:pt x="14356" y="6962"/>
                    </a:lnTo>
                    <a:lnTo>
                      <a:pt x="14314" y="7007"/>
                    </a:lnTo>
                    <a:lnTo>
                      <a:pt x="14273" y="7052"/>
                    </a:lnTo>
                    <a:lnTo>
                      <a:pt x="14230" y="7096"/>
                    </a:lnTo>
                    <a:lnTo>
                      <a:pt x="14186" y="7140"/>
                    </a:lnTo>
                    <a:lnTo>
                      <a:pt x="14186" y="7140"/>
                    </a:lnTo>
                    <a:close/>
                    <a:moveTo>
                      <a:pt x="12651" y="5682"/>
                    </a:moveTo>
                    <a:lnTo>
                      <a:pt x="12651" y="5682"/>
                    </a:lnTo>
                    <a:lnTo>
                      <a:pt x="12467" y="5866"/>
                    </a:lnTo>
                    <a:lnTo>
                      <a:pt x="12467" y="5866"/>
                    </a:lnTo>
                    <a:lnTo>
                      <a:pt x="12447" y="5884"/>
                    </a:lnTo>
                    <a:lnTo>
                      <a:pt x="12427" y="5900"/>
                    </a:lnTo>
                    <a:lnTo>
                      <a:pt x="12407" y="5915"/>
                    </a:lnTo>
                    <a:lnTo>
                      <a:pt x="12385" y="5930"/>
                    </a:lnTo>
                    <a:lnTo>
                      <a:pt x="12364" y="5944"/>
                    </a:lnTo>
                    <a:lnTo>
                      <a:pt x="12342" y="5957"/>
                    </a:lnTo>
                    <a:lnTo>
                      <a:pt x="12320" y="5968"/>
                    </a:lnTo>
                    <a:lnTo>
                      <a:pt x="12297" y="5980"/>
                    </a:lnTo>
                    <a:lnTo>
                      <a:pt x="12273" y="5988"/>
                    </a:lnTo>
                    <a:lnTo>
                      <a:pt x="12250" y="5997"/>
                    </a:lnTo>
                    <a:lnTo>
                      <a:pt x="12227" y="6005"/>
                    </a:lnTo>
                    <a:lnTo>
                      <a:pt x="12203" y="6011"/>
                    </a:lnTo>
                    <a:lnTo>
                      <a:pt x="12177" y="6016"/>
                    </a:lnTo>
                    <a:lnTo>
                      <a:pt x="12153" y="6020"/>
                    </a:lnTo>
                    <a:lnTo>
                      <a:pt x="12130" y="6024"/>
                    </a:lnTo>
                    <a:lnTo>
                      <a:pt x="12104" y="6025"/>
                    </a:lnTo>
                    <a:lnTo>
                      <a:pt x="12080" y="6026"/>
                    </a:lnTo>
                    <a:lnTo>
                      <a:pt x="12055" y="6025"/>
                    </a:lnTo>
                    <a:lnTo>
                      <a:pt x="12031" y="6024"/>
                    </a:lnTo>
                    <a:lnTo>
                      <a:pt x="12006" y="6020"/>
                    </a:lnTo>
                    <a:lnTo>
                      <a:pt x="11982" y="6016"/>
                    </a:lnTo>
                    <a:lnTo>
                      <a:pt x="11958" y="6011"/>
                    </a:lnTo>
                    <a:lnTo>
                      <a:pt x="11934" y="6003"/>
                    </a:lnTo>
                    <a:lnTo>
                      <a:pt x="11910" y="5996"/>
                    </a:lnTo>
                    <a:lnTo>
                      <a:pt x="11888" y="5986"/>
                    </a:lnTo>
                    <a:lnTo>
                      <a:pt x="11864" y="5976"/>
                    </a:lnTo>
                    <a:lnTo>
                      <a:pt x="11841" y="5963"/>
                    </a:lnTo>
                    <a:lnTo>
                      <a:pt x="11820" y="5949"/>
                    </a:lnTo>
                    <a:lnTo>
                      <a:pt x="11797" y="5934"/>
                    </a:lnTo>
                    <a:lnTo>
                      <a:pt x="11777" y="5918"/>
                    </a:lnTo>
                    <a:lnTo>
                      <a:pt x="11756" y="5900"/>
                    </a:lnTo>
                    <a:lnTo>
                      <a:pt x="11735" y="5881"/>
                    </a:lnTo>
                    <a:lnTo>
                      <a:pt x="11735" y="5881"/>
                    </a:lnTo>
                    <a:lnTo>
                      <a:pt x="11717" y="5861"/>
                    </a:lnTo>
                    <a:lnTo>
                      <a:pt x="11698" y="5841"/>
                    </a:lnTo>
                    <a:lnTo>
                      <a:pt x="11681" y="5820"/>
                    </a:lnTo>
                    <a:lnTo>
                      <a:pt x="11666" y="5799"/>
                    </a:lnTo>
                    <a:lnTo>
                      <a:pt x="11651" y="5777"/>
                    </a:lnTo>
                    <a:lnTo>
                      <a:pt x="11638" y="5755"/>
                    </a:lnTo>
                    <a:lnTo>
                      <a:pt x="11627" y="5734"/>
                    </a:lnTo>
                    <a:lnTo>
                      <a:pt x="11616" y="5711"/>
                    </a:lnTo>
                    <a:lnTo>
                      <a:pt x="11607" y="5689"/>
                    </a:lnTo>
                    <a:lnTo>
                      <a:pt x="11598" y="5666"/>
                    </a:lnTo>
                    <a:lnTo>
                      <a:pt x="11592" y="5643"/>
                    </a:lnTo>
                    <a:lnTo>
                      <a:pt x="11587" y="5619"/>
                    </a:lnTo>
                    <a:lnTo>
                      <a:pt x="11582" y="5597"/>
                    </a:lnTo>
                    <a:lnTo>
                      <a:pt x="11579" y="5573"/>
                    </a:lnTo>
                    <a:lnTo>
                      <a:pt x="11577" y="5549"/>
                    </a:lnTo>
                    <a:lnTo>
                      <a:pt x="11577" y="5526"/>
                    </a:lnTo>
                    <a:lnTo>
                      <a:pt x="11577" y="5502"/>
                    </a:lnTo>
                    <a:lnTo>
                      <a:pt x="11579" y="5478"/>
                    </a:lnTo>
                    <a:lnTo>
                      <a:pt x="11583" y="5454"/>
                    </a:lnTo>
                    <a:lnTo>
                      <a:pt x="11587" y="5431"/>
                    </a:lnTo>
                    <a:lnTo>
                      <a:pt x="11593" y="5407"/>
                    </a:lnTo>
                    <a:lnTo>
                      <a:pt x="11599" y="5383"/>
                    </a:lnTo>
                    <a:lnTo>
                      <a:pt x="11608" y="5359"/>
                    </a:lnTo>
                    <a:lnTo>
                      <a:pt x="11617" y="5335"/>
                    </a:lnTo>
                    <a:lnTo>
                      <a:pt x="11628" y="5312"/>
                    </a:lnTo>
                    <a:lnTo>
                      <a:pt x="11640" y="5288"/>
                    </a:lnTo>
                    <a:lnTo>
                      <a:pt x="11654" y="5264"/>
                    </a:lnTo>
                    <a:lnTo>
                      <a:pt x="11667" y="5242"/>
                    </a:lnTo>
                    <a:lnTo>
                      <a:pt x="11684" y="5218"/>
                    </a:lnTo>
                    <a:lnTo>
                      <a:pt x="11700" y="5195"/>
                    </a:lnTo>
                    <a:lnTo>
                      <a:pt x="11719" y="5172"/>
                    </a:lnTo>
                    <a:lnTo>
                      <a:pt x="11738" y="5150"/>
                    </a:lnTo>
                    <a:lnTo>
                      <a:pt x="11738" y="5150"/>
                    </a:lnTo>
                    <a:lnTo>
                      <a:pt x="11928" y="4960"/>
                    </a:lnTo>
                    <a:lnTo>
                      <a:pt x="11928" y="4960"/>
                    </a:lnTo>
                    <a:lnTo>
                      <a:pt x="11958" y="4928"/>
                    </a:lnTo>
                    <a:lnTo>
                      <a:pt x="11989" y="4895"/>
                    </a:lnTo>
                    <a:lnTo>
                      <a:pt x="12017" y="4863"/>
                    </a:lnTo>
                    <a:lnTo>
                      <a:pt x="12045" y="4830"/>
                    </a:lnTo>
                    <a:lnTo>
                      <a:pt x="12073" y="4796"/>
                    </a:lnTo>
                    <a:lnTo>
                      <a:pt x="12098" y="4762"/>
                    </a:lnTo>
                    <a:lnTo>
                      <a:pt x="12123" y="4727"/>
                    </a:lnTo>
                    <a:lnTo>
                      <a:pt x="12147" y="4691"/>
                    </a:lnTo>
                    <a:lnTo>
                      <a:pt x="12170" y="4655"/>
                    </a:lnTo>
                    <a:lnTo>
                      <a:pt x="12193" y="4620"/>
                    </a:lnTo>
                    <a:lnTo>
                      <a:pt x="12213" y="4582"/>
                    </a:lnTo>
                    <a:lnTo>
                      <a:pt x="12233" y="4545"/>
                    </a:lnTo>
                    <a:lnTo>
                      <a:pt x="12253" y="4508"/>
                    </a:lnTo>
                    <a:lnTo>
                      <a:pt x="12271" y="4470"/>
                    </a:lnTo>
                    <a:lnTo>
                      <a:pt x="12287" y="4432"/>
                    </a:lnTo>
                    <a:lnTo>
                      <a:pt x="12303" y="4393"/>
                    </a:lnTo>
                    <a:lnTo>
                      <a:pt x="12318" y="4354"/>
                    </a:lnTo>
                    <a:lnTo>
                      <a:pt x="12334" y="4315"/>
                    </a:lnTo>
                    <a:lnTo>
                      <a:pt x="12346" y="4276"/>
                    </a:lnTo>
                    <a:lnTo>
                      <a:pt x="12359" y="4237"/>
                    </a:lnTo>
                    <a:lnTo>
                      <a:pt x="12370" y="4197"/>
                    </a:lnTo>
                    <a:lnTo>
                      <a:pt x="12380" y="4156"/>
                    </a:lnTo>
                    <a:lnTo>
                      <a:pt x="12389" y="4116"/>
                    </a:lnTo>
                    <a:lnTo>
                      <a:pt x="12398" y="4076"/>
                    </a:lnTo>
                    <a:lnTo>
                      <a:pt x="12405" y="4035"/>
                    </a:lnTo>
                    <a:lnTo>
                      <a:pt x="12412" y="3994"/>
                    </a:lnTo>
                    <a:lnTo>
                      <a:pt x="12417" y="3954"/>
                    </a:lnTo>
                    <a:lnTo>
                      <a:pt x="12420" y="3913"/>
                    </a:lnTo>
                    <a:lnTo>
                      <a:pt x="12424" y="3872"/>
                    </a:lnTo>
                    <a:lnTo>
                      <a:pt x="12427" y="3830"/>
                    </a:lnTo>
                    <a:lnTo>
                      <a:pt x="12428" y="3790"/>
                    </a:lnTo>
                    <a:lnTo>
                      <a:pt x="12429" y="3748"/>
                    </a:lnTo>
                    <a:lnTo>
                      <a:pt x="12428" y="3707"/>
                    </a:lnTo>
                    <a:lnTo>
                      <a:pt x="12427" y="3667"/>
                    </a:lnTo>
                    <a:lnTo>
                      <a:pt x="12424" y="3625"/>
                    </a:lnTo>
                    <a:lnTo>
                      <a:pt x="12420" y="3585"/>
                    </a:lnTo>
                    <a:lnTo>
                      <a:pt x="12417" y="3543"/>
                    </a:lnTo>
                    <a:lnTo>
                      <a:pt x="12412" y="3503"/>
                    </a:lnTo>
                    <a:lnTo>
                      <a:pt x="12405" y="3461"/>
                    </a:lnTo>
                    <a:lnTo>
                      <a:pt x="12398" y="3421"/>
                    </a:lnTo>
                    <a:lnTo>
                      <a:pt x="12389" y="3381"/>
                    </a:lnTo>
                    <a:lnTo>
                      <a:pt x="12380" y="3340"/>
                    </a:lnTo>
                    <a:lnTo>
                      <a:pt x="12370" y="3300"/>
                    </a:lnTo>
                    <a:lnTo>
                      <a:pt x="12359" y="3261"/>
                    </a:lnTo>
                    <a:lnTo>
                      <a:pt x="12346" y="3221"/>
                    </a:lnTo>
                    <a:lnTo>
                      <a:pt x="12332" y="3182"/>
                    </a:lnTo>
                    <a:lnTo>
                      <a:pt x="12318" y="3143"/>
                    </a:lnTo>
                    <a:lnTo>
                      <a:pt x="12303" y="3104"/>
                    </a:lnTo>
                    <a:lnTo>
                      <a:pt x="12287" y="3065"/>
                    </a:lnTo>
                    <a:lnTo>
                      <a:pt x="12271" y="3027"/>
                    </a:lnTo>
                    <a:lnTo>
                      <a:pt x="12252" y="2989"/>
                    </a:lnTo>
                    <a:lnTo>
                      <a:pt x="12233" y="2951"/>
                    </a:lnTo>
                    <a:lnTo>
                      <a:pt x="12213" y="2915"/>
                    </a:lnTo>
                    <a:lnTo>
                      <a:pt x="12193" y="2878"/>
                    </a:lnTo>
                    <a:lnTo>
                      <a:pt x="12170" y="2842"/>
                    </a:lnTo>
                    <a:lnTo>
                      <a:pt x="12147" y="2805"/>
                    </a:lnTo>
                    <a:lnTo>
                      <a:pt x="12123" y="2770"/>
                    </a:lnTo>
                    <a:lnTo>
                      <a:pt x="12098" y="2735"/>
                    </a:lnTo>
                    <a:lnTo>
                      <a:pt x="12072" y="2701"/>
                    </a:lnTo>
                    <a:lnTo>
                      <a:pt x="12045" y="2667"/>
                    </a:lnTo>
                    <a:lnTo>
                      <a:pt x="12017" y="2634"/>
                    </a:lnTo>
                    <a:lnTo>
                      <a:pt x="11989" y="2601"/>
                    </a:lnTo>
                    <a:lnTo>
                      <a:pt x="11958" y="2569"/>
                    </a:lnTo>
                    <a:lnTo>
                      <a:pt x="11928" y="2537"/>
                    </a:lnTo>
                    <a:lnTo>
                      <a:pt x="11928" y="2537"/>
                    </a:lnTo>
                    <a:lnTo>
                      <a:pt x="11738" y="2347"/>
                    </a:lnTo>
                    <a:lnTo>
                      <a:pt x="11738" y="2347"/>
                    </a:lnTo>
                    <a:lnTo>
                      <a:pt x="11719" y="2328"/>
                    </a:lnTo>
                    <a:lnTo>
                      <a:pt x="11700" y="2309"/>
                    </a:lnTo>
                    <a:lnTo>
                      <a:pt x="11684" y="2289"/>
                    </a:lnTo>
                    <a:lnTo>
                      <a:pt x="11667" y="2269"/>
                    </a:lnTo>
                    <a:lnTo>
                      <a:pt x="11654" y="2248"/>
                    </a:lnTo>
                    <a:lnTo>
                      <a:pt x="11640" y="2226"/>
                    </a:lnTo>
                    <a:lnTo>
                      <a:pt x="11627" y="2205"/>
                    </a:lnTo>
                    <a:lnTo>
                      <a:pt x="11616" y="2182"/>
                    </a:lnTo>
                    <a:lnTo>
                      <a:pt x="11606" y="2159"/>
                    </a:lnTo>
                    <a:lnTo>
                      <a:pt x="11597" y="2137"/>
                    </a:lnTo>
                    <a:lnTo>
                      <a:pt x="11589" y="2113"/>
                    </a:lnTo>
                    <a:lnTo>
                      <a:pt x="11583" y="2090"/>
                    </a:lnTo>
                    <a:lnTo>
                      <a:pt x="11578" y="2066"/>
                    </a:lnTo>
                    <a:lnTo>
                      <a:pt x="11574" y="2042"/>
                    </a:lnTo>
                    <a:lnTo>
                      <a:pt x="11570" y="2018"/>
                    </a:lnTo>
                    <a:lnTo>
                      <a:pt x="11569" y="1993"/>
                    </a:lnTo>
                    <a:lnTo>
                      <a:pt x="11569" y="1969"/>
                    </a:lnTo>
                    <a:lnTo>
                      <a:pt x="11569" y="1945"/>
                    </a:lnTo>
                    <a:lnTo>
                      <a:pt x="11572" y="1921"/>
                    </a:lnTo>
                    <a:lnTo>
                      <a:pt x="11575" y="1897"/>
                    </a:lnTo>
                    <a:lnTo>
                      <a:pt x="11579" y="1874"/>
                    </a:lnTo>
                    <a:lnTo>
                      <a:pt x="11586" y="1850"/>
                    </a:lnTo>
                    <a:lnTo>
                      <a:pt x="11593" y="1826"/>
                    </a:lnTo>
                    <a:lnTo>
                      <a:pt x="11602" y="1802"/>
                    </a:lnTo>
                    <a:lnTo>
                      <a:pt x="11611" y="1779"/>
                    </a:lnTo>
                    <a:lnTo>
                      <a:pt x="11622" y="1756"/>
                    </a:lnTo>
                    <a:lnTo>
                      <a:pt x="11635" y="1734"/>
                    </a:lnTo>
                    <a:lnTo>
                      <a:pt x="11649" y="1711"/>
                    </a:lnTo>
                    <a:lnTo>
                      <a:pt x="11664" y="1690"/>
                    </a:lnTo>
                    <a:lnTo>
                      <a:pt x="11680" y="1668"/>
                    </a:lnTo>
                    <a:lnTo>
                      <a:pt x="11698" y="1648"/>
                    </a:lnTo>
                    <a:lnTo>
                      <a:pt x="11718" y="1628"/>
                    </a:lnTo>
                    <a:lnTo>
                      <a:pt x="11718" y="1628"/>
                    </a:lnTo>
                    <a:lnTo>
                      <a:pt x="11738" y="1609"/>
                    </a:lnTo>
                    <a:lnTo>
                      <a:pt x="11758" y="1590"/>
                    </a:lnTo>
                    <a:lnTo>
                      <a:pt x="11781" y="1574"/>
                    </a:lnTo>
                    <a:lnTo>
                      <a:pt x="11802" y="1560"/>
                    </a:lnTo>
                    <a:lnTo>
                      <a:pt x="11825" y="1546"/>
                    </a:lnTo>
                    <a:lnTo>
                      <a:pt x="11849" y="1534"/>
                    </a:lnTo>
                    <a:lnTo>
                      <a:pt x="11873" y="1522"/>
                    </a:lnTo>
                    <a:lnTo>
                      <a:pt x="11897" y="1513"/>
                    </a:lnTo>
                    <a:lnTo>
                      <a:pt x="11921" y="1505"/>
                    </a:lnTo>
                    <a:lnTo>
                      <a:pt x="11946" y="1497"/>
                    </a:lnTo>
                    <a:lnTo>
                      <a:pt x="11971" y="1492"/>
                    </a:lnTo>
                    <a:lnTo>
                      <a:pt x="11996" y="1487"/>
                    </a:lnTo>
                    <a:lnTo>
                      <a:pt x="12021" y="1483"/>
                    </a:lnTo>
                    <a:lnTo>
                      <a:pt x="12046" y="1482"/>
                    </a:lnTo>
                    <a:lnTo>
                      <a:pt x="12072" y="1481"/>
                    </a:lnTo>
                    <a:lnTo>
                      <a:pt x="12097" y="1481"/>
                    </a:lnTo>
                    <a:lnTo>
                      <a:pt x="12123" y="1482"/>
                    </a:lnTo>
                    <a:lnTo>
                      <a:pt x="12148" y="1484"/>
                    </a:lnTo>
                    <a:lnTo>
                      <a:pt x="12174" y="1488"/>
                    </a:lnTo>
                    <a:lnTo>
                      <a:pt x="12199" y="1493"/>
                    </a:lnTo>
                    <a:lnTo>
                      <a:pt x="12223" y="1500"/>
                    </a:lnTo>
                    <a:lnTo>
                      <a:pt x="12248" y="1506"/>
                    </a:lnTo>
                    <a:lnTo>
                      <a:pt x="12272" y="1513"/>
                    </a:lnTo>
                    <a:lnTo>
                      <a:pt x="12296" y="1524"/>
                    </a:lnTo>
                    <a:lnTo>
                      <a:pt x="12320" y="1534"/>
                    </a:lnTo>
                    <a:lnTo>
                      <a:pt x="12342" y="1544"/>
                    </a:lnTo>
                    <a:lnTo>
                      <a:pt x="12364" y="1556"/>
                    </a:lnTo>
                    <a:lnTo>
                      <a:pt x="12386" y="1569"/>
                    </a:lnTo>
                    <a:lnTo>
                      <a:pt x="12408" y="1584"/>
                    </a:lnTo>
                    <a:lnTo>
                      <a:pt x="12428" y="1598"/>
                    </a:lnTo>
                    <a:lnTo>
                      <a:pt x="12448" y="1614"/>
                    </a:lnTo>
                    <a:lnTo>
                      <a:pt x="12467" y="1631"/>
                    </a:lnTo>
                    <a:lnTo>
                      <a:pt x="12467" y="1631"/>
                    </a:lnTo>
                    <a:lnTo>
                      <a:pt x="12651" y="1814"/>
                    </a:lnTo>
                    <a:lnTo>
                      <a:pt x="12651" y="1814"/>
                    </a:lnTo>
                    <a:lnTo>
                      <a:pt x="12700" y="1865"/>
                    </a:lnTo>
                    <a:lnTo>
                      <a:pt x="12748" y="1916"/>
                    </a:lnTo>
                    <a:lnTo>
                      <a:pt x="12793" y="1969"/>
                    </a:lnTo>
                    <a:lnTo>
                      <a:pt x="12837" y="2022"/>
                    </a:lnTo>
                    <a:lnTo>
                      <a:pt x="12881" y="2076"/>
                    </a:lnTo>
                    <a:lnTo>
                      <a:pt x="12922" y="2132"/>
                    </a:lnTo>
                    <a:lnTo>
                      <a:pt x="12962" y="2187"/>
                    </a:lnTo>
                    <a:lnTo>
                      <a:pt x="13000" y="2244"/>
                    </a:lnTo>
                    <a:lnTo>
                      <a:pt x="13038" y="2300"/>
                    </a:lnTo>
                    <a:lnTo>
                      <a:pt x="13073" y="2358"/>
                    </a:lnTo>
                    <a:lnTo>
                      <a:pt x="13106" y="2417"/>
                    </a:lnTo>
                    <a:lnTo>
                      <a:pt x="13138" y="2477"/>
                    </a:lnTo>
                    <a:lnTo>
                      <a:pt x="13169" y="2536"/>
                    </a:lnTo>
                    <a:lnTo>
                      <a:pt x="13197" y="2596"/>
                    </a:lnTo>
                    <a:lnTo>
                      <a:pt x="13224" y="2658"/>
                    </a:lnTo>
                    <a:lnTo>
                      <a:pt x="13250" y="2718"/>
                    </a:lnTo>
                    <a:lnTo>
                      <a:pt x="13274" y="2781"/>
                    </a:lnTo>
                    <a:lnTo>
                      <a:pt x="13297" y="2843"/>
                    </a:lnTo>
                    <a:lnTo>
                      <a:pt x="13318" y="2906"/>
                    </a:lnTo>
                    <a:lnTo>
                      <a:pt x="13337" y="2969"/>
                    </a:lnTo>
                    <a:lnTo>
                      <a:pt x="13356" y="3033"/>
                    </a:lnTo>
                    <a:lnTo>
                      <a:pt x="13373" y="3097"/>
                    </a:lnTo>
                    <a:lnTo>
                      <a:pt x="13388" y="3162"/>
                    </a:lnTo>
                    <a:lnTo>
                      <a:pt x="13400" y="3226"/>
                    </a:lnTo>
                    <a:lnTo>
                      <a:pt x="13412" y="3291"/>
                    </a:lnTo>
                    <a:lnTo>
                      <a:pt x="13422" y="3356"/>
                    </a:lnTo>
                    <a:lnTo>
                      <a:pt x="13430" y="3421"/>
                    </a:lnTo>
                    <a:lnTo>
                      <a:pt x="13438" y="3486"/>
                    </a:lnTo>
                    <a:lnTo>
                      <a:pt x="13443" y="3552"/>
                    </a:lnTo>
                    <a:lnTo>
                      <a:pt x="13447" y="3617"/>
                    </a:lnTo>
                    <a:lnTo>
                      <a:pt x="13449" y="3683"/>
                    </a:lnTo>
                    <a:lnTo>
                      <a:pt x="13451" y="3748"/>
                    </a:lnTo>
                    <a:lnTo>
                      <a:pt x="13449" y="3814"/>
                    </a:lnTo>
                    <a:lnTo>
                      <a:pt x="13447" y="3879"/>
                    </a:lnTo>
                    <a:lnTo>
                      <a:pt x="13443" y="3945"/>
                    </a:lnTo>
                    <a:lnTo>
                      <a:pt x="13438" y="4010"/>
                    </a:lnTo>
                    <a:lnTo>
                      <a:pt x="13430" y="4076"/>
                    </a:lnTo>
                    <a:lnTo>
                      <a:pt x="13422" y="4141"/>
                    </a:lnTo>
                    <a:lnTo>
                      <a:pt x="13412" y="4207"/>
                    </a:lnTo>
                    <a:lnTo>
                      <a:pt x="13400" y="4271"/>
                    </a:lnTo>
                    <a:lnTo>
                      <a:pt x="13388" y="4335"/>
                    </a:lnTo>
                    <a:lnTo>
                      <a:pt x="13373" y="4399"/>
                    </a:lnTo>
                    <a:lnTo>
                      <a:pt x="13356" y="4464"/>
                    </a:lnTo>
                    <a:lnTo>
                      <a:pt x="13339" y="4528"/>
                    </a:lnTo>
                    <a:lnTo>
                      <a:pt x="13318" y="4591"/>
                    </a:lnTo>
                    <a:lnTo>
                      <a:pt x="13297" y="4654"/>
                    </a:lnTo>
                    <a:lnTo>
                      <a:pt x="13274" y="4717"/>
                    </a:lnTo>
                    <a:lnTo>
                      <a:pt x="13250" y="4778"/>
                    </a:lnTo>
                    <a:lnTo>
                      <a:pt x="13225" y="4840"/>
                    </a:lnTo>
                    <a:lnTo>
                      <a:pt x="13197" y="4900"/>
                    </a:lnTo>
                    <a:lnTo>
                      <a:pt x="13169" y="4961"/>
                    </a:lnTo>
                    <a:lnTo>
                      <a:pt x="13138" y="5020"/>
                    </a:lnTo>
                    <a:lnTo>
                      <a:pt x="13106" y="5081"/>
                    </a:lnTo>
                    <a:lnTo>
                      <a:pt x="13073" y="5138"/>
                    </a:lnTo>
                    <a:lnTo>
                      <a:pt x="13038" y="5196"/>
                    </a:lnTo>
                    <a:lnTo>
                      <a:pt x="13001" y="5253"/>
                    </a:lnTo>
                    <a:lnTo>
                      <a:pt x="12962" y="5310"/>
                    </a:lnTo>
                    <a:lnTo>
                      <a:pt x="12923" y="5366"/>
                    </a:lnTo>
                    <a:lnTo>
                      <a:pt x="12881" y="5420"/>
                    </a:lnTo>
                    <a:lnTo>
                      <a:pt x="12839" y="5475"/>
                    </a:lnTo>
                    <a:lnTo>
                      <a:pt x="12793" y="5527"/>
                    </a:lnTo>
                    <a:lnTo>
                      <a:pt x="12748" y="5580"/>
                    </a:lnTo>
                    <a:lnTo>
                      <a:pt x="12700" y="5632"/>
                    </a:lnTo>
                    <a:lnTo>
                      <a:pt x="12651" y="5682"/>
                    </a:lnTo>
                    <a:lnTo>
                      <a:pt x="12651" y="5682"/>
                    </a:lnTo>
                    <a:close/>
                    <a:moveTo>
                      <a:pt x="2370" y="6562"/>
                    </a:moveTo>
                    <a:lnTo>
                      <a:pt x="2370" y="6562"/>
                    </a:lnTo>
                    <a:lnTo>
                      <a:pt x="2391" y="6585"/>
                    </a:lnTo>
                    <a:lnTo>
                      <a:pt x="2410" y="6607"/>
                    </a:lnTo>
                    <a:lnTo>
                      <a:pt x="2428" y="6629"/>
                    </a:lnTo>
                    <a:lnTo>
                      <a:pt x="2444" y="6653"/>
                    </a:lnTo>
                    <a:lnTo>
                      <a:pt x="2461" y="6677"/>
                    </a:lnTo>
                    <a:lnTo>
                      <a:pt x="2474" y="6701"/>
                    </a:lnTo>
                    <a:lnTo>
                      <a:pt x="2487" y="6726"/>
                    </a:lnTo>
                    <a:lnTo>
                      <a:pt x="2498" y="6750"/>
                    </a:lnTo>
                    <a:lnTo>
                      <a:pt x="2508" y="6775"/>
                    </a:lnTo>
                    <a:lnTo>
                      <a:pt x="2516" y="6802"/>
                    </a:lnTo>
                    <a:lnTo>
                      <a:pt x="2523" y="6827"/>
                    </a:lnTo>
                    <a:lnTo>
                      <a:pt x="2530" y="6853"/>
                    </a:lnTo>
                    <a:lnTo>
                      <a:pt x="2535" y="6880"/>
                    </a:lnTo>
                    <a:lnTo>
                      <a:pt x="2539" y="6905"/>
                    </a:lnTo>
                    <a:lnTo>
                      <a:pt x="2540" y="6931"/>
                    </a:lnTo>
                    <a:lnTo>
                      <a:pt x="2541" y="6958"/>
                    </a:lnTo>
                    <a:lnTo>
                      <a:pt x="2541" y="6984"/>
                    </a:lnTo>
                    <a:lnTo>
                      <a:pt x="2539" y="7011"/>
                    </a:lnTo>
                    <a:lnTo>
                      <a:pt x="2536" y="7036"/>
                    </a:lnTo>
                    <a:lnTo>
                      <a:pt x="2532" y="7062"/>
                    </a:lnTo>
                    <a:lnTo>
                      <a:pt x="2526" y="7088"/>
                    </a:lnTo>
                    <a:lnTo>
                      <a:pt x="2520" y="7113"/>
                    </a:lnTo>
                    <a:lnTo>
                      <a:pt x="2511" y="7138"/>
                    </a:lnTo>
                    <a:lnTo>
                      <a:pt x="2502" y="7163"/>
                    </a:lnTo>
                    <a:lnTo>
                      <a:pt x="2491" y="7188"/>
                    </a:lnTo>
                    <a:lnTo>
                      <a:pt x="2479" y="7212"/>
                    </a:lnTo>
                    <a:lnTo>
                      <a:pt x="2466" y="7235"/>
                    </a:lnTo>
                    <a:lnTo>
                      <a:pt x="2450" y="7259"/>
                    </a:lnTo>
                    <a:lnTo>
                      <a:pt x="2435" y="7280"/>
                    </a:lnTo>
                    <a:lnTo>
                      <a:pt x="2418" y="7303"/>
                    </a:lnTo>
                    <a:lnTo>
                      <a:pt x="2400" y="7324"/>
                    </a:lnTo>
                    <a:lnTo>
                      <a:pt x="2380" y="7344"/>
                    </a:lnTo>
                    <a:lnTo>
                      <a:pt x="2380" y="7344"/>
                    </a:lnTo>
                    <a:lnTo>
                      <a:pt x="2360" y="7365"/>
                    </a:lnTo>
                    <a:lnTo>
                      <a:pt x="2338" y="7382"/>
                    </a:lnTo>
                    <a:lnTo>
                      <a:pt x="2317" y="7400"/>
                    </a:lnTo>
                    <a:lnTo>
                      <a:pt x="2294" y="7415"/>
                    </a:lnTo>
                    <a:lnTo>
                      <a:pt x="2272" y="7430"/>
                    </a:lnTo>
                    <a:lnTo>
                      <a:pt x="2249" y="7444"/>
                    </a:lnTo>
                    <a:lnTo>
                      <a:pt x="2225" y="7455"/>
                    </a:lnTo>
                    <a:lnTo>
                      <a:pt x="2201" y="7467"/>
                    </a:lnTo>
                    <a:lnTo>
                      <a:pt x="2177" y="7475"/>
                    </a:lnTo>
                    <a:lnTo>
                      <a:pt x="2152" y="7484"/>
                    </a:lnTo>
                    <a:lnTo>
                      <a:pt x="2128" y="7490"/>
                    </a:lnTo>
                    <a:lnTo>
                      <a:pt x="2103" y="7497"/>
                    </a:lnTo>
                    <a:lnTo>
                      <a:pt x="2078" y="7501"/>
                    </a:lnTo>
                    <a:lnTo>
                      <a:pt x="2053" y="7503"/>
                    </a:lnTo>
                    <a:lnTo>
                      <a:pt x="2026" y="7506"/>
                    </a:lnTo>
                    <a:lnTo>
                      <a:pt x="2001" y="7506"/>
                    </a:lnTo>
                    <a:lnTo>
                      <a:pt x="1974" y="7504"/>
                    </a:lnTo>
                    <a:lnTo>
                      <a:pt x="1949" y="7503"/>
                    </a:lnTo>
                    <a:lnTo>
                      <a:pt x="1923" y="7499"/>
                    </a:lnTo>
                    <a:lnTo>
                      <a:pt x="1896" y="7494"/>
                    </a:lnTo>
                    <a:lnTo>
                      <a:pt x="1871" y="7488"/>
                    </a:lnTo>
                    <a:lnTo>
                      <a:pt x="1845" y="7480"/>
                    </a:lnTo>
                    <a:lnTo>
                      <a:pt x="1820" y="7472"/>
                    </a:lnTo>
                    <a:lnTo>
                      <a:pt x="1793" y="7461"/>
                    </a:lnTo>
                    <a:lnTo>
                      <a:pt x="1768" y="7450"/>
                    </a:lnTo>
                    <a:lnTo>
                      <a:pt x="1743" y="7438"/>
                    </a:lnTo>
                    <a:lnTo>
                      <a:pt x="1718" y="7424"/>
                    </a:lnTo>
                    <a:lnTo>
                      <a:pt x="1694" y="7409"/>
                    </a:lnTo>
                    <a:lnTo>
                      <a:pt x="1668" y="7391"/>
                    </a:lnTo>
                    <a:lnTo>
                      <a:pt x="1644" y="7373"/>
                    </a:lnTo>
                    <a:lnTo>
                      <a:pt x="1621" y="7354"/>
                    </a:lnTo>
                    <a:lnTo>
                      <a:pt x="1597" y="7333"/>
                    </a:lnTo>
                    <a:lnTo>
                      <a:pt x="1597" y="7333"/>
                    </a:lnTo>
                    <a:lnTo>
                      <a:pt x="1404" y="7140"/>
                    </a:lnTo>
                    <a:lnTo>
                      <a:pt x="1404" y="7140"/>
                    </a:lnTo>
                    <a:lnTo>
                      <a:pt x="1361" y="7096"/>
                    </a:lnTo>
                    <a:lnTo>
                      <a:pt x="1318" y="7052"/>
                    </a:lnTo>
                    <a:lnTo>
                      <a:pt x="1276" y="7007"/>
                    </a:lnTo>
                    <a:lnTo>
                      <a:pt x="1234" y="6962"/>
                    </a:lnTo>
                    <a:lnTo>
                      <a:pt x="1194" y="6916"/>
                    </a:lnTo>
                    <a:lnTo>
                      <a:pt x="1153" y="6870"/>
                    </a:lnTo>
                    <a:lnTo>
                      <a:pt x="1114" y="6823"/>
                    </a:lnTo>
                    <a:lnTo>
                      <a:pt x="1075" y="6777"/>
                    </a:lnTo>
                    <a:lnTo>
                      <a:pt x="1038" y="6729"/>
                    </a:lnTo>
                    <a:lnTo>
                      <a:pt x="1000" y="6681"/>
                    </a:lnTo>
                    <a:lnTo>
                      <a:pt x="963" y="6633"/>
                    </a:lnTo>
                    <a:lnTo>
                      <a:pt x="927" y="6585"/>
                    </a:lnTo>
                    <a:lnTo>
                      <a:pt x="891" y="6536"/>
                    </a:lnTo>
                    <a:lnTo>
                      <a:pt x="857" y="6487"/>
                    </a:lnTo>
                    <a:lnTo>
                      <a:pt x="791" y="6389"/>
                    </a:lnTo>
                    <a:lnTo>
                      <a:pt x="725" y="6288"/>
                    </a:lnTo>
                    <a:lnTo>
                      <a:pt x="663" y="6186"/>
                    </a:lnTo>
                    <a:lnTo>
                      <a:pt x="606" y="6083"/>
                    </a:lnTo>
                    <a:lnTo>
                      <a:pt x="549" y="5980"/>
                    </a:lnTo>
                    <a:lnTo>
                      <a:pt x="496" y="5874"/>
                    </a:lnTo>
                    <a:lnTo>
                      <a:pt x="444" y="5768"/>
                    </a:lnTo>
                    <a:lnTo>
                      <a:pt x="397" y="5661"/>
                    </a:lnTo>
                    <a:lnTo>
                      <a:pt x="351" y="5553"/>
                    </a:lnTo>
                    <a:lnTo>
                      <a:pt x="308" y="5444"/>
                    </a:lnTo>
                    <a:lnTo>
                      <a:pt x="269" y="5335"/>
                    </a:lnTo>
                    <a:lnTo>
                      <a:pt x="232" y="5224"/>
                    </a:lnTo>
                    <a:lnTo>
                      <a:pt x="198" y="5113"/>
                    </a:lnTo>
                    <a:lnTo>
                      <a:pt x="166" y="5002"/>
                    </a:lnTo>
                    <a:lnTo>
                      <a:pt x="137" y="4889"/>
                    </a:lnTo>
                    <a:lnTo>
                      <a:pt x="112" y="4777"/>
                    </a:lnTo>
                    <a:lnTo>
                      <a:pt x="88" y="4664"/>
                    </a:lnTo>
                    <a:lnTo>
                      <a:pt x="68" y="4549"/>
                    </a:lnTo>
                    <a:lnTo>
                      <a:pt x="50" y="4436"/>
                    </a:lnTo>
                    <a:lnTo>
                      <a:pt x="35" y="4321"/>
                    </a:lnTo>
                    <a:lnTo>
                      <a:pt x="22" y="4207"/>
                    </a:lnTo>
                    <a:lnTo>
                      <a:pt x="12" y="4092"/>
                    </a:lnTo>
                    <a:lnTo>
                      <a:pt x="6" y="3976"/>
                    </a:lnTo>
                    <a:lnTo>
                      <a:pt x="2" y="3862"/>
                    </a:lnTo>
                    <a:lnTo>
                      <a:pt x="0" y="3746"/>
                    </a:lnTo>
                    <a:lnTo>
                      <a:pt x="2" y="3631"/>
                    </a:lnTo>
                    <a:lnTo>
                      <a:pt x="6" y="3515"/>
                    </a:lnTo>
                    <a:lnTo>
                      <a:pt x="12" y="3401"/>
                    </a:lnTo>
                    <a:lnTo>
                      <a:pt x="22" y="3286"/>
                    </a:lnTo>
                    <a:lnTo>
                      <a:pt x="35" y="3170"/>
                    </a:lnTo>
                    <a:lnTo>
                      <a:pt x="50" y="3057"/>
                    </a:lnTo>
                    <a:lnTo>
                      <a:pt x="68" y="2943"/>
                    </a:lnTo>
                    <a:lnTo>
                      <a:pt x="88" y="2829"/>
                    </a:lnTo>
                    <a:lnTo>
                      <a:pt x="112" y="2716"/>
                    </a:lnTo>
                    <a:lnTo>
                      <a:pt x="137" y="2603"/>
                    </a:lnTo>
                    <a:lnTo>
                      <a:pt x="166" y="2491"/>
                    </a:lnTo>
                    <a:lnTo>
                      <a:pt x="198" y="2378"/>
                    </a:lnTo>
                    <a:lnTo>
                      <a:pt x="233" y="2268"/>
                    </a:lnTo>
                    <a:lnTo>
                      <a:pt x="269" y="2157"/>
                    </a:lnTo>
                    <a:lnTo>
                      <a:pt x="308" y="2047"/>
                    </a:lnTo>
                    <a:lnTo>
                      <a:pt x="351" y="1939"/>
                    </a:lnTo>
                    <a:lnTo>
                      <a:pt x="397" y="1831"/>
                    </a:lnTo>
                    <a:lnTo>
                      <a:pt x="444" y="1724"/>
                    </a:lnTo>
                    <a:lnTo>
                      <a:pt x="496" y="1618"/>
                    </a:lnTo>
                    <a:lnTo>
                      <a:pt x="549" y="1513"/>
                    </a:lnTo>
                    <a:lnTo>
                      <a:pt x="606" y="1409"/>
                    </a:lnTo>
                    <a:lnTo>
                      <a:pt x="663" y="1306"/>
                    </a:lnTo>
                    <a:lnTo>
                      <a:pt x="725" y="1205"/>
                    </a:lnTo>
                    <a:lnTo>
                      <a:pt x="791" y="1104"/>
                    </a:lnTo>
                    <a:lnTo>
                      <a:pt x="857" y="1005"/>
                    </a:lnTo>
                    <a:lnTo>
                      <a:pt x="891" y="956"/>
                    </a:lnTo>
                    <a:lnTo>
                      <a:pt x="927" y="908"/>
                    </a:lnTo>
                    <a:lnTo>
                      <a:pt x="963" y="859"/>
                    </a:lnTo>
                    <a:lnTo>
                      <a:pt x="1000" y="811"/>
                    </a:lnTo>
                    <a:lnTo>
                      <a:pt x="1038" y="763"/>
                    </a:lnTo>
                    <a:lnTo>
                      <a:pt x="1075" y="716"/>
                    </a:lnTo>
                    <a:lnTo>
                      <a:pt x="1114" y="669"/>
                    </a:lnTo>
                    <a:lnTo>
                      <a:pt x="1153" y="622"/>
                    </a:lnTo>
                    <a:lnTo>
                      <a:pt x="1194" y="577"/>
                    </a:lnTo>
                    <a:lnTo>
                      <a:pt x="1234" y="530"/>
                    </a:lnTo>
                    <a:lnTo>
                      <a:pt x="1276" y="485"/>
                    </a:lnTo>
                    <a:lnTo>
                      <a:pt x="1318" y="441"/>
                    </a:lnTo>
                    <a:lnTo>
                      <a:pt x="1361" y="395"/>
                    </a:lnTo>
                    <a:lnTo>
                      <a:pt x="1404" y="351"/>
                    </a:lnTo>
                    <a:lnTo>
                      <a:pt x="1404" y="351"/>
                    </a:lnTo>
                    <a:lnTo>
                      <a:pt x="1597" y="159"/>
                    </a:lnTo>
                    <a:lnTo>
                      <a:pt x="1597" y="159"/>
                    </a:lnTo>
                    <a:lnTo>
                      <a:pt x="1619" y="140"/>
                    </a:lnTo>
                    <a:lnTo>
                      <a:pt x="1643" y="121"/>
                    </a:lnTo>
                    <a:lnTo>
                      <a:pt x="1667" y="105"/>
                    </a:lnTo>
                    <a:lnTo>
                      <a:pt x="1691" y="88"/>
                    </a:lnTo>
                    <a:lnTo>
                      <a:pt x="1716" y="74"/>
                    </a:lnTo>
                    <a:lnTo>
                      <a:pt x="1741" y="62"/>
                    </a:lnTo>
                    <a:lnTo>
                      <a:pt x="1767" y="49"/>
                    </a:lnTo>
                    <a:lnTo>
                      <a:pt x="1793" y="39"/>
                    </a:lnTo>
                    <a:lnTo>
                      <a:pt x="1820" y="30"/>
                    </a:lnTo>
                    <a:lnTo>
                      <a:pt x="1846" y="21"/>
                    </a:lnTo>
                    <a:lnTo>
                      <a:pt x="1874" y="15"/>
                    </a:lnTo>
                    <a:lnTo>
                      <a:pt x="1900" y="10"/>
                    </a:lnTo>
                    <a:lnTo>
                      <a:pt x="1928" y="5"/>
                    </a:lnTo>
                    <a:lnTo>
                      <a:pt x="1954" y="3"/>
                    </a:lnTo>
                    <a:lnTo>
                      <a:pt x="1982" y="1"/>
                    </a:lnTo>
                    <a:lnTo>
                      <a:pt x="2008" y="0"/>
                    </a:lnTo>
                    <a:lnTo>
                      <a:pt x="2036" y="1"/>
                    </a:lnTo>
                    <a:lnTo>
                      <a:pt x="2063" y="4"/>
                    </a:lnTo>
                    <a:lnTo>
                      <a:pt x="2090" y="8"/>
                    </a:lnTo>
                    <a:lnTo>
                      <a:pt x="2117" y="11"/>
                    </a:lnTo>
                    <a:lnTo>
                      <a:pt x="2143" y="18"/>
                    </a:lnTo>
                    <a:lnTo>
                      <a:pt x="2170" y="25"/>
                    </a:lnTo>
                    <a:lnTo>
                      <a:pt x="2195" y="34"/>
                    </a:lnTo>
                    <a:lnTo>
                      <a:pt x="2220" y="43"/>
                    </a:lnTo>
                    <a:lnTo>
                      <a:pt x="2245" y="54"/>
                    </a:lnTo>
                    <a:lnTo>
                      <a:pt x="2270" y="67"/>
                    </a:lnTo>
                    <a:lnTo>
                      <a:pt x="2294" y="79"/>
                    </a:lnTo>
                    <a:lnTo>
                      <a:pt x="2317" y="94"/>
                    </a:lnTo>
                    <a:lnTo>
                      <a:pt x="2340" y="111"/>
                    </a:lnTo>
                    <a:lnTo>
                      <a:pt x="2362" y="127"/>
                    </a:lnTo>
                    <a:lnTo>
                      <a:pt x="2384" y="146"/>
                    </a:lnTo>
                    <a:lnTo>
                      <a:pt x="2404" y="165"/>
                    </a:lnTo>
                    <a:lnTo>
                      <a:pt x="2404" y="165"/>
                    </a:lnTo>
                    <a:lnTo>
                      <a:pt x="2424" y="186"/>
                    </a:lnTo>
                    <a:lnTo>
                      <a:pt x="2442" y="208"/>
                    </a:lnTo>
                    <a:lnTo>
                      <a:pt x="2458" y="229"/>
                    </a:lnTo>
                    <a:lnTo>
                      <a:pt x="2473" y="252"/>
                    </a:lnTo>
                    <a:lnTo>
                      <a:pt x="2487" y="274"/>
                    </a:lnTo>
                    <a:lnTo>
                      <a:pt x="2500" y="297"/>
                    </a:lnTo>
                    <a:lnTo>
                      <a:pt x="2511" y="321"/>
                    </a:lnTo>
                    <a:lnTo>
                      <a:pt x="2521" y="345"/>
                    </a:lnTo>
                    <a:lnTo>
                      <a:pt x="2529" y="369"/>
                    </a:lnTo>
                    <a:lnTo>
                      <a:pt x="2536" y="393"/>
                    </a:lnTo>
                    <a:lnTo>
                      <a:pt x="2541" y="418"/>
                    </a:lnTo>
                    <a:lnTo>
                      <a:pt x="2546" y="443"/>
                    </a:lnTo>
                    <a:lnTo>
                      <a:pt x="2549" y="468"/>
                    </a:lnTo>
                    <a:lnTo>
                      <a:pt x="2550" y="494"/>
                    </a:lnTo>
                    <a:lnTo>
                      <a:pt x="2551" y="519"/>
                    </a:lnTo>
                    <a:lnTo>
                      <a:pt x="2550" y="544"/>
                    </a:lnTo>
                    <a:lnTo>
                      <a:pt x="2547" y="570"/>
                    </a:lnTo>
                    <a:lnTo>
                      <a:pt x="2544" y="596"/>
                    </a:lnTo>
                    <a:lnTo>
                      <a:pt x="2540" y="621"/>
                    </a:lnTo>
                    <a:lnTo>
                      <a:pt x="2534" y="646"/>
                    </a:lnTo>
                    <a:lnTo>
                      <a:pt x="2526" y="671"/>
                    </a:lnTo>
                    <a:lnTo>
                      <a:pt x="2518" y="696"/>
                    </a:lnTo>
                    <a:lnTo>
                      <a:pt x="2508" y="721"/>
                    </a:lnTo>
                    <a:lnTo>
                      <a:pt x="2497" y="745"/>
                    </a:lnTo>
                    <a:lnTo>
                      <a:pt x="2486" y="771"/>
                    </a:lnTo>
                    <a:lnTo>
                      <a:pt x="2473" y="794"/>
                    </a:lnTo>
                    <a:lnTo>
                      <a:pt x="2458" y="818"/>
                    </a:lnTo>
                    <a:lnTo>
                      <a:pt x="2443" y="841"/>
                    </a:lnTo>
                    <a:lnTo>
                      <a:pt x="2427" y="864"/>
                    </a:lnTo>
                    <a:lnTo>
                      <a:pt x="2409" y="886"/>
                    </a:lnTo>
                    <a:lnTo>
                      <a:pt x="2390" y="908"/>
                    </a:lnTo>
                    <a:lnTo>
                      <a:pt x="2370" y="929"/>
                    </a:lnTo>
                    <a:lnTo>
                      <a:pt x="2370" y="929"/>
                    </a:lnTo>
                    <a:lnTo>
                      <a:pt x="2176" y="1123"/>
                    </a:lnTo>
                    <a:lnTo>
                      <a:pt x="2176" y="1123"/>
                    </a:lnTo>
                    <a:lnTo>
                      <a:pt x="2109" y="1191"/>
                    </a:lnTo>
                    <a:lnTo>
                      <a:pt x="2045" y="1262"/>
                    </a:lnTo>
                    <a:lnTo>
                      <a:pt x="1982" y="1332"/>
                    </a:lnTo>
                    <a:lnTo>
                      <a:pt x="1922" y="1405"/>
                    </a:lnTo>
                    <a:lnTo>
                      <a:pt x="1864" y="1478"/>
                    </a:lnTo>
                    <a:lnTo>
                      <a:pt x="1807" y="1552"/>
                    </a:lnTo>
                    <a:lnTo>
                      <a:pt x="1753" y="1628"/>
                    </a:lnTo>
                    <a:lnTo>
                      <a:pt x="1701" y="1705"/>
                    </a:lnTo>
                    <a:lnTo>
                      <a:pt x="1652" y="1782"/>
                    </a:lnTo>
                    <a:lnTo>
                      <a:pt x="1604" y="1861"/>
                    </a:lnTo>
                    <a:lnTo>
                      <a:pt x="1559" y="1940"/>
                    </a:lnTo>
                    <a:lnTo>
                      <a:pt x="1515" y="2021"/>
                    </a:lnTo>
                    <a:lnTo>
                      <a:pt x="1473" y="2101"/>
                    </a:lnTo>
                    <a:lnTo>
                      <a:pt x="1434" y="2183"/>
                    </a:lnTo>
                    <a:lnTo>
                      <a:pt x="1398" y="2266"/>
                    </a:lnTo>
                    <a:lnTo>
                      <a:pt x="1362" y="2349"/>
                    </a:lnTo>
                    <a:lnTo>
                      <a:pt x="1330" y="2434"/>
                    </a:lnTo>
                    <a:lnTo>
                      <a:pt x="1298" y="2518"/>
                    </a:lnTo>
                    <a:lnTo>
                      <a:pt x="1270" y="2604"/>
                    </a:lnTo>
                    <a:lnTo>
                      <a:pt x="1244" y="2689"/>
                    </a:lnTo>
                    <a:lnTo>
                      <a:pt x="1219" y="2776"/>
                    </a:lnTo>
                    <a:lnTo>
                      <a:pt x="1197" y="2862"/>
                    </a:lnTo>
                    <a:lnTo>
                      <a:pt x="1177" y="2950"/>
                    </a:lnTo>
                    <a:lnTo>
                      <a:pt x="1158" y="3037"/>
                    </a:lnTo>
                    <a:lnTo>
                      <a:pt x="1143" y="3125"/>
                    </a:lnTo>
                    <a:lnTo>
                      <a:pt x="1129" y="3213"/>
                    </a:lnTo>
                    <a:lnTo>
                      <a:pt x="1118" y="3301"/>
                    </a:lnTo>
                    <a:lnTo>
                      <a:pt x="1108" y="3391"/>
                    </a:lnTo>
                    <a:lnTo>
                      <a:pt x="1100" y="3479"/>
                    </a:lnTo>
                    <a:lnTo>
                      <a:pt x="1095" y="3568"/>
                    </a:lnTo>
                    <a:lnTo>
                      <a:pt x="1092" y="3656"/>
                    </a:lnTo>
                    <a:lnTo>
                      <a:pt x="1092" y="3746"/>
                    </a:lnTo>
                    <a:lnTo>
                      <a:pt x="1092" y="3835"/>
                    </a:lnTo>
                    <a:lnTo>
                      <a:pt x="1095" y="3925"/>
                    </a:lnTo>
                    <a:lnTo>
                      <a:pt x="1100" y="4013"/>
                    </a:lnTo>
                    <a:lnTo>
                      <a:pt x="1108" y="4102"/>
                    </a:lnTo>
                    <a:lnTo>
                      <a:pt x="1118" y="4190"/>
                    </a:lnTo>
                    <a:lnTo>
                      <a:pt x="1129" y="4278"/>
                    </a:lnTo>
                    <a:lnTo>
                      <a:pt x="1143" y="4367"/>
                    </a:lnTo>
                    <a:lnTo>
                      <a:pt x="1158" y="4455"/>
                    </a:lnTo>
                    <a:lnTo>
                      <a:pt x="1177" y="4543"/>
                    </a:lnTo>
                    <a:lnTo>
                      <a:pt x="1197" y="4630"/>
                    </a:lnTo>
                    <a:lnTo>
                      <a:pt x="1219" y="4717"/>
                    </a:lnTo>
                    <a:lnTo>
                      <a:pt x="1244" y="4802"/>
                    </a:lnTo>
                    <a:lnTo>
                      <a:pt x="1270" y="4889"/>
                    </a:lnTo>
                    <a:lnTo>
                      <a:pt x="1298" y="4973"/>
                    </a:lnTo>
                    <a:lnTo>
                      <a:pt x="1330" y="5058"/>
                    </a:lnTo>
                    <a:lnTo>
                      <a:pt x="1362" y="5142"/>
                    </a:lnTo>
                    <a:lnTo>
                      <a:pt x="1398" y="5225"/>
                    </a:lnTo>
                    <a:lnTo>
                      <a:pt x="1434" y="5308"/>
                    </a:lnTo>
                    <a:lnTo>
                      <a:pt x="1473" y="5390"/>
                    </a:lnTo>
                    <a:lnTo>
                      <a:pt x="1515" y="5472"/>
                    </a:lnTo>
                    <a:lnTo>
                      <a:pt x="1559" y="5551"/>
                    </a:lnTo>
                    <a:lnTo>
                      <a:pt x="1604" y="5632"/>
                    </a:lnTo>
                    <a:lnTo>
                      <a:pt x="1652" y="5710"/>
                    </a:lnTo>
                    <a:lnTo>
                      <a:pt x="1701" y="5788"/>
                    </a:lnTo>
                    <a:lnTo>
                      <a:pt x="1753" y="5864"/>
                    </a:lnTo>
                    <a:lnTo>
                      <a:pt x="1807" y="5939"/>
                    </a:lnTo>
                    <a:lnTo>
                      <a:pt x="1864" y="6015"/>
                    </a:lnTo>
                    <a:lnTo>
                      <a:pt x="1922" y="6088"/>
                    </a:lnTo>
                    <a:lnTo>
                      <a:pt x="1982" y="6160"/>
                    </a:lnTo>
                    <a:lnTo>
                      <a:pt x="2045" y="6230"/>
                    </a:lnTo>
                    <a:lnTo>
                      <a:pt x="2109" y="6301"/>
                    </a:lnTo>
                    <a:lnTo>
                      <a:pt x="2176" y="6369"/>
                    </a:lnTo>
                    <a:lnTo>
                      <a:pt x="2176" y="6369"/>
                    </a:lnTo>
                    <a:lnTo>
                      <a:pt x="2370" y="6562"/>
                    </a:lnTo>
                    <a:lnTo>
                      <a:pt x="2370" y="6562"/>
                    </a:lnTo>
                    <a:close/>
                    <a:moveTo>
                      <a:pt x="3663" y="2537"/>
                    </a:moveTo>
                    <a:lnTo>
                      <a:pt x="3663" y="2537"/>
                    </a:lnTo>
                    <a:lnTo>
                      <a:pt x="3632" y="2569"/>
                    </a:lnTo>
                    <a:lnTo>
                      <a:pt x="3603" y="2601"/>
                    </a:lnTo>
                    <a:lnTo>
                      <a:pt x="3574" y="2634"/>
                    </a:lnTo>
                    <a:lnTo>
                      <a:pt x="3546" y="2667"/>
                    </a:lnTo>
                    <a:lnTo>
                      <a:pt x="3518" y="2701"/>
                    </a:lnTo>
                    <a:lnTo>
                      <a:pt x="3493" y="2735"/>
                    </a:lnTo>
                    <a:lnTo>
                      <a:pt x="3468" y="2770"/>
                    </a:lnTo>
                    <a:lnTo>
                      <a:pt x="3444" y="2805"/>
                    </a:lnTo>
                    <a:lnTo>
                      <a:pt x="3420" y="2842"/>
                    </a:lnTo>
                    <a:lnTo>
                      <a:pt x="3399" y="2878"/>
                    </a:lnTo>
                    <a:lnTo>
                      <a:pt x="3377" y="2915"/>
                    </a:lnTo>
                    <a:lnTo>
                      <a:pt x="3357" y="2951"/>
                    </a:lnTo>
                    <a:lnTo>
                      <a:pt x="3338" y="2989"/>
                    </a:lnTo>
                    <a:lnTo>
                      <a:pt x="3321" y="3027"/>
                    </a:lnTo>
                    <a:lnTo>
                      <a:pt x="3303" y="3065"/>
                    </a:lnTo>
                    <a:lnTo>
                      <a:pt x="3287" y="3104"/>
                    </a:lnTo>
                    <a:lnTo>
                      <a:pt x="3272" y="3143"/>
                    </a:lnTo>
                    <a:lnTo>
                      <a:pt x="3258" y="3182"/>
                    </a:lnTo>
                    <a:lnTo>
                      <a:pt x="3245" y="3221"/>
                    </a:lnTo>
                    <a:lnTo>
                      <a:pt x="3232" y="3261"/>
                    </a:lnTo>
                    <a:lnTo>
                      <a:pt x="3221" y="3300"/>
                    </a:lnTo>
                    <a:lnTo>
                      <a:pt x="3211" y="3340"/>
                    </a:lnTo>
                    <a:lnTo>
                      <a:pt x="3201" y="3381"/>
                    </a:lnTo>
                    <a:lnTo>
                      <a:pt x="3193" y="3421"/>
                    </a:lnTo>
                    <a:lnTo>
                      <a:pt x="3186" y="3461"/>
                    </a:lnTo>
                    <a:lnTo>
                      <a:pt x="3180" y="3503"/>
                    </a:lnTo>
                    <a:lnTo>
                      <a:pt x="3175" y="3543"/>
                    </a:lnTo>
                    <a:lnTo>
                      <a:pt x="3170" y="3585"/>
                    </a:lnTo>
                    <a:lnTo>
                      <a:pt x="3166" y="3625"/>
                    </a:lnTo>
                    <a:lnTo>
                      <a:pt x="3163" y="3667"/>
                    </a:lnTo>
                    <a:lnTo>
                      <a:pt x="3162" y="3707"/>
                    </a:lnTo>
                    <a:lnTo>
                      <a:pt x="3162" y="3748"/>
                    </a:lnTo>
                    <a:lnTo>
                      <a:pt x="3162" y="3790"/>
                    </a:lnTo>
                    <a:lnTo>
                      <a:pt x="3163" y="3830"/>
                    </a:lnTo>
                    <a:lnTo>
                      <a:pt x="3166" y="3872"/>
                    </a:lnTo>
                    <a:lnTo>
                      <a:pt x="3170" y="3913"/>
                    </a:lnTo>
                    <a:lnTo>
                      <a:pt x="3175" y="3954"/>
                    </a:lnTo>
                    <a:lnTo>
                      <a:pt x="3180" y="3994"/>
                    </a:lnTo>
                    <a:lnTo>
                      <a:pt x="3186" y="4035"/>
                    </a:lnTo>
                    <a:lnTo>
                      <a:pt x="3193" y="4076"/>
                    </a:lnTo>
                    <a:lnTo>
                      <a:pt x="3201" y="4116"/>
                    </a:lnTo>
                    <a:lnTo>
                      <a:pt x="3211" y="4156"/>
                    </a:lnTo>
                    <a:lnTo>
                      <a:pt x="3221" y="4197"/>
                    </a:lnTo>
                    <a:lnTo>
                      <a:pt x="3232" y="4237"/>
                    </a:lnTo>
                    <a:lnTo>
                      <a:pt x="3244" y="4276"/>
                    </a:lnTo>
                    <a:lnTo>
                      <a:pt x="3258" y="4315"/>
                    </a:lnTo>
                    <a:lnTo>
                      <a:pt x="3272" y="4354"/>
                    </a:lnTo>
                    <a:lnTo>
                      <a:pt x="3287" y="4393"/>
                    </a:lnTo>
                    <a:lnTo>
                      <a:pt x="3303" y="4432"/>
                    </a:lnTo>
                    <a:lnTo>
                      <a:pt x="3321" y="4470"/>
                    </a:lnTo>
                    <a:lnTo>
                      <a:pt x="3338" y="4508"/>
                    </a:lnTo>
                    <a:lnTo>
                      <a:pt x="3357" y="4545"/>
                    </a:lnTo>
                    <a:lnTo>
                      <a:pt x="3377" y="4582"/>
                    </a:lnTo>
                    <a:lnTo>
                      <a:pt x="3399" y="4620"/>
                    </a:lnTo>
                    <a:lnTo>
                      <a:pt x="3420" y="4655"/>
                    </a:lnTo>
                    <a:lnTo>
                      <a:pt x="3444" y="4691"/>
                    </a:lnTo>
                    <a:lnTo>
                      <a:pt x="3468" y="4727"/>
                    </a:lnTo>
                    <a:lnTo>
                      <a:pt x="3492" y="4762"/>
                    </a:lnTo>
                    <a:lnTo>
                      <a:pt x="3518" y="4796"/>
                    </a:lnTo>
                    <a:lnTo>
                      <a:pt x="3545" y="4830"/>
                    </a:lnTo>
                    <a:lnTo>
                      <a:pt x="3573" y="4863"/>
                    </a:lnTo>
                    <a:lnTo>
                      <a:pt x="3601" y="4895"/>
                    </a:lnTo>
                    <a:lnTo>
                      <a:pt x="3632" y="4928"/>
                    </a:lnTo>
                    <a:lnTo>
                      <a:pt x="3663" y="4960"/>
                    </a:lnTo>
                    <a:lnTo>
                      <a:pt x="3663" y="4960"/>
                    </a:lnTo>
                    <a:lnTo>
                      <a:pt x="3853" y="5150"/>
                    </a:lnTo>
                    <a:lnTo>
                      <a:pt x="3853" y="5150"/>
                    </a:lnTo>
                    <a:lnTo>
                      <a:pt x="3872" y="5172"/>
                    </a:lnTo>
                    <a:lnTo>
                      <a:pt x="3890" y="5195"/>
                    </a:lnTo>
                    <a:lnTo>
                      <a:pt x="3907" y="5218"/>
                    </a:lnTo>
                    <a:lnTo>
                      <a:pt x="3923" y="5242"/>
                    </a:lnTo>
                    <a:lnTo>
                      <a:pt x="3938" y="5264"/>
                    </a:lnTo>
                    <a:lnTo>
                      <a:pt x="3950" y="5288"/>
                    </a:lnTo>
                    <a:lnTo>
                      <a:pt x="3963" y="5312"/>
                    </a:lnTo>
                    <a:lnTo>
                      <a:pt x="3973" y="5335"/>
                    </a:lnTo>
                    <a:lnTo>
                      <a:pt x="3983" y="5359"/>
                    </a:lnTo>
                    <a:lnTo>
                      <a:pt x="3991" y="5383"/>
                    </a:lnTo>
                    <a:lnTo>
                      <a:pt x="3998" y="5407"/>
                    </a:lnTo>
                    <a:lnTo>
                      <a:pt x="4003" y="5431"/>
                    </a:lnTo>
                    <a:lnTo>
                      <a:pt x="4008" y="5454"/>
                    </a:lnTo>
                    <a:lnTo>
                      <a:pt x="4012" y="5478"/>
                    </a:lnTo>
                    <a:lnTo>
                      <a:pt x="4013" y="5502"/>
                    </a:lnTo>
                    <a:lnTo>
                      <a:pt x="4015" y="5526"/>
                    </a:lnTo>
                    <a:lnTo>
                      <a:pt x="4013" y="5549"/>
                    </a:lnTo>
                    <a:lnTo>
                      <a:pt x="4012" y="5573"/>
                    </a:lnTo>
                    <a:lnTo>
                      <a:pt x="4008" y="5597"/>
                    </a:lnTo>
                    <a:lnTo>
                      <a:pt x="4004" y="5619"/>
                    </a:lnTo>
                    <a:lnTo>
                      <a:pt x="3998" y="5643"/>
                    </a:lnTo>
                    <a:lnTo>
                      <a:pt x="3992" y="5666"/>
                    </a:lnTo>
                    <a:lnTo>
                      <a:pt x="3984" y="5689"/>
                    </a:lnTo>
                    <a:lnTo>
                      <a:pt x="3974" y="5711"/>
                    </a:lnTo>
                    <a:lnTo>
                      <a:pt x="3964" y="5734"/>
                    </a:lnTo>
                    <a:lnTo>
                      <a:pt x="3952" y="5755"/>
                    </a:lnTo>
                    <a:lnTo>
                      <a:pt x="3939" y="5777"/>
                    </a:lnTo>
                    <a:lnTo>
                      <a:pt x="3925" y="5799"/>
                    </a:lnTo>
                    <a:lnTo>
                      <a:pt x="3909" y="5820"/>
                    </a:lnTo>
                    <a:lnTo>
                      <a:pt x="3892" y="5841"/>
                    </a:lnTo>
                    <a:lnTo>
                      <a:pt x="3875" y="5861"/>
                    </a:lnTo>
                    <a:lnTo>
                      <a:pt x="3855" y="5881"/>
                    </a:lnTo>
                    <a:lnTo>
                      <a:pt x="3855" y="5881"/>
                    </a:lnTo>
                    <a:lnTo>
                      <a:pt x="3834" y="5900"/>
                    </a:lnTo>
                    <a:lnTo>
                      <a:pt x="3814" y="5918"/>
                    </a:lnTo>
                    <a:lnTo>
                      <a:pt x="3793" y="5934"/>
                    </a:lnTo>
                    <a:lnTo>
                      <a:pt x="3771" y="5949"/>
                    </a:lnTo>
                    <a:lnTo>
                      <a:pt x="3749" y="5963"/>
                    </a:lnTo>
                    <a:lnTo>
                      <a:pt x="3726" y="5976"/>
                    </a:lnTo>
                    <a:lnTo>
                      <a:pt x="3703" y="5986"/>
                    </a:lnTo>
                    <a:lnTo>
                      <a:pt x="3680" y="5996"/>
                    </a:lnTo>
                    <a:lnTo>
                      <a:pt x="3656" y="6003"/>
                    </a:lnTo>
                    <a:lnTo>
                      <a:pt x="3633" y="6011"/>
                    </a:lnTo>
                    <a:lnTo>
                      <a:pt x="3608" y="6016"/>
                    </a:lnTo>
                    <a:lnTo>
                      <a:pt x="3584" y="6020"/>
                    </a:lnTo>
                    <a:lnTo>
                      <a:pt x="3560" y="6024"/>
                    </a:lnTo>
                    <a:lnTo>
                      <a:pt x="3535" y="6025"/>
                    </a:lnTo>
                    <a:lnTo>
                      <a:pt x="3511" y="6026"/>
                    </a:lnTo>
                    <a:lnTo>
                      <a:pt x="3486" y="6025"/>
                    </a:lnTo>
                    <a:lnTo>
                      <a:pt x="3462" y="6024"/>
                    </a:lnTo>
                    <a:lnTo>
                      <a:pt x="3437" y="6020"/>
                    </a:lnTo>
                    <a:lnTo>
                      <a:pt x="3413" y="6016"/>
                    </a:lnTo>
                    <a:lnTo>
                      <a:pt x="3389" y="6011"/>
                    </a:lnTo>
                    <a:lnTo>
                      <a:pt x="3365" y="6005"/>
                    </a:lnTo>
                    <a:lnTo>
                      <a:pt x="3341" y="5997"/>
                    </a:lnTo>
                    <a:lnTo>
                      <a:pt x="3317" y="5988"/>
                    </a:lnTo>
                    <a:lnTo>
                      <a:pt x="3294" y="5980"/>
                    </a:lnTo>
                    <a:lnTo>
                      <a:pt x="3272" y="5968"/>
                    </a:lnTo>
                    <a:lnTo>
                      <a:pt x="3249" y="5957"/>
                    </a:lnTo>
                    <a:lnTo>
                      <a:pt x="3226" y="5944"/>
                    </a:lnTo>
                    <a:lnTo>
                      <a:pt x="3205" y="5930"/>
                    </a:lnTo>
                    <a:lnTo>
                      <a:pt x="3183" y="5915"/>
                    </a:lnTo>
                    <a:lnTo>
                      <a:pt x="3163" y="5900"/>
                    </a:lnTo>
                    <a:lnTo>
                      <a:pt x="3143" y="5884"/>
                    </a:lnTo>
                    <a:lnTo>
                      <a:pt x="3124" y="5866"/>
                    </a:lnTo>
                    <a:lnTo>
                      <a:pt x="3124" y="5866"/>
                    </a:lnTo>
                    <a:lnTo>
                      <a:pt x="2940" y="5682"/>
                    </a:lnTo>
                    <a:lnTo>
                      <a:pt x="2940" y="5682"/>
                    </a:lnTo>
                    <a:lnTo>
                      <a:pt x="2891" y="5632"/>
                    </a:lnTo>
                    <a:lnTo>
                      <a:pt x="2843" y="5580"/>
                    </a:lnTo>
                    <a:lnTo>
                      <a:pt x="2797" y="5527"/>
                    </a:lnTo>
                    <a:lnTo>
                      <a:pt x="2753" y="5475"/>
                    </a:lnTo>
                    <a:lnTo>
                      <a:pt x="2710" y="5420"/>
                    </a:lnTo>
                    <a:lnTo>
                      <a:pt x="2668" y="5366"/>
                    </a:lnTo>
                    <a:lnTo>
                      <a:pt x="2628" y="5310"/>
                    </a:lnTo>
                    <a:lnTo>
                      <a:pt x="2590" y="5253"/>
                    </a:lnTo>
                    <a:lnTo>
                      <a:pt x="2554" y="5196"/>
                    </a:lnTo>
                    <a:lnTo>
                      <a:pt x="2518" y="5138"/>
                    </a:lnTo>
                    <a:lnTo>
                      <a:pt x="2484" y="5081"/>
                    </a:lnTo>
                    <a:lnTo>
                      <a:pt x="2453" y="5020"/>
                    </a:lnTo>
                    <a:lnTo>
                      <a:pt x="2423" y="4961"/>
                    </a:lnTo>
                    <a:lnTo>
                      <a:pt x="2394" y="4900"/>
                    </a:lnTo>
                    <a:lnTo>
                      <a:pt x="2366" y="4840"/>
                    </a:lnTo>
                    <a:lnTo>
                      <a:pt x="2340" y="4778"/>
                    </a:lnTo>
                    <a:lnTo>
                      <a:pt x="2316" y="4717"/>
                    </a:lnTo>
                    <a:lnTo>
                      <a:pt x="2293" y="4654"/>
                    </a:lnTo>
                    <a:lnTo>
                      <a:pt x="2272" y="4591"/>
                    </a:lnTo>
                    <a:lnTo>
                      <a:pt x="2253" y="4528"/>
                    </a:lnTo>
                    <a:lnTo>
                      <a:pt x="2235" y="4464"/>
                    </a:lnTo>
                    <a:lnTo>
                      <a:pt x="2219" y="4399"/>
                    </a:lnTo>
                    <a:lnTo>
                      <a:pt x="2204" y="4335"/>
                    </a:lnTo>
                    <a:lnTo>
                      <a:pt x="2190" y="4271"/>
                    </a:lnTo>
                    <a:lnTo>
                      <a:pt x="2178" y="4207"/>
                    </a:lnTo>
                    <a:lnTo>
                      <a:pt x="2168" y="4141"/>
                    </a:lnTo>
                    <a:lnTo>
                      <a:pt x="2160" y="4076"/>
                    </a:lnTo>
                    <a:lnTo>
                      <a:pt x="2153" y="4010"/>
                    </a:lnTo>
                    <a:lnTo>
                      <a:pt x="2147" y="3945"/>
                    </a:lnTo>
                    <a:lnTo>
                      <a:pt x="2143" y="3879"/>
                    </a:lnTo>
                    <a:lnTo>
                      <a:pt x="2141" y="3814"/>
                    </a:lnTo>
                    <a:lnTo>
                      <a:pt x="2141" y="3748"/>
                    </a:lnTo>
                    <a:lnTo>
                      <a:pt x="2141" y="3683"/>
                    </a:lnTo>
                    <a:lnTo>
                      <a:pt x="2143" y="3617"/>
                    </a:lnTo>
                    <a:lnTo>
                      <a:pt x="2147" y="3552"/>
                    </a:lnTo>
                    <a:lnTo>
                      <a:pt x="2153" y="3486"/>
                    </a:lnTo>
                    <a:lnTo>
                      <a:pt x="2160" y="3421"/>
                    </a:lnTo>
                    <a:lnTo>
                      <a:pt x="2168" y="3356"/>
                    </a:lnTo>
                    <a:lnTo>
                      <a:pt x="2178" y="3291"/>
                    </a:lnTo>
                    <a:lnTo>
                      <a:pt x="2190" y="3226"/>
                    </a:lnTo>
                    <a:lnTo>
                      <a:pt x="2204" y="3162"/>
                    </a:lnTo>
                    <a:lnTo>
                      <a:pt x="2219" y="3097"/>
                    </a:lnTo>
                    <a:lnTo>
                      <a:pt x="2235" y="3033"/>
                    </a:lnTo>
                    <a:lnTo>
                      <a:pt x="2253" y="2969"/>
                    </a:lnTo>
                    <a:lnTo>
                      <a:pt x="2273" y="2906"/>
                    </a:lnTo>
                    <a:lnTo>
                      <a:pt x="2293" y="2843"/>
                    </a:lnTo>
                    <a:lnTo>
                      <a:pt x="2316" y="2781"/>
                    </a:lnTo>
                    <a:lnTo>
                      <a:pt x="2341" y="2718"/>
                    </a:lnTo>
                    <a:lnTo>
                      <a:pt x="2366" y="2658"/>
                    </a:lnTo>
                    <a:lnTo>
                      <a:pt x="2394" y="2596"/>
                    </a:lnTo>
                    <a:lnTo>
                      <a:pt x="2423" y="2536"/>
                    </a:lnTo>
                    <a:lnTo>
                      <a:pt x="2453" y="2477"/>
                    </a:lnTo>
                    <a:lnTo>
                      <a:pt x="2484" y="2417"/>
                    </a:lnTo>
                    <a:lnTo>
                      <a:pt x="2518" y="2358"/>
                    </a:lnTo>
                    <a:lnTo>
                      <a:pt x="2554" y="2300"/>
                    </a:lnTo>
                    <a:lnTo>
                      <a:pt x="2590" y="2244"/>
                    </a:lnTo>
                    <a:lnTo>
                      <a:pt x="2628" y="2187"/>
                    </a:lnTo>
                    <a:lnTo>
                      <a:pt x="2668" y="2132"/>
                    </a:lnTo>
                    <a:lnTo>
                      <a:pt x="2710" y="2076"/>
                    </a:lnTo>
                    <a:lnTo>
                      <a:pt x="2753" y="2022"/>
                    </a:lnTo>
                    <a:lnTo>
                      <a:pt x="2797" y="1969"/>
                    </a:lnTo>
                    <a:lnTo>
                      <a:pt x="2843" y="1916"/>
                    </a:lnTo>
                    <a:lnTo>
                      <a:pt x="2891" y="1865"/>
                    </a:lnTo>
                    <a:lnTo>
                      <a:pt x="2940" y="1814"/>
                    </a:lnTo>
                    <a:lnTo>
                      <a:pt x="2940" y="1814"/>
                    </a:lnTo>
                    <a:lnTo>
                      <a:pt x="3124" y="1631"/>
                    </a:lnTo>
                    <a:lnTo>
                      <a:pt x="3124" y="1631"/>
                    </a:lnTo>
                    <a:lnTo>
                      <a:pt x="3143" y="1614"/>
                    </a:lnTo>
                    <a:lnTo>
                      <a:pt x="3163" y="1598"/>
                    </a:lnTo>
                    <a:lnTo>
                      <a:pt x="3183" y="1584"/>
                    </a:lnTo>
                    <a:lnTo>
                      <a:pt x="3205" y="1569"/>
                    </a:lnTo>
                    <a:lnTo>
                      <a:pt x="3226" y="1556"/>
                    </a:lnTo>
                    <a:lnTo>
                      <a:pt x="3249" y="1544"/>
                    </a:lnTo>
                    <a:lnTo>
                      <a:pt x="3272" y="1534"/>
                    </a:lnTo>
                    <a:lnTo>
                      <a:pt x="3295" y="1524"/>
                    </a:lnTo>
                    <a:lnTo>
                      <a:pt x="3318" y="1513"/>
                    </a:lnTo>
                    <a:lnTo>
                      <a:pt x="3343" y="1506"/>
                    </a:lnTo>
                    <a:lnTo>
                      <a:pt x="3367" y="1500"/>
                    </a:lnTo>
                    <a:lnTo>
                      <a:pt x="3392" y="1493"/>
                    </a:lnTo>
                    <a:lnTo>
                      <a:pt x="3418" y="1488"/>
                    </a:lnTo>
                    <a:lnTo>
                      <a:pt x="3443" y="1484"/>
                    </a:lnTo>
                    <a:lnTo>
                      <a:pt x="3468" y="1482"/>
                    </a:lnTo>
                    <a:lnTo>
                      <a:pt x="3493" y="1481"/>
                    </a:lnTo>
                    <a:lnTo>
                      <a:pt x="3518" y="1481"/>
                    </a:lnTo>
                    <a:lnTo>
                      <a:pt x="3545" y="1482"/>
                    </a:lnTo>
                    <a:lnTo>
                      <a:pt x="3570" y="1483"/>
                    </a:lnTo>
                    <a:lnTo>
                      <a:pt x="3595" y="1487"/>
                    </a:lnTo>
                    <a:lnTo>
                      <a:pt x="3620" y="1492"/>
                    </a:lnTo>
                    <a:lnTo>
                      <a:pt x="3646" y="1497"/>
                    </a:lnTo>
                    <a:lnTo>
                      <a:pt x="3669" y="1505"/>
                    </a:lnTo>
                    <a:lnTo>
                      <a:pt x="3695" y="1513"/>
                    </a:lnTo>
                    <a:lnTo>
                      <a:pt x="3719" y="1522"/>
                    </a:lnTo>
                    <a:lnTo>
                      <a:pt x="3743" y="1534"/>
                    </a:lnTo>
                    <a:lnTo>
                      <a:pt x="3765" y="1546"/>
                    </a:lnTo>
                    <a:lnTo>
                      <a:pt x="3788" y="1560"/>
                    </a:lnTo>
                    <a:lnTo>
                      <a:pt x="3811" y="1574"/>
                    </a:lnTo>
                    <a:lnTo>
                      <a:pt x="3832" y="1590"/>
                    </a:lnTo>
                    <a:lnTo>
                      <a:pt x="3853" y="1609"/>
                    </a:lnTo>
                    <a:lnTo>
                      <a:pt x="3873" y="1628"/>
                    </a:lnTo>
                    <a:lnTo>
                      <a:pt x="3873" y="1628"/>
                    </a:lnTo>
                    <a:lnTo>
                      <a:pt x="3892" y="1648"/>
                    </a:lnTo>
                    <a:lnTo>
                      <a:pt x="3910" y="1668"/>
                    </a:lnTo>
                    <a:lnTo>
                      <a:pt x="3926" y="1690"/>
                    </a:lnTo>
                    <a:lnTo>
                      <a:pt x="3941" y="1711"/>
                    </a:lnTo>
                    <a:lnTo>
                      <a:pt x="3955" y="1734"/>
                    </a:lnTo>
                    <a:lnTo>
                      <a:pt x="3968" y="1756"/>
                    </a:lnTo>
                    <a:lnTo>
                      <a:pt x="3979" y="1779"/>
                    </a:lnTo>
                    <a:lnTo>
                      <a:pt x="3989" y="1802"/>
                    </a:lnTo>
                    <a:lnTo>
                      <a:pt x="3998" y="1826"/>
                    </a:lnTo>
                    <a:lnTo>
                      <a:pt x="4004" y="1850"/>
                    </a:lnTo>
                    <a:lnTo>
                      <a:pt x="4011" y="1874"/>
                    </a:lnTo>
                    <a:lnTo>
                      <a:pt x="4016" y="1897"/>
                    </a:lnTo>
                    <a:lnTo>
                      <a:pt x="4018" y="1921"/>
                    </a:lnTo>
                    <a:lnTo>
                      <a:pt x="4021" y="1945"/>
                    </a:lnTo>
                    <a:lnTo>
                      <a:pt x="4022" y="1969"/>
                    </a:lnTo>
                    <a:lnTo>
                      <a:pt x="4021" y="1993"/>
                    </a:lnTo>
                    <a:lnTo>
                      <a:pt x="4020" y="2018"/>
                    </a:lnTo>
                    <a:lnTo>
                      <a:pt x="4017" y="2042"/>
                    </a:lnTo>
                    <a:lnTo>
                      <a:pt x="4013" y="2066"/>
                    </a:lnTo>
                    <a:lnTo>
                      <a:pt x="4007" y="2090"/>
                    </a:lnTo>
                    <a:lnTo>
                      <a:pt x="4001" y="2113"/>
                    </a:lnTo>
                    <a:lnTo>
                      <a:pt x="3993" y="2137"/>
                    </a:lnTo>
                    <a:lnTo>
                      <a:pt x="3984" y="2159"/>
                    </a:lnTo>
                    <a:lnTo>
                      <a:pt x="3974" y="2182"/>
                    </a:lnTo>
                    <a:lnTo>
                      <a:pt x="3963" y="2205"/>
                    </a:lnTo>
                    <a:lnTo>
                      <a:pt x="3952" y="2226"/>
                    </a:lnTo>
                    <a:lnTo>
                      <a:pt x="3938" y="2248"/>
                    </a:lnTo>
                    <a:lnTo>
                      <a:pt x="3923" y="2269"/>
                    </a:lnTo>
                    <a:lnTo>
                      <a:pt x="3907" y="2289"/>
                    </a:lnTo>
                    <a:lnTo>
                      <a:pt x="3890" y="2309"/>
                    </a:lnTo>
                    <a:lnTo>
                      <a:pt x="3872" y="2328"/>
                    </a:lnTo>
                    <a:lnTo>
                      <a:pt x="3853" y="2347"/>
                    </a:lnTo>
                    <a:lnTo>
                      <a:pt x="3853" y="2347"/>
                    </a:lnTo>
                    <a:lnTo>
                      <a:pt x="3663" y="2537"/>
                    </a:lnTo>
                    <a:lnTo>
                      <a:pt x="3663" y="2537"/>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grpSp>
      </p:grpSp>
      <p:grpSp>
        <p:nvGrpSpPr>
          <p:cNvPr id="24" name="组合 23"/>
          <p:cNvGrpSpPr/>
          <p:nvPr/>
        </p:nvGrpSpPr>
        <p:grpSpPr>
          <a:xfrm>
            <a:off x="4107727" y="2378779"/>
            <a:ext cx="1159292" cy="2467152"/>
            <a:chOff x="4107727" y="2974772"/>
            <a:chExt cx="1159292" cy="2467152"/>
          </a:xfrm>
        </p:grpSpPr>
        <p:sp>
          <p:nvSpPr>
            <p:cNvPr id="25" name="矩形 24"/>
            <p:cNvSpPr/>
            <p:nvPr/>
          </p:nvSpPr>
          <p:spPr>
            <a:xfrm>
              <a:off x="4107727" y="5146779"/>
              <a:ext cx="1159292" cy="295145"/>
            </a:xfrm>
            <a:prstGeom prst="rect">
              <a:avLst/>
            </a:prstGeom>
            <a:ln w="19050">
              <a:solidFill>
                <a:schemeClr val="tx2"/>
              </a:solidFill>
            </a:ln>
          </p:spPr>
          <p:txBody>
            <a:bodyPr wrap="none">
              <a:spAutoFit/>
            </a:bodyPr>
            <a:lstStyle/>
            <a:p>
              <a:pPr algn="ctr">
                <a:lnSpc>
                  <a:spcPct val="120000"/>
                </a:lnSpc>
                <a:tabLst>
                  <a:tab pos="536575" algn="l"/>
                </a:tabLst>
              </a:pPr>
              <a:r>
                <a:rPr lang="en-US" altLang="zh-CN" sz="1200" b="1" dirty="0" smtClean="0">
                  <a:solidFill>
                    <a:schemeClr val="tx2"/>
                  </a:solidFill>
                  <a:latin typeface="+mn-ea"/>
                </a:rPr>
                <a:t>CHAPTER 02</a:t>
              </a:r>
              <a:endParaRPr lang="en-US" altLang="zh-CN" sz="1000" b="1" dirty="0">
                <a:solidFill>
                  <a:schemeClr val="tx2"/>
                </a:solidFill>
                <a:latin typeface="+mn-ea"/>
              </a:endParaRPr>
            </a:p>
          </p:txBody>
        </p:sp>
        <p:grpSp>
          <p:nvGrpSpPr>
            <p:cNvPr id="26" name="组合 25"/>
            <p:cNvGrpSpPr/>
            <p:nvPr/>
          </p:nvGrpSpPr>
          <p:grpSpPr>
            <a:xfrm>
              <a:off x="4327373" y="2974772"/>
              <a:ext cx="720000" cy="720000"/>
              <a:chOff x="4327373" y="2631872"/>
              <a:chExt cx="720000" cy="720000"/>
            </a:xfrm>
          </p:grpSpPr>
          <p:sp>
            <p:nvSpPr>
              <p:cNvPr id="27" name="椭圆 26"/>
              <p:cNvSpPr/>
              <p:nvPr/>
            </p:nvSpPr>
            <p:spPr>
              <a:xfrm>
                <a:off x="4327373" y="2631872"/>
                <a:ext cx="720000" cy="720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422"/>
              <p:cNvSpPr>
                <a:spLocks noEditPoints="1"/>
              </p:cNvSpPr>
              <p:nvPr/>
            </p:nvSpPr>
            <p:spPr bwMode="auto">
              <a:xfrm>
                <a:off x="4559615" y="2864147"/>
                <a:ext cx="255516" cy="255450"/>
              </a:xfrm>
              <a:custGeom>
                <a:avLst/>
                <a:gdLst>
                  <a:gd name="T0" fmla="*/ 9052 w 15574"/>
                  <a:gd name="T1" fmla="*/ 8173 h 15571"/>
                  <a:gd name="T2" fmla="*/ 8849 w 15574"/>
                  <a:gd name="T3" fmla="*/ 8571 h 15571"/>
                  <a:gd name="T4" fmla="*/ 8475 w 15574"/>
                  <a:gd name="T5" fmla="*/ 8909 h 15571"/>
                  <a:gd name="T6" fmla="*/ 8057 w 15574"/>
                  <a:gd name="T7" fmla="*/ 9073 h 15571"/>
                  <a:gd name="T8" fmla="*/ 7622 w 15574"/>
                  <a:gd name="T9" fmla="*/ 9089 h 15571"/>
                  <a:gd name="T10" fmla="*/ 7190 w 15574"/>
                  <a:gd name="T11" fmla="*/ 8956 h 15571"/>
                  <a:gd name="T12" fmla="*/ 6792 w 15574"/>
                  <a:gd name="T13" fmla="*/ 8645 h 15571"/>
                  <a:gd name="T14" fmla="*/ 6563 w 15574"/>
                  <a:gd name="T15" fmla="*/ 8265 h 15571"/>
                  <a:gd name="T16" fmla="*/ 6471 w 15574"/>
                  <a:gd name="T17" fmla="*/ 7815 h 15571"/>
                  <a:gd name="T18" fmla="*/ 6530 w 15574"/>
                  <a:gd name="T19" fmla="*/ 7388 h 15571"/>
                  <a:gd name="T20" fmla="*/ 6733 w 15574"/>
                  <a:gd name="T21" fmla="*/ 6992 h 15571"/>
                  <a:gd name="T22" fmla="*/ 7106 w 15574"/>
                  <a:gd name="T23" fmla="*/ 6652 h 15571"/>
                  <a:gd name="T24" fmla="*/ 7525 w 15574"/>
                  <a:gd name="T25" fmla="*/ 6488 h 15571"/>
                  <a:gd name="T26" fmla="*/ 7959 w 15574"/>
                  <a:gd name="T27" fmla="*/ 6472 h 15571"/>
                  <a:gd name="T28" fmla="*/ 8392 w 15574"/>
                  <a:gd name="T29" fmla="*/ 6605 h 15571"/>
                  <a:gd name="T30" fmla="*/ 8788 w 15574"/>
                  <a:gd name="T31" fmla="*/ 6917 h 15571"/>
                  <a:gd name="T32" fmla="*/ 9019 w 15574"/>
                  <a:gd name="T33" fmla="*/ 7296 h 15571"/>
                  <a:gd name="T34" fmla="*/ 9111 w 15574"/>
                  <a:gd name="T35" fmla="*/ 7747 h 15571"/>
                  <a:gd name="T36" fmla="*/ 14251 w 15574"/>
                  <a:gd name="T37" fmla="*/ 9126 h 15571"/>
                  <a:gd name="T38" fmla="*/ 13953 w 15574"/>
                  <a:gd name="T39" fmla="*/ 10143 h 15571"/>
                  <a:gd name="T40" fmla="*/ 13001 w 15574"/>
                  <a:gd name="T41" fmla="*/ 11831 h 15571"/>
                  <a:gd name="T42" fmla="*/ 11612 w 15574"/>
                  <a:gd name="T43" fmla="*/ 13160 h 15571"/>
                  <a:gd name="T44" fmla="*/ 9948 w 15574"/>
                  <a:gd name="T45" fmla="*/ 14018 h 15571"/>
                  <a:gd name="T46" fmla="*/ 8987 w 15574"/>
                  <a:gd name="T47" fmla="*/ 14271 h 15571"/>
                  <a:gd name="T48" fmla="*/ 6870 w 15574"/>
                  <a:gd name="T49" fmla="*/ 14315 h 15571"/>
                  <a:gd name="T50" fmla="*/ 5895 w 15574"/>
                  <a:gd name="T51" fmla="*/ 14102 h 15571"/>
                  <a:gd name="T52" fmla="*/ 4310 w 15574"/>
                  <a:gd name="T53" fmla="*/ 13387 h 15571"/>
                  <a:gd name="T54" fmla="*/ 2842 w 15574"/>
                  <a:gd name="T55" fmla="*/ 12145 h 15571"/>
                  <a:gd name="T56" fmla="*/ 1790 w 15574"/>
                  <a:gd name="T57" fmla="*/ 10529 h 15571"/>
                  <a:gd name="T58" fmla="*/ 1360 w 15574"/>
                  <a:gd name="T59" fmla="*/ 9266 h 15571"/>
                  <a:gd name="T60" fmla="*/ 1229 w 15574"/>
                  <a:gd name="T61" fmla="*/ 7085 h 15571"/>
                  <a:gd name="T62" fmla="*/ 1391 w 15574"/>
                  <a:gd name="T63" fmla="*/ 6166 h 15571"/>
                  <a:gd name="T64" fmla="*/ 1847 w 15574"/>
                  <a:gd name="T65" fmla="*/ 4913 h 15571"/>
                  <a:gd name="T66" fmla="*/ 2931 w 15574"/>
                  <a:gd name="T67" fmla="*/ 3318 h 15571"/>
                  <a:gd name="T68" fmla="*/ 4426 w 15574"/>
                  <a:gd name="T69" fmla="*/ 2105 h 15571"/>
                  <a:gd name="T70" fmla="*/ 5893 w 15574"/>
                  <a:gd name="T71" fmla="*/ 1460 h 15571"/>
                  <a:gd name="T72" fmla="*/ 6869 w 15574"/>
                  <a:gd name="T73" fmla="*/ 1248 h 15571"/>
                  <a:gd name="T74" fmla="*/ 8987 w 15574"/>
                  <a:gd name="T75" fmla="*/ 1292 h 15571"/>
                  <a:gd name="T76" fmla="*/ 9950 w 15574"/>
                  <a:gd name="T77" fmla="*/ 1545 h 15571"/>
                  <a:gd name="T78" fmla="*/ 11614 w 15574"/>
                  <a:gd name="T79" fmla="*/ 2404 h 15571"/>
                  <a:gd name="T80" fmla="*/ 13005 w 15574"/>
                  <a:gd name="T81" fmla="*/ 3736 h 15571"/>
                  <a:gd name="T82" fmla="*/ 13957 w 15574"/>
                  <a:gd name="T83" fmla="*/ 5424 h 15571"/>
                  <a:gd name="T84" fmla="*/ 14254 w 15574"/>
                  <a:gd name="T85" fmla="*/ 6443 h 15571"/>
                  <a:gd name="T86" fmla="*/ 11095 w 15574"/>
                  <a:gd name="T87" fmla="*/ 7085 h 15571"/>
                  <a:gd name="T88" fmla="*/ 12760 w 15574"/>
                  <a:gd name="T89" fmla="*/ 5797 h 15571"/>
                  <a:gd name="T90" fmla="*/ 12002 w 15574"/>
                  <a:gd name="T91" fmla="*/ 4484 h 15571"/>
                  <a:gd name="T92" fmla="*/ 10917 w 15574"/>
                  <a:gd name="T93" fmla="*/ 3440 h 15571"/>
                  <a:gd name="T94" fmla="*/ 9569 w 15574"/>
                  <a:gd name="T95" fmla="*/ 2735 h 15571"/>
                  <a:gd name="T96" fmla="*/ 7086 w 15574"/>
                  <a:gd name="T97" fmla="*/ 2477 h 15571"/>
                  <a:gd name="T98" fmla="*/ 5599 w 15574"/>
                  <a:gd name="T99" fmla="*/ 2900 h 15571"/>
                  <a:gd name="T100" fmla="*/ 4322 w 15574"/>
                  <a:gd name="T101" fmla="*/ 3709 h 15571"/>
                  <a:gd name="T102" fmla="*/ 3324 w 15574"/>
                  <a:gd name="T103" fmla="*/ 4836 h 15571"/>
                  <a:gd name="T104" fmla="*/ 2673 w 15574"/>
                  <a:gd name="T105" fmla="*/ 6212 h 15571"/>
                  <a:gd name="T106" fmla="*/ 2520 w 15574"/>
                  <a:gd name="T107" fmla="*/ 8708 h 15571"/>
                  <a:gd name="T108" fmla="*/ 3002 w 15574"/>
                  <a:gd name="T109" fmla="*/ 10167 h 15571"/>
                  <a:gd name="T110" fmla="*/ 3859 w 15574"/>
                  <a:gd name="T111" fmla="*/ 11407 h 15571"/>
                  <a:gd name="T112" fmla="*/ 5024 w 15574"/>
                  <a:gd name="T113" fmla="*/ 12359 h 15571"/>
                  <a:gd name="T114" fmla="*/ 6427 w 15574"/>
                  <a:gd name="T115" fmla="*/ 12956 h 15571"/>
                  <a:gd name="T116" fmla="*/ 8929 w 15574"/>
                  <a:gd name="T117" fmla="*/ 13009 h 15571"/>
                  <a:gd name="T118" fmla="*/ 10365 w 15574"/>
                  <a:gd name="T119" fmla="*/ 12471 h 15571"/>
                  <a:gd name="T120" fmla="*/ 11570 w 15574"/>
                  <a:gd name="T121" fmla="*/ 11566 h 15571"/>
                  <a:gd name="T122" fmla="*/ 12477 w 15574"/>
                  <a:gd name="T123" fmla="*/ 10362 h 15571"/>
                  <a:gd name="T124" fmla="*/ 13018 w 15574"/>
                  <a:gd name="T125" fmla="*/ 8928 h 1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574" h="15571">
                    <a:moveTo>
                      <a:pt x="9111" y="7781"/>
                    </a:moveTo>
                    <a:lnTo>
                      <a:pt x="9111" y="7781"/>
                    </a:lnTo>
                    <a:lnTo>
                      <a:pt x="9111" y="7815"/>
                    </a:lnTo>
                    <a:lnTo>
                      <a:pt x="9110" y="7849"/>
                    </a:lnTo>
                    <a:lnTo>
                      <a:pt x="9107" y="7882"/>
                    </a:lnTo>
                    <a:lnTo>
                      <a:pt x="9103" y="7916"/>
                    </a:lnTo>
                    <a:lnTo>
                      <a:pt x="9099" y="7949"/>
                    </a:lnTo>
                    <a:lnTo>
                      <a:pt x="9096" y="7981"/>
                    </a:lnTo>
                    <a:lnTo>
                      <a:pt x="9091" y="8014"/>
                    </a:lnTo>
                    <a:lnTo>
                      <a:pt x="9084" y="8047"/>
                    </a:lnTo>
                    <a:lnTo>
                      <a:pt x="9077" y="8078"/>
                    </a:lnTo>
                    <a:lnTo>
                      <a:pt x="9069" y="8111"/>
                    </a:lnTo>
                    <a:lnTo>
                      <a:pt x="9060" y="8143"/>
                    </a:lnTo>
                    <a:lnTo>
                      <a:pt x="9052" y="8173"/>
                    </a:lnTo>
                    <a:lnTo>
                      <a:pt x="9042" y="8204"/>
                    </a:lnTo>
                    <a:lnTo>
                      <a:pt x="9030" y="8235"/>
                    </a:lnTo>
                    <a:lnTo>
                      <a:pt x="9019" y="8265"/>
                    </a:lnTo>
                    <a:lnTo>
                      <a:pt x="9008" y="8295"/>
                    </a:lnTo>
                    <a:lnTo>
                      <a:pt x="8994" y="8324"/>
                    </a:lnTo>
                    <a:lnTo>
                      <a:pt x="8981" y="8353"/>
                    </a:lnTo>
                    <a:lnTo>
                      <a:pt x="8966" y="8382"/>
                    </a:lnTo>
                    <a:lnTo>
                      <a:pt x="8951" y="8410"/>
                    </a:lnTo>
                    <a:lnTo>
                      <a:pt x="8936" y="8437"/>
                    </a:lnTo>
                    <a:lnTo>
                      <a:pt x="8919" y="8465"/>
                    </a:lnTo>
                    <a:lnTo>
                      <a:pt x="8903" y="8493"/>
                    </a:lnTo>
                    <a:lnTo>
                      <a:pt x="8885" y="8519"/>
                    </a:lnTo>
                    <a:lnTo>
                      <a:pt x="8868" y="8544"/>
                    </a:lnTo>
                    <a:lnTo>
                      <a:pt x="8849" y="8571"/>
                    </a:lnTo>
                    <a:lnTo>
                      <a:pt x="8829" y="8596"/>
                    </a:lnTo>
                    <a:lnTo>
                      <a:pt x="8810" y="8620"/>
                    </a:lnTo>
                    <a:lnTo>
                      <a:pt x="8788" y="8645"/>
                    </a:lnTo>
                    <a:lnTo>
                      <a:pt x="8768" y="8668"/>
                    </a:lnTo>
                    <a:lnTo>
                      <a:pt x="8724" y="8714"/>
                    </a:lnTo>
                    <a:lnTo>
                      <a:pt x="8679" y="8757"/>
                    </a:lnTo>
                    <a:lnTo>
                      <a:pt x="8655" y="8778"/>
                    </a:lnTo>
                    <a:lnTo>
                      <a:pt x="8630" y="8799"/>
                    </a:lnTo>
                    <a:lnTo>
                      <a:pt x="8606" y="8819"/>
                    </a:lnTo>
                    <a:lnTo>
                      <a:pt x="8581" y="8838"/>
                    </a:lnTo>
                    <a:lnTo>
                      <a:pt x="8555" y="8857"/>
                    </a:lnTo>
                    <a:lnTo>
                      <a:pt x="8529" y="8875"/>
                    </a:lnTo>
                    <a:lnTo>
                      <a:pt x="8503" y="8893"/>
                    </a:lnTo>
                    <a:lnTo>
                      <a:pt x="8475" y="8909"/>
                    </a:lnTo>
                    <a:lnTo>
                      <a:pt x="8447" y="8926"/>
                    </a:lnTo>
                    <a:lnTo>
                      <a:pt x="8419" y="8941"/>
                    </a:lnTo>
                    <a:lnTo>
                      <a:pt x="8392" y="8956"/>
                    </a:lnTo>
                    <a:lnTo>
                      <a:pt x="8363" y="8970"/>
                    </a:lnTo>
                    <a:lnTo>
                      <a:pt x="8334" y="8984"/>
                    </a:lnTo>
                    <a:lnTo>
                      <a:pt x="8305" y="8996"/>
                    </a:lnTo>
                    <a:lnTo>
                      <a:pt x="8275" y="9009"/>
                    </a:lnTo>
                    <a:lnTo>
                      <a:pt x="8244" y="9020"/>
                    </a:lnTo>
                    <a:lnTo>
                      <a:pt x="8214" y="9032"/>
                    </a:lnTo>
                    <a:lnTo>
                      <a:pt x="8183" y="9042"/>
                    </a:lnTo>
                    <a:lnTo>
                      <a:pt x="8152" y="9050"/>
                    </a:lnTo>
                    <a:lnTo>
                      <a:pt x="8121" y="9059"/>
                    </a:lnTo>
                    <a:lnTo>
                      <a:pt x="8089" y="9067"/>
                    </a:lnTo>
                    <a:lnTo>
                      <a:pt x="8057" y="9073"/>
                    </a:lnTo>
                    <a:lnTo>
                      <a:pt x="8024" y="9079"/>
                    </a:lnTo>
                    <a:lnTo>
                      <a:pt x="7991" y="9086"/>
                    </a:lnTo>
                    <a:lnTo>
                      <a:pt x="7959" y="9089"/>
                    </a:lnTo>
                    <a:lnTo>
                      <a:pt x="7926" y="9093"/>
                    </a:lnTo>
                    <a:lnTo>
                      <a:pt x="7892" y="9097"/>
                    </a:lnTo>
                    <a:lnTo>
                      <a:pt x="7859" y="9098"/>
                    </a:lnTo>
                    <a:lnTo>
                      <a:pt x="7825" y="9100"/>
                    </a:lnTo>
                    <a:lnTo>
                      <a:pt x="7791" y="9101"/>
                    </a:lnTo>
                    <a:lnTo>
                      <a:pt x="7791" y="9101"/>
                    </a:lnTo>
                    <a:lnTo>
                      <a:pt x="7757" y="9100"/>
                    </a:lnTo>
                    <a:lnTo>
                      <a:pt x="7723" y="9098"/>
                    </a:lnTo>
                    <a:lnTo>
                      <a:pt x="7689" y="9097"/>
                    </a:lnTo>
                    <a:lnTo>
                      <a:pt x="7656" y="9093"/>
                    </a:lnTo>
                    <a:lnTo>
                      <a:pt x="7622" y="9089"/>
                    </a:lnTo>
                    <a:lnTo>
                      <a:pt x="7590" y="9086"/>
                    </a:lnTo>
                    <a:lnTo>
                      <a:pt x="7557" y="9079"/>
                    </a:lnTo>
                    <a:lnTo>
                      <a:pt x="7525" y="9073"/>
                    </a:lnTo>
                    <a:lnTo>
                      <a:pt x="7493" y="9067"/>
                    </a:lnTo>
                    <a:lnTo>
                      <a:pt x="7461" y="9059"/>
                    </a:lnTo>
                    <a:lnTo>
                      <a:pt x="7430" y="9050"/>
                    </a:lnTo>
                    <a:lnTo>
                      <a:pt x="7398" y="9042"/>
                    </a:lnTo>
                    <a:lnTo>
                      <a:pt x="7368" y="9032"/>
                    </a:lnTo>
                    <a:lnTo>
                      <a:pt x="7336" y="9020"/>
                    </a:lnTo>
                    <a:lnTo>
                      <a:pt x="7307" y="9009"/>
                    </a:lnTo>
                    <a:lnTo>
                      <a:pt x="7277" y="8996"/>
                    </a:lnTo>
                    <a:lnTo>
                      <a:pt x="7247" y="8984"/>
                    </a:lnTo>
                    <a:lnTo>
                      <a:pt x="7218" y="8970"/>
                    </a:lnTo>
                    <a:lnTo>
                      <a:pt x="7190" y="8956"/>
                    </a:lnTo>
                    <a:lnTo>
                      <a:pt x="7161" y="8941"/>
                    </a:lnTo>
                    <a:lnTo>
                      <a:pt x="7134" y="8926"/>
                    </a:lnTo>
                    <a:lnTo>
                      <a:pt x="7106" y="8909"/>
                    </a:lnTo>
                    <a:lnTo>
                      <a:pt x="7080" y="8893"/>
                    </a:lnTo>
                    <a:lnTo>
                      <a:pt x="7053" y="8875"/>
                    </a:lnTo>
                    <a:lnTo>
                      <a:pt x="7027" y="8857"/>
                    </a:lnTo>
                    <a:lnTo>
                      <a:pt x="7001" y="8838"/>
                    </a:lnTo>
                    <a:lnTo>
                      <a:pt x="6976" y="8819"/>
                    </a:lnTo>
                    <a:lnTo>
                      <a:pt x="6951" y="8799"/>
                    </a:lnTo>
                    <a:lnTo>
                      <a:pt x="6927" y="8778"/>
                    </a:lnTo>
                    <a:lnTo>
                      <a:pt x="6903" y="8757"/>
                    </a:lnTo>
                    <a:lnTo>
                      <a:pt x="6858" y="8714"/>
                    </a:lnTo>
                    <a:lnTo>
                      <a:pt x="6814" y="8668"/>
                    </a:lnTo>
                    <a:lnTo>
                      <a:pt x="6792" y="8645"/>
                    </a:lnTo>
                    <a:lnTo>
                      <a:pt x="6772" y="8620"/>
                    </a:lnTo>
                    <a:lnTo>
                      <a:pt x="6752" y="8596"/>
                    </a:lnTo>
                    <a:lnTo>
                      <a:pt x="6733" y="8571"/>
                    </a:lnTo>
                    <a:lnTo>
                      <a:pt x="6714" y="8544"/>
                    </a:lnTo>
                    <a:lnTo>
                      <a:pt x="6697" y="8519"/>
                    </a:lnTo>
                    <a:lnTo>
                      <a:pt x="6679" y="8493"/>
                    </a:lnTo>
                    <a:lnTo>
                      <a:pt x="6663" y="8465"/>
                    </a:lnTo>
                    <a:lnTo>
                      <a:pt x="6646" y="8437"/>
                    </a:lnTo>
                    <a:lnTo>
                      <a:pt x="6630" y="8410"/>
                    </a:lnTo>
                    <a:lnTo>
                      <a:pt x="6615" y="8382"/>
                    </a:lnTo>
                    <a:lnTo>
                      <a:pt x="6601" y="8353"/>
                    </a:lnTo>
                    <a:lnTo>
                      <a:pt x="6587" y="8324"/>
                    </a:lnTo>
                    <a:lnTo>
                      <a:pt x="6575" y="8295"/>
                    </a:lnTo>
                    <a:lnTo>
                      <a:pt x="6563" y="8265"/>
                    </a:lnTo>
                    <a:lnTo>
                      <a:pt x="6551" y="8235"/>
                    </a:lnTo>
                    <a:lnTo>
                      <a:pt x="6541" y="8204"/>
                    </a:lnTo>
                    <a:lnTo>
                      <a:pt x="6530" y="8173"/>
                    </a:lnTo>
                    <a:lnTo>
                      <a:pt x="6522" y="8143"/>
                    </a:lnTo>
                    <a:lnTo>
                      <a:pt x="6513" y="8111"/>
                    </a:lnTo>
                    <a:lnTo>
                      <a:pt x="6505" y="8078"/>
                    </a:lnTo>
                    <a:lnTo>
                      <a:pt x="6498" y="8047"/>
                    </a:lnTo>
                    <a:lnTo>
                      <a:pt x="6491" y="8014"/>
                    </a:lnTo>
                    <a:lnTo>
                      <a:pt x="6486" y="7981"/>
                    </a:lnTo>
                    <a:lnTo>
                      <a:pt x="6481" y="7949"/>
                    </a:lnTo>
                    <a:lnTo>
                      <a:pt x="6478" y="7916"/>
                    </a:lnTo>
                    <a:lnTo>
                      <a:pt x="6475" y="7882"/>
                    </a:lnTo>
                    <a:lnTo>
                      <a:pt x="6473" y="7849"/>
                    </a:lnTo>
                    <a:lnTo>
                      <a:pt x="6471" y="7815"/>
                    </a:lnTo>
                    <a:lnTo>
                      <a:pt x="6471" y="7781"/>
                    </a:lnTo>
                    <a:lnTo>
                      <a:pt x="6471" y="7781"/>
                    </a:lnTo>
                    <a:lnTo>
                      <a:pt x="6471" y="7747"/>
                    </a:lnTo>
                    <a:lnTo>
                      <a:pt x="6473" y="7713"/>
                    </a:lnTo>
                    <a:lnTo>
                      <a:pt x="6475" y="7679"/>
                    </a:lnTo>
                    <a:lnTo>
                      <a:pt x="6478" y="7646"/>
                    </a:lnTo>
                    <a:lnTo>
                      <a:pt x="6481" y="7613"/>
                    </a:lnTo>
                    <a:lnTo>
                      <a:pt x="6486" y="7580"/>
                    </a:lnTo>
                    <a:lnTo>
                      <a:pt x="6491" y="7547"/>
                    </a:lnTo>
                    <a:lnTo>
                      <a:pt x="6498" y="7514"/>
                    </a:lnTo>
                    <a:lnTo>
                      <a:pt x="6505" y="7483"/>
                    </a:lnTo>
                    <a:lnTo>
                      <a:pt x="6513" y="7451"/>
                    </a:lnTo>
                    <a:lnTo>
                      <a:pt x="6522" y="7420"/>
                    </a:lnTo>
                    <a:lnTo>
                      <a:pt x="6530" y="7388"/>
                    </a:lnTo>
                    <a:lnTo>
                      <a:pt x="6541" y="7358"/>
                    </a:lnTo>
                    <a:lnTo>
                      <a:pt x="6551" y="7327"/>
                    </a:lnTo>
                    <a:lnTo>
                      <a:pt x="6563" y="7296"/>
                    </a:lnTo>
                    <a:lnTo>
                      <a:pt x="6575" y="7268"/>
                    </a:lnTo>
                    <a:lnTo>
                      <a:pt x="6587" y="7237"/>
                    </a:lnTo>
                    <a:lnTo>
                      <a:pt x="6601" y="7208"/>
                    </a:lnTo>
                    <a:lnTo>
                      <a:pt x="6615" y="7181"/>
                    </a:lnTo>
                    <a:lnTo>
                      <a:pt x="6630" y="7152"/>
                    </a:lnTo>
                    <a:lnTo>
                      <a:pt x="6646" y="7124"/>
                    </a:lnTo>
                    <a:lnTo>
                      <a:pt x="6663" y="7096"/>
                    </a:lnTo>
                    <a:lnTo>
                      <a:pt x="6679" y="7070"/>
                    </a:lnTo>
                    <a:lnTo>
                      <a:pt x="6697" y="7043"/>
                    </a:lnTo>
                    <a:lnTo>
                      <a:pt x="6714" y="7017"/>
                    </a:lnTo>
                    <a:lnTo>
                      <a:pt x="6733" y="6992"/>
                    </a:lnTo>
                    <a:lnTo>
                      <a:pt x="6752" y="6967"/>
                    </a:lnTo>
                    <a:lnTo>
                      <a:pt x="6772" y="6941"/>
                    </a:lnTo>
                    <a:lnTo>
                      <a:pt x="6792" y="6917"/>
                    </a:lnTo>
                    <a:lnTo>
                      <a:pt x="6814" y="6894"/>
                    </a:lnTo>
                    <a:lnTo>
                      <a:pt x="6858" y="6848"/>
                    </a:lnTo>
                    <a:lnTo>
                      <a:pt x="6903" y="6804"/>
                    </a:lnTo>
                    <a:lnTo>
                      <a:pt x="6927" y="6783"/>
                    </a:lnTo>
                    <a:lnTo>
                      <a:pt x="6951" y="6763"/>
                    </a:lnTo>
                    <a:lnTo>
                      <a:pt x="6976" y="6742"/>
                    </a:lnTo>
                    <a:lnTo>
                      <a:pt x="7001" y="6724"/>
                    </a:lnTo>
                    <a:lnTo>
                      <a:pt x="7027" y="6705"/>
                    </a:lnTo>
                    <a:lnTo>
                      <a:pt x="7053" y="6687"/>
                    </a:lnTo>
                    <a:lnTo>
                      <a:pt x="7080" y="6669"/>
                    </a:lnTo>
                    <a:lnTo>
                      <a:pt x="7106" y="6652"/>
                    </a:lnTo>
                    <a:lnTo>
                      <a:pt x="7134" y="6637"/>
                    </a:lnTo>
                    <a:lnTo>
                      <a:pt x="7161" y="6620"/>
                    </a:lnTo>
                    <a:lnTo>
                      <a:pt x="7190" y="6605"/>
                    </a:lnTo>
                    <a:lnTo>
                      <a:pt x="7218" y="6591"/>
                    </a:lnTo>
                    <a:lnTo>
                      <a:pt x="7247" y="6578"/>
                    </a:lnTo>
                    <a:lnTo>
                      <a:pt x="7277" y="6565"/>
                    </a:lnTo>
                    <a:lnTo>
                      <a:pt x="7307" y="6552"/>
                    </a:lnTo>
                    <a:lnTo>
                      <a:pt x="7336" y="6541"/>
                    </a:lnTo>
                    <a:lnTo>
                      <a:pt x="7368" y="6531"/>
                    </a:lnTo>
                    <a:lnTo>
                      <a:pt x="7398" y="6521"/>
                    </a:lnTo>
                    <a:lnTo>
                      <a:pt x="7430" y="6511"/>
                    </a:lnTo>
                    <a:lnTo>
                      <a:pt x="7461" y="6503"/>
                    </a:lnTo>
                    <a:lnTo>
                      <a:pt x="7493" y="6494"/>
                    </a:lnTo>
                    <a:lnTo>
                      <a:pt x="7525" y="6488"/>
                    </a:lnTo>
                    <a:lnTo>
                      <a:pt x="7557" y="6482"/>
                    </a:lnTo>
                    <a:lnTo>
                      <a:pt x="7590" y="6477"/>
                    </a:lnTo>
                    <a:lnTo>
                      <a:pt x="7622" y="6472"/>
                    </a:lnTo>
                    <a:lnTo>
                      <a:pt x="7656" y="6468"/>
                    </a:lnTo>
                    <a:lnTo>
                      <a:pt x="7689" y="6465"/>
                    </a:lnTo>
                    <a:lnTo>
                      <a:pt x="7723" y="6463"/>
                    </a:lnTo>
                    <a:lnTo>
                      <a:pt x="7757" y="6462"/>
                    </a:lnTo>
                    <a:lnTo>
                      <a:pt x="7791" y="6462"/>
                    </a:lnTo>
                    <a:lnTo>
                      <a:pt x="7791" y="6462"/>
                    </a:lnTo>
                    <a:lnTo>
                      <a:pt x="7825" y="6462"/>
                    </a:lnTo>
                    <a:lnTo>
                      <a:pt x="7859" y="6463"/>
                    </a:lnTo>
                    <a:lnTo>
                      <a:pt x="7892" y="6465"/>
                    </a:lnTo>
                    <a:lnTo>
                      <a:pt x="7926" y="6468"/>
                    </a:lnTo>
                    <a:lnTo>
                      <a:pt x="7959" y="6472"/>
                    </a:lnTo>
                    <a:lnTo>
                      <a:pt x="7991" y="6477"/>
                    </a:lnTo>
                    <a:lnTo>
                      <a:pt x="8024" y="6482"/>
                    </a:lnTo>
                    <a:lnTo>
                      <a:pt x="8057" y="6488"/>
                    </a:lnTo>
                    <a:lnTo>
                      <a:pt x="8089" y="6494"/>
                    </a:lnTo>
                    <a:lnTo>
                      <a:pt x="8121" y="6503"/>
                    </a:lnTo>
                    <a:lnTo>
                      <a:pt x="8152" y="6511"/>
                    </a:lnTo>
                    <a:lnTo>
                      <a:pt x="8183" y="6521"/>
                    </a:lnTo>
                    <a:lnTo>
                      <a:pt x="8214" y="6531"/>
                    </a:lnTo>
                    <a:lnTo>
                      <a:pt x="8244" y="6541"/>
                    </a:lnTo>
                    <a:lnTo>
                      <a:pt x="8275" y="6552"/>
                    </a:lnTo>
                    <a:lnTo>
                      <a:pt x="8305" y="6565"/>
                    </a:lnTo>
                    <a:lnTo>
                      <a:pt x="8334" y="6578"/>
                    </a:lnTo>
                    <a:lnTo>
                      <a:pt x="8363" y="6591"/>
                    </a:lnTo>
                    <a:lnTo>
                      <a:pt x="8392" y="6605"/>
                    </a:lnTo>
                    <a:lnTo>
                      <a:pt x="8419" y="6620"/>
                    </a:lnTo>
                    <a:lnTo>
                      <a:pt x="8447" y="6637"/>
                    </a:lnTo>
                    <a:lnTo>
                      <a:pt x="8475" y="6652"/>
                    </a:lnTo>
                    <a:lnTo>
                      <a:pt x="8503" y="6669"/>
                    </a:lnTo>
                    <a:lnTo>
                      <a:pt x="8529" y="6687"/>
                    </a:lnTo>
                    <a:lnTo>
                      <a:pt x="8555" y="6705"/>
                    </a:lnTo>
                    <a:lnTo>
                      <a:pt x="8581" y="6724"/>
                    </a:lnTo>
                    <a:lnTo>
                      <a:pt x="8606" y="6742"/>
                    </a:lnTo>
                    <a:lnTo>
                      <a:pt x="8630" y="6763"/>
                    </a:lnTo>
                    <a:lnTo>
                      <a:pt x="8655" y="6783"/>
                    </a:lnTo>
                    <a:lnTo>
                      <a:pt x="8679" y="6804"/>
                    </a:lnTo>
                    <a:lnTo>
                      <a:pt x="8724" y="6848"/>
                    </a:lnTo>
                    <a:lnTo>
                      <a:pt x="8768" y="6894"/>
                    </a:lnTo>
                    <a:lnTo>
                      <a:pt x="8788" y="6917"/>
                    </a:lnTo>
                    <a:lnTo>
                      <a:pt x="8810" y="6941"/>
                    </a:lnTo>
                    <a:lnTo>
                      <a:pt x="8829" y="6967"/>
                    </a:lnTo>
                    <a:lnTo>
                      <a:pt x="8849" y="6992"/>
                    </a:lnTo>
                    <a:lnTo>
                      <a:pt x="8868" y="7017"/>
                    </a:lnTo>
                    <a:lnTo>
                      <a:pt x="8885" y="7043"/>
                    </a:lnTo>
                    <a:lnTo>
                      <a:pt x="8903" y="7070"/>
                    </a:lnTo>
                    <a:lnTo>
                      <a:pt x="8919" y="7096"/>
                    </a:lnTo>
                    <a:lnTo>
                      <a:pt x="8936" y="7124"/>
                    </a:lnTo>
                    <a:lnTo>
                      <a:pt x="8951" y="7152"/>
                    </a:lnTo>
                    <a:lnTo>
                      <a:pt x="8966" y="7181"/>
                    </a:lnTo>
                    <a:lnTo>
                      <a:pt x="8981" y="7208"/>
                    </a:lnTo>
                    <a:lnTo>
                      <a:pt x="8994" y="7237"/>
                    </a:lnTo>
                    <a:lnTo>
                      <a:pt x="9008" y="7268"/>
                    </a:lnTo>
                    <a:lnTo>
                      <a:pt x="9019" y="7296"/>
                    </a:lnTo>
                    <a:lnTo>
                      <a:pt x="9030" y="7327"/>
                    </a:lnTo>
                    <a:lnTo>
                      <a:pt x="9042" y="7358"/>
                    </a:lnTo>
                    <a:lnTo>
                      <a:pt x="9052" y="7388"/>
                    </a:lnTo>
                    <a:lnTo>
                      <a:pt x="9060" y="7420"/>
                    </a:lnTo>
                    <a:lnTo>
                      <a:pt x="9069" y="7451"/>
                    </a:lnTo>
                    <a:lnTo>
                      <a:pt x="9077" y="7483"/>
                    </a:lnTo>
                    <a:lnTo>
                      <a:pt x="9084" y="7514"/>
                    </a:lnTo>
                    <a:lnTo>
                      <a:pt x="9091" y="7547"/>
                    </a:lnTo>
                    <a:lnTo>
                      <a:pt x="9096" y="7580"/>
                    </a:lnTo>
                    <a:lnTo>
                      <a:pt x="9099" y="7613"/>
                    </a:lnTo>
                    <a:lnTo>
                      <a:pt x="9103" y="7646"/>
                    </a:lnTo>
                    <a:lnTo>
                      <a:pt x="9107" y="7679"/>
                    </a:lnTo>
                    <a:lnTo>
                      <a:pt x="9110" y="7713"/>
                    </a:lnTo>
                    <a:lnTo>
                      <a:pt x="9111" y="7747"/>
                    </a:lnTo>
                    <a:lnTo>
                      <a:pt x="9111" y="7781"/>
                    </a:lnTo>
                    <a:lnTo>
                      <a:pt x="9111" y="7781"/>
                    </a:lnTo>
                    <a:close/>
                    <a:moveTo>
                      <a:pt x="15574" y="8486"/>
                    </a:moveTo>
                    <a:lnTo>
                      <a:pt x="14352" y="8486"/>
                    </a:lnTo>
                    <a:lnTo>
                      <a:pt x="14352" y="8486"/>
                    </a:lnTo>
                    <a:lnTo>
                      <a:pt x="14343" y="8558"/>
                    </a:lnTo>
                    <a:lnTo>
                      <a:pt x="14334" y="8630"/>
                    </a:lnTo>
                    <a:lnTo>
                      <a:pt x="14326" y="8702"/>
                    </a:lnTo>
                    <a:lnTo>
                      <a:pt x="14316" y="8773"/>
                    </a:lnTo>
                    <a:lnTo>
                      <a:pt x="14304" y="8844"/>
                    </a:lnTo>
                    <a:lnTo>
                      <a:pt x="14292" y="8916"/>
                    </a:lnTo>
                    <a:lnTo>
                      <a:pt x="14279" y="8986"/>
                    </a:lnTo>
                    <a:lnTo>
                      <a:pt x="14266" y="9057"/>
                    </a:lnTo>
                    <a:lnTo>
                      <a:pt x="14251" y="9126"/>
                    </a:lnTo>
                    <a:lnTo>
                      <a:pt x="14237" y="9196"/>
                    </a:lnTo>
                    <a:lnTo>
                      <a:pt x="14221" y="9266"/>
                    </a:lnTo>
                    <a:lnTo>
                      <a:pt x="14205" y="9335"/>
                    </a:lnTo>
                    <a:lnTo>
                      <a:pt x="14188" y="9404"/>
                    </a:lnTo>
                    <a:lnTo>
                      <a:pt x="14169" y="9473"/>
                    </a:lnTo>
                    <a:lnTo>
                      <a:pt x="14152" y="9541"/>
                    </a:lnTo>
                    <a:lnTo>
                      <a:pt x="14132" y="9609"/>
                    </a:lnTo>
                    <a:lnTo>
                      <a:pt x="14113" y="9677"/>
                    </a:lnTo>
                    <a:lnTo>
                      <a:pt x="14091" y="9745"/>
                    </a:lnTo>
                    <a:lnTo>
                      <a:pt x="14070" y="9812"/>
                    </a:lnTo>
                    <a:lnTo>
                      <a:pt x="14049" y="9879"/>
                    </a:lnTo>
                    <a:lnTo>
                      <a:pt x="14026" y="9946"/>
                    </a:lnTo>
                    <a:lnTo>
                      <a:pt x="14002" y="10012"/>
                    </a:lnTo>
                    <a:lnTo>
                      <a:pt x="13953" y="10143"/>
                    </a:lnTo>
                    <a:lnTo>
                      <a:pt x="13901" y="10274"/>
                    </a:lnTo>
                    <a:lnTo>
                      <a:pt x="13847" y="10403"/>
                    </a:lnTo>
                    <a:lnTo>
                      <a:pt x="13790" y="10530"/>
                    </a:lnTo>
                    <a:lnTo>
                      <a:pt x="13731" y="10657"/>
                    </a:lnTo>
                    <a:lnTo>
                      <a:pt x="13670" y="10780"/>
                    </a:lnTo>
                    <a:lnTo>
                      <a:pt x="13604" y="10904"/>
                    </a:lnTo>
                    <a:lnTo>
                      <a:pt x="13537" y="11026"/>
                    </a:lnTo>
                    <a:lnTo>
                      <a:pt x="13468" y="11146"/>
                    </a:lnTo>
                    <a:lnTo>
                      <a:pt x="13396" y="11264"/>
                    </a:lnTo>
                    <a:lnTo>
                      <a:pt x="13322" y="11381"/>
                    </a:lnTo>
                    <a:lnTo>
                      <a:pt x="13245" y="11496"/>
                    </a:lnTo>
                    <a:lnTo>
                      <a:pt x="13166" y="11609"/>
                    </a:lnTo>
                    <a:lnTo>
                      <a:pt x="13084" y="11720"/>
                    </a:lnTo>
                    <a:lnTo>
                      <a:pt x="13001" y="11831"/>
                    </a:lnTo>
                    <a:lnTo>
                      <a:pt x="12915" y="11938"/>
                    </a:lnTo>
                    <a:lnTo>
                      <a:pt x="12827" y="12043"/>
                    </a:lnTo>
                    <a:lnTo>
                      <a:pt x="12736" y="12148"/>
                    </a:lnTo>
                    <a:lnTo>
                      <a:pt x="12644" y="12250"/>
                    </a:lnTo>
                    <a:lnTo>
                      <a:pt x="12550" y="12351"/>
                    </a:lnTo>
                    <a:lnTo>
                      <a:pt x="12453" y="12449"/>
                    </a:lnTo>
                    <a:lnTo>
                      <a:pt x="12355" y="12546"/>
                    </a:lnTo>
                    <a:lnTo>
                      <a:pt x="12254" y="12640"/>
                    </a:lnTo>
                    <a:lnTo>
                      <a:pt x="12152" y="12732"/>
                    </a:lnTo>
                    <a:lnTo>
                      <a:pt x="12048" y="12821"/>
                    </a:lnTo>
                    <a:lnTo>
                      <a:pt x="11942" y="12910"/>
                    </a:lnTo>
                    <a:lnTo>
                      <a:pt x="11833" y="12995"/>
                    </a:lnTo>
                    <a:lnTo>
                      <a:pt x="11724" y="13078"/>
                    </a:lnTo>
                    <a:lnTo>
                      <a:pt x="11612" y="13160"/>
                    </a:lnTo>
                    <a:lnTo>
                      <a:pt x="11498" y="13239"/>
                    </a:lnTo>
                    <a:lnTo>
                      <a:pt x="11384" y="13315"/>
                    </a:lnTo>
                    <a:lnTo>
                      <a:pt x="11267" y="13389"/>
                    </a:lnTo>
                    <a:lnTo>
                      <a:pt x="11148" y="13461"/>
                    </a:lnTo>
                    <a:lnTo>
                      <a:pt x="11029" y="13530"/>
                    </a:lnTo>
                    <a:lnTo>
                      <a:pt x="10907" y="13598"/>
                    </a:lnTo>
                    <a:lnTo>
                      <a:pt x="10783" y="13663"/>
                    </a:lnTo>
                    <a:lnTo>
                      <a:pt x="10659" y="13724"/>
                    </a:lnTo>
                    <a:lnTo>
                      <a:pt x="10533" y="13783"/>
                    </a:lnTo>
                    <a:lnTo>
                      <a:pt x="10405" y="13840"/>
                    </a:lnTo>
                    <a:lnTo>
                      <a:pt x="10276" y="13894"/>
                    </a:lnTo>
                    <a:lnTo>
                      <a:pt x="10146" y="13946"/>
                    </a:lnTo>
                    <a:lnTo>
                      <a:pt x="10014" y="13995"/>
                    </a:lnTo>
                    <a:lnTo>
                      <a:pt x="9948" y="14018"/>
                    </a:lnTo>
                    <a:lnTo>
                      <a:pt x="9882" y="14040"/>
                    </a:lnTo>
                    <a:lnTo>
                      <a:pt x="9815" y="14062"/>
                    </a:lnTo>
                    <a:lnTo>
                      <a:pt x="9747" y="14083"/>
                    </a:lnTo>
                    <a:lnTo>
                      <a:pt x="9679" y="14104"/>
                    </a:lnTo>
                    <a:lnTo>
                      <a:pt x="9612" y="14123"/>
                    </a:lnTo>
                    <a:lnTo>
                      <a:pt x="9543" y="14143"/>
                    </a:lnTo>
                    <a:lnTo>
                      <a:pt x="9475" y="14161"/>
                    </a:lnTo>
                    <a:lnTo>
                      <a:pt x="9405" y="14179"/>
                    </a:lnTo>
                    <a:lnTo>
                      <a:pt x="9337" y="14196"/>
                    </a:lnTo>
                    <a:lnTo>
                      <a:pt x="9267" y="14213"/>
                    </a:lnTo>
                    <a:lnTo>
                      <a:pt x="9198" y="14228"/>
                    </a:lnTo>
                    <a:lnTo>
                      <a:pt x="9128" y="14243"/>
                    </a:lnTo>
                    <a:lnTo>
                      <a:pt x="9058" y="14257"/>
                    </a:lnTo>
                    <a:lnTo>
                      <a:pt x="8987" y="14271"/>
                    </a:lnTo>
                    <a:lnTo>
                      <a:pt x="8917" y="14282"/>
                    </a:lnTo>
                    <a:lnTo>
                      <a:pt x="8845" y="14295"/>
                    </a:lnTo>
                    <a:lnTo>
                      <a:pt x="8775" y="14306"/>
                    </a:lnTo>
                    <a:lnTo>
                      <a:pt x="8703" y="14316"/>
                    </a:lnTo>
                    <a:lnTo>
                      <a:pt x="8631" y="14325"/>
                    </a:lnTo>
                    <a:lnTo>
                      <a:pt x="8559" y="14334"/>
                    </a:lnTo>
                    <a:lnTo>
                      <a:pt x="8487" y="14342"/>
                    </a:lnTo>
                    <a:lnTo>
                      <a:pt x="8487" y="15571"/>
                    </a:lnTo>
                    <a:lnTo>
                      <a:pt x="7086" y="15571"/>
                    </a:lnTo>
                    <a:lnTo>
                      <a:pt x="7086" y="14341"/>
                    </a:lnTo>
                    <a:lnTo>
                      <a:pt x="7086" y="14341"/>
                    </a:lnTo>
                    <a:lnTo>
                      <a:pt x="7013" y="14332"/>
                    </a:lnTo>
                    <a:lnTo>
                      <a:pt x="6941" y="14324"/>
                    </a:lnTo>
                    <a:lnTo>
                      <a:pt x="6870" y="14315"/>
                    </a:lnTo>
                    <a:lnTo>
                      <a:pt x="6799" y="14303"/>
                    </a:lnTo>
                    <a:lnTo>
                      <a:pt x="6727" y="14293"/>
                    </a:lnTo>
                    <a:lnTo>
                      <a:pt x="6656" y="14281"/>
                    </a:lnTo>
                    <a:lnTo>
                      <a:pt x="6586" y="14268"/>
                    </a:lnTo>
                    <a:lnTo>
                      <a:pt x="6515" y="14254"/>
                    </a:lnTo>
                    <a:lnTo>
                      <a:pt x="6446" y="14240"/>
                    </a:lnTo>
                    <a:lnTo>
                      <a:pt x="6376" y="14225"/>
                    </a:lnTo>
                    <a:lnTo>
                      <a:pt x="6306" y="14210"/>
                    </a:lnTo>
                    <a:lnTo>
                      <a:pt x="6237" y="14194"/>
                    </a:lnTo>
                    <a:lnTo>
                      <a:pt x="6168" y="14177"/>
                    </a:lnTo>
                    <a:lnTo>
                      <a:pt x="6100" y="14159"/>
                    </a:lnTo>
                    <a:lnTo>
                      <a:pt x="6031" y="14141"/>
                    </a:lnTo>
                    <a:lnTo>
                      <a:pt x="5963" y="14122"/>
                    </a:lnTo>
                    <a:lnTo>
                      <a:pt x="5895" y="14102"/>
                    </a:lnTo>
                    <a:lnTo>
                      <a:pt x="5828" y="14081"/>
                    </a:lnTo>
                    <a:lnTo>
                      <a:pt x="5760" y="14059"/>
                    </a:lnTo>
                    <a:lnTo>
                      <a:pt x="5693" y="14038"/>
                    </a:lnTo>
                    <a:lnTo>
                      <a:pt x="5561" y="13991"/>
                    </a:lnTo>
                    <a:lnTo>
                      <a:pt x="5429" y="13943"/>
                    </a:lnTo>
                    <a:lnTo>
                      <a:pt x="5299" y="13892"/>
                    </a:lnTo>
                    <a:lnTo>
                      <a:pt x="5170" y="13838"/>
                    </a:lnTo>
                    <a:lnTo>
                      <a:pt x="5043" y="13781"/>
                    </a:lnTo>
                    <a:lnTo>
                      <a:pt x="4917" y="13720"/>
                    </a:lnTo>
                    <a:lnTo>
                      <a:pt x="4793" y="13659"/>
                    </a:lnTo>
                    <a:lnTo>
                      <a:pt x="4669" y="13595"/>
                    </a:lnTo>
                    <a:lnTo>
                      <a:pt x="4548" y="13528"/>
                    </a:lnTo>
                    <a:lnTo>
                      <a:pt x="4429" y="13459"/>
                    </a:lnTo>
                    <a:lnTo>
                      <a:pt x="4310" y="13387"/>
                    </a:lnTo>
                    <a:lnTo>
                      <a:pt x="4193" y="13312"/>
                    </a:lnTo>
                    <a:lnTo>
                      <a:pt x="4079" y="13236"/>
                    </a:lnTo>
                    <a:lnTo>
                      <a:pt x="3965" y="13156"/>
                    </a:lnTo>
                    <a:lnTo>
                      <a:pt x="3853" y="13076"/>
                    </a:lnTo>
                    <a:lnTo>
                      <a:pt x="3744" y="12991"/>
                    </a:lnTo>
                    <a:lnTo>
                      <a:pt x="3637" y="12906"/>
                    </a:lnTo>
                    <a:lnTo>
                      <a:pt x="3530" y="12819"/>
                    </a:lnTo>
                    <a:lnTo>
                      <a:pt x="3426" y="12728"/>
                    </a:lnTo>
                    <a:lnTo>
                      <a:pt x="3323" y="12636"/>
                    </a:lnTo>
                    <a:lnTo>
                      <a:pt x="3223" y="12542"/>
                    </a:lnTo>
                    <a:lnTo>
                      <a:pt x="3125" y="12446"/>
                    </a:lnTo>
                    <a:lnTo>
                      <a:pt x="3028" y="12348"/>
                    </a:lnTo>
                    <a:lnTo>
                      <a:pt x="2935" y="12247"/>
                    </a:lnTo>
                    <a:lnTo>
                      <a:pt x="2842" y="12145"/>
                    </a:lnTo>
                    <a:lnTo>
                      <a:pt x="2753" y="12041"/>
                    </a:lnTo>
                    <a:lnTo>
                      <a:pt x="2664" y="11935"/>
                    </a:lnTo>
                    <a:lnTo>
                      <a:pt x="2579" y="11827"/>
                    </a:lnTo>
                    <a:lnTo>
                      <a:pt x="2496" y="11717"/>
                    </a:lnTo>
                    <a:lnTo>
                      <a:pt x="2414" y="11606"/>
                    </a:lnTo>
                    <a:lnTo>
                      <a:pt x="2336" y="11493"/>
                    </a:lnTo>
                    <a:lnTo>
                      <a:pt x="2259" y="11377"/>
                    </a:lnTo>
                    <a:lnTo>
                      <a:pt x="2185" y="11261"/>
                    </a:lnTo>
                    <a:lnTo>
                      <a:pt x="2113" y="11143"/>
                    </a:lnTo>
                    <a:lnTo>
                      <a:pt x="2044" y="11023"/>
                    </a:lnTo>
                    <a:lnTo>
                      <a:pt x="1976" y="10901"/>
                    </a:lnTo>
                    <a:lnTo>
                      <a:pt x="1911" y="10779"/>
                    </a:lnTo>
                    <a:lnTo>
                      <a:pt x="1850" y="10655"/>
                    </a:lnTo>
                    <a:lnTo>
                      <a:pt x="1790" y="10529"/>
                    </a:lnTo>
                    <a:lnTo>
                      <a:pt x="1734" y="10401"/>
                    </a:lnTo>
                    <a:lnTo>
                      <a:pt x="1680" y="10272"/>
                    </a:lnTo>
                    <a:lnTo>
                      <a:pt x="1628" y="10142"/>
                    </a:lnTo>
                    <a:lnTo>
                      <a:pt x="1579" y="10011"/>
                    </a:lnTo>
                    <a:lnTo>
                      <a:pt x="1532" y="9878"/>
                    </a:lnTo>
                    <a:lnTo>
                      <a:pt x="1511" y="9811"/>
                    </a:lnTo>
                    <a:lnTo>
                      <a:pt x="1489" y="9744"/>
                    </a:lnTo>
                    <a:lnTo>
                      <a:pt x="1469" y="9676"/>
                    </a:lnTo>
                    <a:lnTo>
                      <a:pt x="1449" y="9608"/>
                    </a:lnTo>
                    <a:lnTo>
                      <a:pt x="1430" y="9540"/>
                    </a:lnTo>
                    <a:lnTo>
                      <a:pt x="1411" y="9472"/>
                    </a:lnTo>
                    <a:lnTo>
                      <a:pt x="1394" y="9403"/>
                    </a:lnTo>
                    <a:lnTo>
                      <a:pt x="1376" y="9335"/>
                    </a:lnTo>
                    <a:lnTo>
                      <a:pt x="1360" y="9266"/>
                    </a:lnTo>
                    <a:lnTo>
                      <a:pt x="1345" y="9195"/>
                    </a:lnTo>
                    <a:lnTo>
                      <a:pt x="1329" y="9126"/>
                    </a:lnTo>
                    <a:lnTo>
                      <a:pt x="1316" y="9055"/>
                    </a:lnTo>
                    <a:lnTo>
                      <a:pt x="1302" y="8985"/>
                    </a:lnTo>
                    <a:lnTo>
                      <a:pt x="1289" y="8914"/>
                    </a:lnTo>
                    <a:lnTo>
                      <a:pt x="1278" y="8844"/>
                    </a:lnTo>
                    <a:lnTo>
                      <a:pt x="1267" y="8773"/>
                    </a:lnTo>
                    <a:lnTo>
                      <a:pt x="1256" y="8702"/>
                    </a:lnTo>
                    <a:lnTo>
                      <a:pt x="1246" y="8630"/>
                    </a:lnTo>
                    <a:lnTo>
                      <a:pt x="1238" y="8558"/>
                    </a:lnTo>
                    <a:lnTo>
                      <a:pt x="1230" y="8486"/>
                    </a:lnTo>
                    <a:lnTo>
                      <a:pt x="0" y="8486"/>
                    </a:lnTo>
                    <a:lnTo>
                      <a:pt x="0" y="7085"/>
                    </a:lnTo>
                    <a:lnTo>
                      <a:pt x="1229" y="7085"/>
                    </a:lnTo>
                    <a:lnTo>
                      <a:pt x="1229" y="7085"/>
                    </a:lnTo>
                    <a:lnTo>
                      <a:pt x="1236" y="7012"/>
                    </a:lnTo>
                    <a:lnTo>
                      <a:pt x="1245" y="6940"/>
                    </a:lnTo>
                    <a:lnTo>
                      <a:pt x="1255" y="6868"/>
                    </a:lnTo>
                    <a:lnTo>
                      <a:pt x="1265" y="6798"/>
                    </a:lnTo>
                    <a:lnTo>
                      <a:pt x="1277" y="6726"/>
                    </a:lnTo>
                    <a:lnTo>
                      <a:pt x="1288" y="6656"/>
                    </a:lnTo>
                    <a:lnTo>
                      <a:pt x="1301" y="6585"/>
                    </a:lnTo>
                    <a:lnTo>
                      <a:pt x="1314" y="6515"/>
                    </a:lnTo>
                    <a:lnTo>
                      <a:pt x="1328" y="6444"/>
                    </a:lnTo>
                    <a:lnTo>
                      <a:pt x="1342" y="6374"/>
                    </a:lnTo>
                    <a:lnTo>
                      <a:pt x="1358" y="6304"/>
                    </a:lnTo>
                    <a:lnTo>
                      <a:pt x="1375" y="6235"/>
                    </a:lnTo>
                    <a:lnTo>
                      <a:pt x="1391" y="6166"/>
                    </a:lnTo>
                    <a:lnTo>
                      <a:pt x="1409" y="6098"/>
                    </a:lnTo>
                    <a:lnTo>
                      <a:pt x="1428" y="6029"/>
                    </a:lnTo>
                    <a:lnTo>
                      <a:pt x="1447" y="5961"/>
                    </a:lnTo>
                    <a:lnTo>
                      <a:pt x="1467" y="5893"/>
                    </a:lnTo>
                    <a:lnTo>
                      <a:pt x="1487" y="5825"/>
                    </a:lnTo>
                    <a:lnTo>
                      <a:pt x="1508" y="5758"/>
                    </a:lnTo>
                    <a:lnTo>
                      <a:pt x="1530" y="5691"/>
                    </a:lnTo>
                    <a:lnTo>
                      <a:pt x="1552" y="5624"/>
                    </a:lnTo>
                    <a:lnTo>
                      <a:pt x="1576" y="5558"/>
                    </a:lnTo>
                    <a:lnTo>
                      <a:pt x="1625" y="5427"/>
                    </a:lnTo>
                    <a:lnTo>
                      <a:pt x="1676" y="5296"/>
                    </a:lnTo>
                    <a:lnTo>
                      <a:pt x="1730" y="5167"/>
                    </a:lnTo>
                    <a:lnTo>
                      <a:pt x="1787" y="5039"/>
                    </a:lnTo>
                    <a:lnTo>
                      <a:pt x="1847" y="4913"/>
                    </a:lnTo>
                    <a:lnTo>
                      <a:pt x="1909" y="4788"/>
                    </a:lnTo>
                    <a:lnTo>
                      <a:pt x="1973" y="4665"/>
                    </a:lnTo>
                    <a:lnTo>
                      <a:pt x="2040" y="4544"/>
                    </a:lnTo>
                    <a:lnTo>
                      <a:pt x="2109" y="4423"/>
                    </a:lnTo>
                    <a:lnTo>
                      <a:pt x="2181" y="4305"/>
                    </a:lnTo>
                    <a:lnTo>
                      <a:pt x="2255" y="4189"/>
                    </a:lnTo>
                    <a:lnTo>
                      <a:pt x="2332" y="4073"/>
                    </a:lnTo>
                    <a:lnTo>
                      <a:pt x="2411" y="3960"/>
                    </a:lnTo>
                    <a:lnTo>
                      <a:pt x="2492" y="3849"/>
                    </a:lnTo>
                    <a:lnTo>
                      <a:pt x="2575" y="3738"/>
                    </a:lnTo>
                    <a:lnTo>
                      <a:pt x="2661" y="3631"/>
                    </a:lnTo>
                    <a:lnTo>
                      <a:pt x="2749" y="3524"/>
                    </a:lnTo>
                    <a:lnTo>
                      <a:pt x="2839" y="3420"/>
                    </a:lnTo>
                    <a:lnTo>
                      <a:pt x="2931" y="3318"/>
                    </a:lnTo>
                    <a:lnTo>
                      <a:pt x="3026" y="3217"/>
                    </a:lnTo>
                    <a:lnTo>
                      <a:pt x="3121" y="3119"/>
                    </a:lnTo>
                    <a:lnTo>
                      <a:pt x="3220" y="3023"/>
                    </a:lnTo>
                    <a:lnTo>
                      <a:pt x="3320" y="2929"/>
                    </a:lnTo>
                    <a:lnTo>
                      <a:pt x="3422" y="2835"/>
                    </a:lnTo>
                    <a:lnTo>
                      <a:pt x="3527" y="2746"/>
                    </a:lnTo>
                    <a:lnTo>
                      <a:pt x="3633" y="2658"/>
                    </a:lnTo>
                    <a:lnTo>
                      <a:pt x="3741" y="2572"/>
                    </a:lnTo>
                    <a:lnTo>
                      <a:pt x="3851" y="2488"/>
                    </a:lnTo>
                    <a:lnTo>
                      <a:pt x="3963" y="2407"/>
                    </a:lnTo>
                    <a:lnTo>
                      <a:pt x="4076" y="2328"/>
                    </a:lnTo>
                    <a:lnTo>
                      <a:pt x="4191" y="2251"/>
                    </a:lnTo>
                    <a:lnTo>
                      <a:pt x="4308" y="2177"/>
                    </a:lnTo>
                    <a:lnTo>
                      <a:pt x="4426" y="2105"/>
                    </a:lnTo>
                    <a:lnTo>
                      <a:pt x="4546" y="2035"/>
                    </a:lnTo>
                    <a:lnTo>
                      <a:pt x="4667" y="1968"/>
                    </a:lnTo>
                    <a:lnTo>
                      <a:pt x="4790" y="1904"/>
                    </a:lnTo>
                    <a:lnTo>
                      <a:pt x="4915" y="1842"/>
                    </a:lnTo>
                    <a:lnTo>
                      <a:pt x="5041" y="1782"/>
                    </a:lnTo>
                    <a:lnTo>
                      <a:pt x="5168" y="1725"/>
                    </a:lnTo>
                    <a:lnTo>
                      <a:pt x="5298" y="1671"/>
                    </a:lnTo>
                    <a:lnTo>
                      <a:pt x="5427" y="1619"/>
                    </a:lnTo>
                    <a:lnTo>
                      <a:pt x="5560" y="1570"/>
                    </a:lnTo>
                    <a:lnTo>
                      <a:pt x="5625" y="1547"/>
                    </a:lnTo>
                    <a:lnTo>
                      <a:pt x="5692" y="1525"/>
                    </a:lnTo>
                    <a:lnTo>
                      <a:pt x="5758" y="1502"/>
                    </a:lnTo>
                    <a:lnTo>
                      <a:pt x="5827" y="1481"/>
                    </a:lnTo>
                    <a:lnTo>
                      <a:pt x="5893" y="1460"/>
                    </a:lnTo>
                    <a:lnTo>
                      <a:pt x="5961" y="1440"/>
                    </a:lnTo>
                    <a:lnTo>
                      <a:pt x="6029" y="1421"/>
                    </a:lnTo>
                    <a:lnTo>
                      <a:pt x="6099" y="1403"/>
                    </a:lnTo>
                    <a:lnTo>
                      <a:pt x="6167" y="1385"/>
                    </a:lnTo>
                    <a:lnTo>
                      <a:pt x="6236" y="1367"/>
                    </a:lnTo>
                    <a:lnTo>
                      <a:pt x="6305" y="1351"/>
                    </a:lnTo>
                    <a:lnTo>
                      <a:pt x="6376" y="1336"/>
                    </a:lnTo>
                    <a:lnTo>
                      <a:pt x="6445" y="1321"/>
                    </a:lnTo>
                    <a:lnTo>
                      <a:pt x="6515" y="1307"/>
                    </a:lnTo>
                    <a:lnTo>
                      <a:pt x="6586" y="1293"/>
                    </a:lnTo>
                    <a:lnTo>
                      <a:pt x="6656" y="1280"/>
                    </a:lnTo>
                    <a:lnTo>
                      <a:pt x="6727" y="1269"/>
                    </a:lnTo>
                    <a:lnTo>
                      <a:pt x="6799" y="1258"/>
                    </a:lnTo>
                    <a:lnTo>
                      <a:pt x="6869" y="1248"/>
                    </a:lnTo>
                    <a:lnTo>
                      <a:pt x="6941" y="1238"/>
                    </a:lnTo>
                    <a:lnTo>
                      <a:pt x="7013" y="1229"/>
                    </a:lnTo>
                    <a:lnTo>
                      <a:pt x="7086" y="1221"/>
                    </a:lnTo>
                    <a:lnTo>
                      <a:pt x="7086" y="0"/>
                    </a:lnTo>
                    <a:lnTo>
                      <a:pt x="8487" y="0"/>
                    </a:lnTo>
                    <a:lnTo>
                      <a:pt x="8487" y="1220"/>
                    </a:lnTo>
                    <a:lnTo>
                      <a:pt x="8487" y="1220"/>
                    </a:lnTo>
                    <a:lnTo>
                      <a:pt x="8559" y="1228"/>
                    </a:lnTo>
                    <a:lnTo>
                      <a:pt x="8631" y="1236"/>
                    </a:lnTo>
                    <a:lnTo>
                      <a:pt x="8703" y="1246"/>
                    </a:lnTo>
                    <a:lnTo>
                      <a:pt x="8775" y="1257"/>
                    </a:lnTo>
                    <a:lnTo>
                      <a:pt x="8846" y="1268"/>
                    </a:lnTo>
                    <a:lnTo>
                      <a:pt x="8917" y="1279"/>
                    </a:lnTo>
                    <a:lnTo>
                      <a:pt x="8987" y="1292"/>
                    </a:lnTo>
                    <a:lnTo>
                      <a:pt x="9058" y="1304"/>
                    </a:lnTo>
                    <a:lnTo>
                      <a:pt x="9128" y="1319"/>
                    </a:lnTo>
                    <a:lnTo>
                      <a:pt x="9199" y="1333"/>
                    </a:lnTo>
                    <a:lnTo>
                      <a:pt x="9268" y="1350"/>
                    </a:lnTo>
                    <a:lnTo>
                      <a:pt x="9337" y="1366"/>
                    </a:lnTo>
                    <a:lnTo>
                      <a:pt x="9407" y="1382"/>
                    </a:lnTo>
                    <a:lnTo>
                      <a:pt x="9476" y="1400"/>
                    </a:lnTo>
                    <a:lnTo>
                      <a:pt x="9544" y="1419"/>
                    </a:lnTo>
                    <a:lnTo>
                      <a:pt x="9612" y="1438"/>
                    </a:lnTo>
                    <a:lnTo>
                      <a:pt x="9680" y="1458"/>
                    </a:lnTo>
                    <a:lnTo>
                      <a:pt x="9748" y="1478"/>
                    </a:lnTo>
                    <a:lnTo>
                      <a:pt x="9816" y="1500"/>
                    </a:lnTo>
                    <a:lnTo>
                      <a:pt x="9883" y="1522"/>
                    </a:lnTo>
                    <a:lnTo>
                      <a:pt x="9950" y="1545"/>
                    </a:lnTo>
                    <a:lnTo>
                      <a:pt x="10016" y="1568"/>
                    </a:lnTo>
                    <a:lnTo>
                      <a:pt x="10147" y="1617"/>
                    </a:lnTo>
                    <a:lnTo>
                      <a:pt x="10278" y="1668"/>
                    </a:lnTo>
                    <a:lnTo>
                      <a:pt x="10407" y="1722"/>
                    </a:lnTo>
                    <a:lnTo>
                      <a:pt x="10535" y="1779"/>
                    </a:lnTo>
                    <a:lnTo>
                      <a:pt x="10661" y="1838"/>
                    </a:lnTo>
                    <a:lnTo>
                      <a:pt x="10786" y="1900"/>
                    </a:lnTo>
                    <a:lnTo>
                      <a:pt x="10909" y="1965"/>
                    </a:lnTo>
                    <a:lnTo>
                      <a:pt x="11031" y="2032"/>
                    </a:lnTo>
                    <a:lnTo>
                      <a:pt x="11151" y="2101"/>
                    </a:lnTo>
                    <a:lnTo>
                      <a:pt x="11269" y="2173"/>
                    </a:lnTo>
                    <a:lnTo>
                      <a:pt x="11386" y="2247"/>
                    </a:lnTo>
                    <a:lnTo>
                      <a:pt x="11501" y="2324"/>
                    </a:lnTo>
                    <a:lnTo>
                      <a:pt x="11614" y="2404"/>
                    </a:lnTo>
                    <a:lnTo>
                      <a:pt x="11726" y="2485"/>
                    </a:lnTo>
                    <a:lnTo>
                      <a:pt x="11836" y="2569"/>
                    </a:lnTo>
                    <a:lnTo>
                      <a:pt x="11944" y="2654"/>
                    </a:lnTo>
                    <a:lnTo>
                      <a:pt x="12051" y="2742"/>
                    </a:lnTo>
                    <a:lnTo>
                      <a:pt x="12156" y="2833"/>
                    </a:lnTo>
                    <a:lnTo>
                      <a:pt x="12258" y="2925"/>
                    </a:lnTo>
                    <a:lnTo>
                      <a:pt x="12359" y="3019"/>
                    </a:lnTo>
                    <a:lnTo>
                      <a:pt x="12457" y="3116"/>
                    </a:lnTo>
                    <a:lnTo>
                      <a:pt x="12554" y="3214"/>
                    </a:lnTo>
                    <a:lnTo>
                      <a:pt x="12648" y="3315"/>
                    </a:lnTo>
                    <a:lnTo>
                      <a:pt x="12740" y="3417"/>
                    </a:lnTo>
                    <a:lnTo>
                      <a:pt x="12830" y="3522"/>
                    </a:lnTo>
                    <a:lnTo>
                      <a:pt x="12918" y="3627"/>
                    </a:lnTo>
                    <a:lnTo>
                      <a:pt x="13005" y="3736"/>
                    </a:lnTo>
                    <a:lnTo>
                      <a:pt x="13088" y="3845"/>
                    </a:lnTo>
                    <a:lnTo>
                      <a:pt x="13170" y="3957"/>
                    </a:lnTo>
                    <a:lnTo>
                      <a:pt x="13248" y="4071"/>
                    </a:lnTo>
                    <a:lnTo>
                      <a:pt x="13324" y="4186"/>
                    </a:lnTo>
                    <a:lnTo>
                      <a:pt x="13399" y="4302"/>
                    </a:lnTo>
                    <a:lnTo>
                      <a:pt x="13471" y="4422"/>
                    </a:lnTo>
                    <a:lnTo>
                      <a:pt x="13541" y="4542"/>
                    </a:lnTo>
                    <a:lnTo>
                      <a:pt x="13608" y="4664"/>
                    </a:lnTo>
                    <a:lnTo>
                      <a:pt x="13672" y="4786"/>
                    </a:lnTo>
                    <a:lnTo>
                      <a:pt x="13734" y="4912"/>
                    </a:lnTo>
                    <a:lnTo>
                      <a:pt x="13794" y="5038"/>
                    </a:lnTo>
                    <a:lnTo>
                      <a:pt x="13851" y="5165"/>
                    </a:lnTo>
                    <a:lnTo>
                      <a:pt x="13905" y="5294"/>
                    </a:lnTo>
                    <a:lnTo>
                      <a:pt x="13957" y="5424"/>
                    </a:lnTo>
                    <a:lnTo>
                      <a:pt x="14005" y="5556"/>
                    </a:lnTo>
                    <a:lnTo>
                      <a:pt x="14028" y="5623"/>
                    </a:lnTo>
                    <a:lnTo>
                      <a:pt x="14051" y="5690"/>
                    </a:lnTo>
                    <a:lnTo>
                      <a:pt x="14073" y="5757"/>
                    </a:lnTo>
                    <a:lnTo>
                      <a:pt x="14094" y="5823"/>
                    </a:lnTo>
                    <a:lnTo>
                      <a:pt x="14115" y="5891"/>
                    </a:lnTo>
                    <a:lnTo>
                      <a:pt x="14134" y="5959"/>
                    </a:lnTo>
                    <a:lnTo>
                      <a:pt x="14154" y="6027"/>
                    </a:lnTo>
                    <a:lnTo>
                      <a:pt x="14172" y="6097"/>
                    </a:lnTo>
                    <a:lnTo>
                      <a:pt x="14190" y="6165"/>
                    </a:lnTo>
                    <a:lnTo>
                      <a:pt x="14207" y="6234"/>
                    </a:lnTo>
                    <a:lnTo>
                      <a:pt x="14224" y="6303"/>
                    </a:lnTo>
                    <a:lnTo>
                      <a:pt x="14239" y="6374"/>
                    </a:lnTo>
                    <a:lnTo>
                      <a:pt x="14254" y="6443"/>
                    </a:lnTo>
                    <a:lnTo>
                      <a:pt x="14268" y="6513"/>
                    </a:lnTo>
                    <a:lnTo>
                      <a:pt x="14282" y="6584"/>
                    </a:lnTo>
                    <a:lnTo>
                      <a:pt x="14294" y="6654"/>
                    </a:lnTo>
                    <a:lnTo>
                      <a:pt x="14305" y="6726"/>
                    </a:lnTo>
                    <a:lnTo>
                      <a:pt x="14317" y="6797"/>
                    </a:lnTo>
                    <a:lnTo>
                      <a:pt x="14327" y="6868"/>
                    </a:lnTo>
                    <a:lnTo>
                      <a:pt x="14337" y="6940"/>
                    </a:lnTo>
                    <a:lnTo>
                      <a:pt x="14345" y="7012"/>
                    </a:lnTo>
                    <a:lnTo>
                      <a:pt x="14353" y="7085"/>
                    </a:lnTo>
                    <a:lnTo>
                      <a:pt x="15574" y="7085"/>
                    </a:lnTo>
                    <a:lnTo>
                      <a:pt x="15574" y="8486"/>
                    </a:lnTo>
                    <a:close/>
                    <a:moveTo>
                      <a:pt x="13097" y="8486"/>
                    </a:moveTo>
                    <a:lnTo>
                      <a:pt x="11095" y="8486"/>
                    </a:lnTo>
                    <a:lnTo>
                      <a:pt x="11095" y="7085"/>
                    </a:lnTo>
                    <a:lnTo>
                      <a:pt x="13098" y="7085"/>
                    </a:lnTo>
                    <a:lnTo>
                      <a:pt x="13098" y="7085"/>
                    </a:lnTo>
                    <a:lnTo>
                      <a:pt x="13081" y="6973"/>
                    </a:lnTo>
                    <a:lnTo>
                      <a:pt x="13064" y="6862"/>
                    </a:lnTo>
                    <a:lnTo>
                      <a:pt x="13042" y="6751"/>
                    </a:lnTo>
                    <a:lnTo>
                      <a:pt x="13020" y="6642"/>
                    </a:lnTo>
                    <a:lnTo>
                      <a:pt x="12996" y="6533"/>
                    </a:lnTo>
                    <a:lnTo>
                      <a:pt x="12968" y="6425"/>
                    </a:lnTo>
                    <a:lnTo>
                      <a:pt x="12939" y="6318"/>
                    </a:lnTo>
                    <a:lnTo>
                      <a:pt x="12908" y="6211"/>
                    </a:lnTo>
                    <a:lnTo>
                      <a:pt x="12874" y="6107"/>
                    </a:lnTo>
                    <a:lnTo>
                      <a:pt x="12838" y="6002"/>
                    </a:lnTo>
                    <a:lnTo>
                      <a:pt x="12801" y="5899"/>
                    </a:lnTo>
                    <a:lnTo>
                      <a:pt x="12760" y="5797"/>
                    </a:lnTo>
                    <a:lnTo>
                      <a:pt x="12719" y="5695"/>
                    </a:lnTo>
                    <a:lnTo>
                      <a:pt x="12676" y="5595"/>
                    </a:lnTo>
                    <a:lnTo>
                      <a:pt x="12629" y="5496"/>
                    </a:lnTo>
                    <a:lnTo>
                      <a:pt x="12581" y="5398"/>
                    </a:lnTo>
                    <a:lnTo>
                      <a:pt x="12532" y="5301"/>
                    </a:lnTo>
                    <a:lnTo>
                      <a:pt x="12481" y="5205"/>
                    </a:lnTo>
                    <a:lnTo>
                      <a:pt x="12427" y="5111"/>
                    </a:lnTo>
                    <a:lnTo>
                      <a:pt x="12372" y="5017"/>
                    </a:lnTo>
                    <a:lnTo>
                      <a:pt x="12315" y="4926"/>
                    </a:lnTo>
                    <a:lnTo>
                      <a:pt x="12255" y="4834"/>
                    </a:lnTo>
                    <a:lnTo>
                      <a:pt x="12195" y="4744"/>
                    </a:lnTo>
                    <a:lnTo>
                      <a:pt x="12133" y="4656"/>
                    </a:lnTo>
                    <a:lnTo>
                      <a:pt x="12069" y="4569"/>
                    </a:lnTo>
                    <a:lnTo>
                      <a:pt x="12002" y="4484"/>
                    </a:lnTo>
                    <a:lnTo>
                      <a:pt x="11935" y="4399"/>
                    </a:lnTo>
                    <a:lnTo>
                      <a:pt x="11866" y="4316"/>
                    </a:lnTo>
                    <a:lnTo>
                      <a:pt x="11796" y="4234"/>
                    </a:lnTo>
                    <a:lnTo>
                      <a:pt x="11723" y="4155"/>
                    </a:lnTo>
                    <a:lnTo>
                      <a:pt x="11648" y="4076"/>
                    </a:lnTo>
                    <a:lnTo>
                      <a:pt x="11573" y="3999"/>
                    </a:lnTo>
                    <a:lnTo>
                      <a:pt x="11496" y="3923"/>
                    </a:lnTo>
                    <a:lnTo>
                      <a:pt x="11418" y="3849"/>
                    </a:lnTo>
                    <a:lnTo>
                      <a:pt x="11337" y="3777"/>
                    </a:lnTo>
                    <a:lnTo>
                      <a:pt x="11257" y="3707"/>
                    </a:lnTo>
                    <a:lnTo>
                      <a:pt x="11174" y="3637"/>
                    </a:lnTo>
                    <a:lnTo>
                      <a:pt x="11089" y="3570"/>
                    </a:lnTo>
                    <a:lnTo>
                      <a:pt x="11004" y="3504"/>
                    </a:lnTo>
                    <a:lnTo>
                      <a:pt x="10917" y="3440"/>
                    </a:lnTo>
                    <a:lnTo>
                      <a:pt x="10827" y="3377"/>
                    </a:lnTo>
                    <a:lnTo>
                      <a:pt x="10738" y="3316"/>
                    </a:lnTo>
                    <a:lnTo>
                      <a:pt x="10647" y="3257"/>
                    </a:lnTo>
                    <a:lnTo>
                      <a:pt x="10555" y="3201"/>
                    </a:lnTo>
                    <a:lnTo>
                      <a:pt x="10462" y="3145"/>
                    </a:lnTo>
                    <a:lnTo>
                      <a:pt x="10366" y="3092"/>
                    </a:lnTo>
                    <a:lnTo>
                      <a:pt x="10271" y="3041"/>
                    </a:lnTo>
                    <a:lnTo>
                      <a:pt x="10174" y="2990"/>
                    </a:lnTo>
                    <a:lnTo>
                      <a:pt x="10077" y="2942"/>
                    </a:lnTo>
                    <a:lnTo>
                      <a:pt x="9977" y="2897"/>
                    </a:lnTo>
                    <a:lnTo>
                      <a:pt x="9876" y="2853"/>
                    </a:lnTo>
                    <a:lnTo>
                      <a:pt x="9776" y="2812"/>
                    </a:lnTo>
                    <a:lnTo>
                      <a:pt x="9672" y="2771"/>
                    </a:lnTo>
                    <a:lnTo>
                      <a:pt x="9569" y="2735"/>
                    </a:lnTo>
                    <a:lnTo>
                      <a:pt x="9466" y="2698"/>
                    </a:lnTo>
                    <a:lnTo>
                      <a:pt x="9360" y="2665"/>
                    </a:lnTo>
                    <a:lnTo>
                      <a:pt x="9254" y="2634"/>
                    </a:lnTo>
                    <a:lnTo>
                      <a:pt x="9147" y="2604"/>
                    </a:lnTo>
                    <a:lnTo>
                      <a:pt x="9039" y="2577"/>
                    </a:lnTo>
                    <a:lnTo>
                      <a:pt x="8931" y="2552"/>
                    </a:lnTo>
                    <a:lnTo>
                      <a:pt x="8821" y="2529"/>
                    </a:lnTo>
                    <a:lnTo>
                      <a:pt x="8710" y="2509"/>
                    </a:lnTo>
                    <a:lnTo>
                      <a:pt x="8600" y="2492"/>
                    </a:lnTo>
                    <a:lnTo>
                      <a:pt x="8487" y="2475"/>
                    </a:lnTo>
                    <a:lnTo>
                      <a:pt x="8487" y="4476"/>
                    </a:lnTo>
                    <a:lnTo>
                      <a:pt x="7086" y="4476"/>
                    </a:lnTo>
                    <a:lnTo>
                      <a:pt x="7086" y="2477"/>
                    </a:lnTo>
                    <a:lnTo>
                      <a:pt x="7086" y="2477"/>
                    </a:lnTo>
                    <a:lnTo>
                      <a:pt x="6974" y="2493"/>
                    </a:lnTo>
                    <a:lnTo>
                      <a:pt x="6863" y="2511"/>
                    </a:lnTo>
                    <a:lnTo>
                      <a:pt x="6752" y="2531"/>
                    </a:lnTo>
                    <a:lnTo>
                      <a:pt x="6643" y="2555"/>
                    </a:lnTo>
                    <a:lnTo>
                      <a:pt x="6534" y="2579"/>
                    </a:lnTo>
                    <a:lnTo>
                      <a:pt x="6427" y="2606"/>
                    </a:lnTo>
                    <a:lnTo>
                      <a:pt x="6320" y="2635"/>
                    </a:lnTo>
                    <a:lnTo>
                      <a:pt x="6214" y="2667"/>
                    </a:lnTo>
                    <a:lnTo>
                      <a:pt x="6109" y="2701"/>
                    </a:lnTo>
                    <a:lnTo>
                      <a:pt x="6005" y="2736"/>
                    </a:lnTo>
                    <a:lnTo>
                      <a:pt x="5902" y="2774"/>
                    </a:lnTo>
                    <a:lnTo>
                      <a:pt x="5800" y="2814"/>
                    </a:lnTo>
                    <a:lnTo>
                      <a:pt x="5698" y="2856"/>
                    </a:lnTo>
                    <a:lnTo>
                      <a:pt x="5599" y="2900"/>
                    </a:lnTo>
                    <a:lnTo>
                      <a:pt x="5499" y="2946"/>
                    </a:lnTo>
                    <a:lnTo>
                      <a:pt x="5402" y="2994"/>
                    </a:lnTo>
                    <a:lnTo>
                      <a:pt x="5305" y="3043"/>
                    </a:lnTo>
                    <a:lnTo>
                      <a:pt x="5209" y="3095"/>
                    </a:lnTo>
                    <a:lnTo>
                      <a:pt x="5115" y="3148"/>
                    </a:lnTo>
                    <a:lnTo>
                      <a:pt x="5022" y="3203"/>
                    </a:lnTo>
                    <a:lnTo>
                      <a:pt x="4930" y="3261"/>
                    </a:lnTo>
                    <a:lnTo>
                      <a:pt x="4839" y="3320"/>
                    </a:lnTo>
                    <a:lnTo>
                      <a:pt x="4750" y="3381"/>
                    </a:lnTo>
                    <a:lnTo>
                      <a:pt x="4662" y="3442"/>
                    </a:lnTo>
                    <a:lnTo>
                      <a:pt x="4575" y="3507"/>
                    </a:lnTo>
                    <a:lnTo>
                      <a:pt x="4489" y="3573"/>
                    </a:lnTo>
                    <a:lnTo>
                      <a:pt x="4405" y="3640"/>
                    </a:lnTo>
                    <a:lnTo>
                      <a:pt x="4322" y="3709"/>
                    </a:lnTo>
                    <a:lnTo>
                      <a:pt x="4241" y="3780"/>
                    </a:lnTo>
                    <a:lnTo>
                      <a:pt x="4160" y="3853"/>
                    </a:lnTo>
                    <a:lnTo>
                      <a:pt x="4082" y="3927"/>
                    </a:lnTo>
                    <a:lnTo>
                      <a:pt x="4006" y="4003"/>
                    </a:lnTo>
                    <a:lnTo>
                      <a:pt x="3930" y="4079"/>
                    </a:lnTo>
                    <a:lnTo>
                      <a:pt x="3856" y="4158"/>
                    </a:lnTo>
                    <a:lnTo>
                      <a:pt x="3784" y="4238"/>
                    </a:lnTo>
                    <a:lnTo>
                      <a:pt x="3713" y="4319"/>
                    </a:lnTo>
                    <a:lnTo>
                      <a:pt x="3644" y="4402"/>
                    </a:lnTo>
                    <a:lnTo>
                      <a:pt x="3576" y="4486"/>
                    </a:lnTo>
                    <a:lnTo>
                      <a:pt x="3511" y="4572"/>
                    </a:lnTo>
                    <a:lnTo>
                      <a:pt x="3446" y="4659"/>
                    </a:lnTo>
                    <a:lnTo>
                      <a:pt x="3385" y="4747"/>
                    </a:lnTo>
                    <a:lnTo>
                      <a:pt x="3324" y="4836"/>
                    </a:lnTo>
                    <a:lnTo>
                      <a:pt x="3265" y="4928"/>
                    </a:lnTo>
                    <a:lnTo>
                      <a:pt x="3208" y="5020"/>
                    </a:lnTo>
                    <a:lnTo>
                      <a:pt x="3153" y="5113"/>
                    </a:lnTo>
                    <a:lnTo>
                      <a:pt x="3100" y="5208"/>
                    </a:lnTo>
                    <a:lnTo>
                      <a:pt x="3048" y="5303"/>
                    </a:lnTo>
                    <a:lnTo>
                      <a:pt x="2999" y="5400"/>
                    </a:lnTo>
                    <a:lnTo>
                      <a:pt x="2951" y="5498"/>
                    </a:lnTo>
                    <a:lnTo>
                      <a:pt x="2905" y="5597"/>
                    </a:lnTo>
                    <a:lnTo>
                      <a:pt x="2862" y="5697"/>
                    </a:lnTo>
                    <a:lnTo>
                      <a:pt x="2821" y="5798"/>
                    </a:lnTo>
                    <a:lnTo>
                      <a:pt x="2780" y="5900"/>
                    </a:lnTo>
                    <a:lnTo>
                      <a:pt x="2742" y="6003"/>
                    </a:lnTo>
                    <a:lnTo>
                      <a:pt x="2707" y="6108"/>
                    </a:lnTo>
                    <a:lnTo>
                      <a:pt x="2673" y="6212"/>
                    </a:lnTo>
                    <a:lnTo>
                      <a:pt x="2643" y="6319"/>
                    </a:lnTo>
                    <a:lnTo>
                      <a:pt x="2613" y="6425"/>
                    </a:lnTo>
                    <a:lnTo>
                      <a:pt x="2586" y="6533"/>
                    </a:lnTo>
                    <a:lnTo>
                      <a:pt x="2561" y="6642"/>
                    </a:lnTo>
                    <a:lnTo>
                      <a:pt x="2538" y="6751"/>
                    </a:lnTo>
                    <a:lnTo>
                      <a:pt x="2518" y="6862"/>
                    </a:lnTo>
                    <a:lnTo>
                      <a:pt x="2501" y="6973"/>
                    </a:lnTo>
                    <a:lnTo>
                      <a:pt x="2484" y="7085"/>
                    </a:lnTo>
                    <a:lnTo>
                      <a:pt x="4477" y="7085"/>
                    </a:lnTo>
                    <a:lnTo>
                      <a:pt x="4477" y="8486"/>
                    </a:lnTo>
                    <a:lnTo>
                      <a:pt x="2486" y="8486"/>
                    </a:lnTo>
                    <a:lnTo>
                      <a:pt x="2486" y="8486"/>
                    </a:lnTo>
                    <a:lnTo>
                      <a:pt x="2502" y="8597"/>
                    </a:lnTo>
                    <a:lnTo>
                      <a:pt x="2520" y="8708"/>
                    </a:lnTo>
                    <a:lnTo>
                      <a:pt x="2540" y="8819"/>
                    </a:lnTo>
                    <a:lnTo>
                      <a:pt x="2562" y="8928"/>
                    </a:lnTo>
                    <a:lnTo>
                      <a:pt x="2588" y="9037"/>
                    </a:lnTo>
                    <a:lnTo>
                      <a:pt x="2615" y="9144"/>
                    </a:lnTo>
                    <a:lnTo>
                      <a:pt x="2644" y="9251"/>
                    </a:lnTo>
                    <a:lnTo>
                      <a:pt x="2676" y="9356"/>
                    </a:lnTo>
                    <a:lnTo>
                      <a:pt x="2710" y="9461"/>
                    </a:lnTo>
                    <a:lnTo>
                      <a:pt x="2745" y="9565"/>
                    </a:lnTo>
                    <a:lnTo>
                      <a:pt x="2783" y="9669"/>
                    </a:lnTo>
                    <a:lnTo>
                      <a:pt x="2823" y="9771"/>
                    </a:lnTo>
                    <a:lnTo>
                      <a:pt x="2865" y="9871"/>
                    </a:lnTo>
                    <a:lnTo>
                      <a:pt x="2909" y="9971"/>
                    </a:lnTo>
                    <a:lnTo>
                      <a:pt x="2954" y="10070"/>
                    </a:lnTo>
                    <a:lnTo>
                      <a:pt x="3002" y="10167"/>
                    </a:lnTo>
                    <a:lnTo>
                      <a:pt x="3051" y="10264"/>
                    </a:lnTo>
                    <a:lnTo>
                      <a:pt x="3103" y="10360"/>
                    </a:lnTo>
                    <a:lnTo>
                      <a:pt x="3157" y="10454"/>
                    </a:lnTo>
                    <a:lnTo>
                      <a:pt x="3211" y="10547"/>
                    </a:lnTo>
                    <a:lnTo>
                      <a:pt x="3269" y="10639"/>
                    </a:lnTo>
                    <a:lnTo>
                      <a:pt x="3327" y="10730"/>
                    </a:lnTo>
                    <a:lnTo>
                      <a:pt x="3387" y="10819"/>
                    </a:lnTo>
                    <a:lnTo>
                      <a:pt x="3450" y="10908"/>
                    </a:lnTo>
                    <a:lnTo>
                      <a:pt x="3514" y="10994"/>
                    </a:lnTo>
                    <a:lnTo>
                      <a:pt x="3580" y="11080"/>
                    </a:lnTo>
                    <a:lnTo>
                      <a:pt x="3647" y="11163"/>
                    </a:lnTo>
                    <a:lnTo>
                      <a:pt x="3716" y="11246"/>
                    </a:lnTo>
                    <a:lnTo>
                      <a:pt x="3786" y="11328"/>
                    </a:lnTo>
                    <a:lnTo>
                      <a:pt x="3859" y="11407"/>
                    </a:lnTo>
                    <a:lnTo>
                      <a:pt x="3932" y="11486"/>
                    </a:lnTo>
                    <a:lnTo>
                      <a:pt x="4008" y="11562"/>
                    </a:lnTo>
                    <a:lnTo>
                      <a:pt x="4085" y="11638"/>
                    </a:lnTo>
                    <a:lnTo>
                      <a:pt x="4164" y="11712"/>
                    </a:lnTo>
                    <a:lnTo>
                      <a:pt x="4244" y="11784"/>
                    </a:lnTo>
                    <a:lnTo>
                      <a:pt x="4324" y="11854"/>
                    </a:lnTo>
                    <a:lnTo>
                      <a:pt x="4407" y="11924"/>
                    </a:lnTo>
                    <a:lnTo>
                      <a:pt x="4492" y="11990"/>
                    </a:lnTo>
                    <a:lnTo>
                      <a:pt x="4577" y="12057"/>
                    </a:lnTo>
                    <a:lnTo>
                      <a:pt x="4664" y="12121"/>
                    </a:lnTo>
                    <a:lnTo>
                      <a:pt x="4752" y="12183"/>
                    </a:lnTo>
                    <a:lnTo>
                      <a:pt x="4842" y="12244"/>
                    </a:lnTo>
                    <a:lnTo>
                      <a:pt x="4932" y="12303"/>
                    </a:lnTo>
                    <a:lnTo>
                      <a:pt x="5024" y="12359"/>
                    </a:lnTo>
                    <a:lnTo>
                      <a:pt x="5118" y="12415"/>
                    </a:lnTo>
                    <a:lnTo>
                      <a:pt x="5212" y="12468"/>
                    </a:lnTo>
                    <a:lnTo>
                      <a:pt x="5306" y="12519"/>
                    </a:lnTo>
                    <a:lnTo>
                      <a:pt x="5403" y="12570"/>
                    </a:lnTo>
                    <a:lnTo>
                      <a:pt x="5502" y="12616"/>
                    </a:lnTo>
                    <a:lnTo>
                      <a:pt x="5600" y="12663"/>
                    </a:lnTo>
                    <a:lnTo>
                      <a:pt x="5701" y="12707"/>
                    </a:lnTo>
                    <a:lnTo>
                      <a:pt x="5801" y="12748"/>
                    </a:lnTo>
                    <a:lnTo>
                      <a:pt x="5903" y="12787"/>
                    </a:lnTo>
                    <a:lnTo>
                      <a:pt x="6007" y="12825"/>
                    </a:lnTo>
                    <a:lnTo>
                      <a:pt x="6110" y="12862"/>
                    </a:lnTo>
                    <a:lnTo>
                      <a:pt x="6216" y="12894"/>
                    </a:lnTo>
                    <a:lnTo>
                      <a:pt x="6321" y="12926"/>
                    </a:lnTo>
                    <a:lnTo>
                      <a:pt x="6427" y="12956"/>
                    </a:lnTo>
                    <a:lnTo>
                      <a:pt x="6535" y="12983"/>
                    </a:lnTo>
                    <a:lnTo>
                      <a:pt x="6644" y="13008"/>
                    </a:lnTo>
                    <a:lnTo>
                      <a:pt x="6753" y="13030"/>
                    </a:lnTo>
                    <a:lnTo>
                      <a:pt x="6863" y="13051"/>
                    </a:lnTo>
                    <a:lnTo>
                      <a:pt x="6974" y="13069"/>
                    </a:lnTo>
                    <a:lnTo>
                      <a:pt x="7086" y="13085"/>
                    </a:lnTo>
                    <a:lnTo>
                      <a:pt x="7086" y="11094"/>
                    </a:lnTo>
                    <a:lnTo>
                      <a:pt x="8487" y="11094"/>
                    </a:lnTo>
                    <a:lnTo>
                      <a:pt x="8487" y="13086"/>
                    </a:lnTo>
                    <a:lnTo>
                      <a:pt x="8487" y="13086"/>
                    </a:lnTo>
                    <a:lnTo>
                      <a:pt x="8600" y="13071"/>
                    </a:lnTo>
                    <a:lnTo>
                      <a:pt x="8710" y="13052"/>
                    </a:lnTo>
                    <a:lnTo>
                      <a:pt x="8820" y="13032"/>
                    </a:lnTo>
                    <a:lnTo>
                      <a:pt x="8929" y="13009"/>
                    </a:lnTo>
                    <a:lnTo>
                      <a:pt x="9038" y="12985"/>
                    </a:lnTo>
                    <a:lnTo>
                      <a:pt x="9146" y="12957"/>
                    </a:lnTo>
                    <a:lnTo>
                      <a:pt x="9253" y="12928"/>
                    </a:lnTo>
                    <a:lnTo>
                      <a:pt x="9359" y="12897"/>
                    </a:lnTo>
                    <a:lnTo>
                      <a:pt x="9465" y="12863"/>
                    </a:lnTo>
                    <a:lnTo>
                      <a:pt x="9568" y="12828"/>
                    </a:lnTo>
                    <a:lnTo>
                      <a:pt x="9671" y="12790"/>
                    </a:lnTo>
                    <a:lnTo>
                      <a:pt x="9773" y="12751"/>
                    </a:lnTo>
                    <a:lnTo>
                      <a:pt x="9875" y="12709"/>
                    </a:lnTo>
                    <a:lnTo>
                      <a:pt x="9975" y="12665"/>
                    </a:lnTo>
                    <a:lnTo>
                      <a:pt x="10074" y="12620"/>
                    </a:lnTo>
                    <a:lnTo>
                      <a:pt x="10172" y="12572"/>
                    </a:lnTo>
                    <a:lnTo>
                      <a:pt x="10269" y="12523"/>
                    </a:lnTo>
                    <a:lnTo>
                      <a:pt x="10365" y="12471"/>
                    </a:lnTo>
                    <a:lnTo>
                      <a:pt x="10460" y="12417"/>
                    </a:lnTo>
                    <a:lnTo>
                      <a:pt x="10553" y="12363"/>
                    </a:lnTo>
                    <a:lnTo>
                      <a:pt x="10645" y="12305"/>
                    </a:lnTo>
                    <a:lnTo>
                      <a:pt x="10735" y="12247"/>
                    </a:lnTo>
                    <a:lnTo>
                      <a:pt x="10825" y="12187"/>
                    </a:lnTo>
                    <a:lnTo>
                      <a:pt x="10913" y="12124"/>
                    </a:lnTo>
                    <a:lnTo>
                      <a:pt x="11001" y="12060"/>
                    </a:lnTo>
                    <a:lnTo>
                      <a:pt x="11085" y="11994"/>
                    </a:lnTo>
                    <a:lnTo>
                      <a:pt x="11170" y="11927"/>
                    </a:lnTo>
                    <a:lnTo>
                      <a:pt x="11253" y="11858"/>
                    </a:lnTo>
                    <a:lnTo>
                      <a:pt x="11335" y="11788"/>
                    </a:lnTo>
                    <a:lnTo>
                      <a:pt x="11414" y="11715"/>
                    </a:lnTo>
                    <a:lnTo>
                      <a:pt x="11493" y="11642"/>
                    </a:lnTo>
                    <a:lnTo>
                      <a:pt x="11570" y="11566"/>
                    </a:lnTo>
                    <a:lnTo>
                      <a:pt x="11646" y="11489"/>
                    </a:lnTo>
                    <a:lnTo>
                      <a:pt x="11720" y="11410"/>
                    </a:lnTo>
                    <a:lnTo>
                      <a:pt x="11792" y="11331"/>
                    </a:lnTo>
                    <a:lnTo>
                      <a:pt x="11862" y="11249"/>
                    </a:lnTo>
                    <a:lnTo>
                      <a:pt x="11932" y="11167"/>
                    </a:lnTo>
                    <a:lnTo>
                      <a:pt x="12000" y="11083"/>
                    </a:lnTo>
                    <a:lnTo>
                      <a:pt x="12065" y="10997"/>
                    </a:lnTo>
                    <a:lnTo>
                      <a:pt x="12129" y="10910"/>
                    </a:lnTo>
                    <a:lnTo>
                      <a:pt x="12192" y="10822"/>
                    </a:lnTo>
                    <a:lnTo>
                      <a:pt x="12253" y="10733"/>
                    </a:lnTo>
                    <a:lnTo>
                      <a:pt x="12312" y="10642"/>
                    </a:lnTo>
                    <a:lnTo>
                      <a:pt x="12369" y="10550"/>
                    </a:lnTo>
                    <a:lnTo>
                      <a:pt x="12424" y="10457"/>
                    </a:lnTo>
                    <a:lnTo>
                      <a:pt x="12477" y="10362"/>
                    </a:lnTo>
                    <a:lnTo>
                      <a:pt x="12529" y="10267"/>
                    </a:lnTo>
                    <a:lnTo>
                      <a:pt x="12579" y="10170"/>
                    </a:lnTo>
                    <a:lnTo>
                      <a:pt x="12627" y="10072"/>
                    </a:lnTo>
                    <a:lnTo>
                      <a:pt x="12672" y="9973"/>
                    </a:lnTo>
                    <a:lnTo>
                      <a:pt x="12716" y="9873"/>
                    </a:lnTo>
                    <a:lnTo>
                      <a:pt x="12758" y="9772"/>
                    </a:lnTo>
                    <a:lnTo>
                      <a:pt x="12798" y="9670"/>
                    </a:lnTo>
                    <a:lnTo>
                      <a:pt x="12836" y="9567"/>
                    </a:lnTo>
                    <a:lnTo>
                      <a:pt x="12871" y="9462"/>
                    </a:lnTo>
                    <a:lnTo>
                      <a:pt x="12905" y="9358"/>
                    </a:lnTo>
                    <a:lnTo>
                      <a:pt x="12937" y="9252"/>
                    </a:lnTo>
                    <a:lnTo>
                      <a:pt x="12966" y="9145"/>
                    </a:lnTo>
                    <a:lnTo>
                      <a:pt x="12993" y="9037"/>
                    </a:lnTo>
                    <a:lnTo>
                      <a:pt x="13018" y="8928"/>
                    </a:lnTo>
                    <a:lnTo>
                      <a:pt x="13041" y="8819"/>
                    </a:lnTo>
                    <a:lnTo>
                      <a:pt x="13061" y="8709"/>
                    </a:lnTo>
                    <a:lnTo>
                      <a:pt x="13080" y="8598"/>
                    </a:lnTo>
                    <a:lnTo>
                      <a:pt x="13097" y="8486"/>
                    </a:lnTo>
                    <a:lnTo>
                      <a:pt x="13097" y="8486"/>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grpSp>
      </p:grpSp>
      <p:grpSp>
        <p:nvGrpSpPr>
          <p:cNvPr id="29" name="组合 28"/>
          <p:cNvGrpSpPr/>
          <p:nvPr/>
        </p:nvGrpSpPr>
        <p:grpSpPr>
          <a:xfrm>
            <a:off x="6886883" y="2378779"/>
            <a:ext cx="1159292" cy="2467152"/>
            <a:chOff x="6924983" y="2974772"/>
            <a:chExt cx="1159292" cy="2467152"/>
          </a:xfrm>
        </p:grpSpPr>
        <p:sp>
          <p:nvSpPr>
            <p:cNvPr id="30" name="矩形 29"/>
            <p:cNvSpPr/>
            <p:nvPr/>
          </p:nvSpPr>
          <p:spPr>
            <a:xfrm>
              <a:off x="6924983" y="5146779"/>
              <a:ext cx="1159292" cy="295145"/>
            </a:xfrm>
            <a:prstGeom prst="rect">
              <a:avLst/>
            </a:prstGeom>
            <a:ln w="19050">
              <a:solidFill>
                <a:schemeClr val="tx2"/>
              </a:solidFill>
            </a:ln>
          </p:spPr>
          <p:txBody>
            <a:bodyPr wrap="none">
              <a:spAutoFit/>
            </a:bodyPr>
            <a:lstStyle/>
            <a:p>
              <a:pPr algn="ctr">
                <a:lnSpc>
                  <a:spcPct val="120000"/>
                </a:lnSpc>
                <a:tabLst>
                  <a:tab pos="536575" algn="l"/>
                </a:tabLst>
              </a:pPr>
              <a:r>
                <a:rPr lang="en-US" altLang="zh-CN" sz="1200" b="1" dirty="0" smtClean="0">
                  <a:solidFill>
                    <a:schemeClr val="tx2"/>
                  </a:solidFill>
                  <a:latin typeface="+mn-ea"/>
                </a:rPr>
                <a:t>CHAPTER 03</a:t>
              </a:r>
              <a:endParaRPr lang="en-US" altLang="zh-CN" sz="1000" b="1" dirty="0">
                <a:solidFill>
                  <a:schemeClr val="tx2"/>
                </a:solidFill>
                <a:latin typeface="+mn-ea"/>
              </a:endParaRPr>
            </a:p>
          </p:txBody>
        </p:sp>
        <p:grpSp>
          <p:nvGrpSpPr>
            <p:cNvPr id="31" name="组合 30"/>
            <p:cNvGrpSpPr/>
            <p:nvPr/>
          </p:nvGrpSpPr>
          <p:grpSpPr>
            <a:xfrm>
              <a:off x="7144629" y="2974772"/>
              <a:ext cx="720000" cy="720000"/>
              <a:chOff x="7144629" y="2631872"/>
              <a:chExt cx="720000" cy="720000"/>
            </a:xfrm>
          </p:grpSpPr>
          <p:sp>
            <p:nvSpPr>
              <p:cNvPr id="32" name="椭圆 31"/>
              <p:cNvSpPr/>
              <p:nvPr/>
            </p:nvSpPr>
            <p:spPr>
              <a:xfrm>
                <a:off x="7144629" y="2631872"/>
                <a:ext cx="720000" cy="7200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72"/>
              <p:cNvSpPr>
                <a:spLocks noEditPoints="1"/>
              </p:cNvSpPr>
              <p:nvPr/>
            </p:nvSpPr>
            <p:spPr bwMode="auto">
              <a:xfrm>
                <a:off x="7420966" y="2870413"/>
                <a:ext cx="167326" cy="242918"/>
              </a:xfrm>
              <a:custGeom>
                <a:avLst/>
                <a:gdLst>
                  <a:gd name="T0" fmla="*/ 8648 w 10199"/>
                  <a:gd name="T1" fmla="*/ 14078 h 14806"/>
                  <a:gd name="T2" fmla="*/ 8478 w 10199"/>
                  <a:gd name="T3" fmla="*/ 13039 h 14806"/>
                  <a:gd name="T4" fmla="*/ 8096 w 10199"/>
                  <a:gd name="T5" fmla="*/ 11743 h 14806"/>
                  <a:gd name="T6" fmla="*/ 7619 w 10199"/>
                  <a:gd name="T7" fmla="*/ 10705 h 14806"/>
                  <a:gd name="T8" fmla="*/ 7191 w 10199"/>
                  <a:gd name="T9" fmla="*/ 10022 h 14806"/>
                  <a:gd name="T10" fmla="*/ 6662 w 10199"/>
                  <a:gd name="T11" fmla="*/ 9370 h 14806"/>
                  <a:gd name="T12" fmla="*/ 6021 w 10199"/>
                  <a:gd name="T13" fmla="*/ 8771 h 14806"/>
                  <a:gd name="T14" fmla="*/ 5258 w 10199"/>
                  <a:gd name="T15" fmla="*/ 8246 h 14806"/>
                  <a:gd name="T16" fmla="*/ 4362 w 10199"/>
                  <a:gd name="T17" fmla="*/ 7743 h 14806"/>
                  <a:gd name="T18" fmla="*/ 3420 w 10199"/>
                  <a:gd name="T19" fmla="*/ 7085 h 14806"/>
                  <a:gd name="T20" fmla="*/ 2624 w 10199"/>
                  <a:gd name="T21" fmla="*/ 6371 h 14806"/>
                  <a:gd name="T22" fmla="*/ 1963 w 10199"/>
                  <a:gd name="T23" fmla="*/ 5620 h 14806"/>
                  <a:gd name="T24" fmla="*/ 1422 w 10199"/>
                  <a:gd name="T25" fmla="*/ 4850 h 14806"/>
                  <a:gd name="T26" fmla="*/ 991 w 10199"/>
                  <a:gd name="T27" fmla="*/ 4078 h 14806"/>
                  <a:gd name="T28" fmla="*/ 497 w 10199"/>
                  <a:gd name="T29" fmla="*/ 2879 h 14806"/>
                  <a:gd name="T30" fmla="*/ 152 w 10199"/>
                  <a:gd name="T31" fmla="*/ 1541 h 14806"/>
                  <a:gd name="T32" fmla="*/ 20 w 10199"/>
                  <a:gd name="T33" fmla="*/ 510 h 14806"/>
                  <a:gd name="T34" fmla="*/ 1512 w 10199"/>
                  <a:gd name="T35" fmla="*/ 294 h 14806"/>
                  <a:gd name="T36" fmla="*/ 1614 w 10199"/>
                  <a:gd name="T37" fmla="*/ 1186 h 14806"/>
                  <a:gd name="T38" fmla="*/ 1881 w 10199"/>
                  <a:gd name="T39" fmla="*/ 2282 h 14806"/>
                  <a:gd name="T40" fmla="*/ 2400 w 10199"/>
                  <a:gd name="T41" fmla="*/ 3532 h 14806"/>
                  <a:gd name="T42" fmla="*/ 2866 w 10199"/>
                  <a:gd name="T43" fmla="*/ 4307 h 14806"/>
                  <a:gd name="T44" fmla="*/ 3359 w 10199"/>
                  <a:gd name="T45" fmla="*/ 4945 h 14806"/>
                  <a:gd name="T46" fmla="*/ 3957 w 10199"/>
                  <a:gd name="T47" fmla="*/ 5562 h 14806"/>
                  <a:gd name="T48" fmla="*/ 4672 w 10199"/>
                  <a:gd name="T49" fmla="*/ 6143 h 14806"/>
                  <a:gd name="T50" fmla="*/ 5513 w 10199"/>
                  <a:gd name="T51" fmla="*/ 6672 h 14806"/>
                  <a:gd name="T52" fmla="*/ 6401 w 10199"/>
                  <a:gd name="T53" fmla="*/ 7184 h 14806"/>
                  <a:gd name="T54" fmla="*/ 7275 w 10199"/>
                  <a:gd name="T55" fmla="*/ 7855 h 14806"/>
                  <a:gd name="T56" fmla="*/ 8003 w 10199"/>
                  <a:gd name="T57" fmla="*/ 8598 h 14806"/>
                  <a:gd name="T58" fmla="*/ 8599 w 10199"/>
                  <a:gd name="T59" fmla="*/ 9390 h 14806"/>
                  <a:gd name="T60" fmla="*/ 9076 w 10199"/>
                  <a:gd name="T61" fmla="*/ 10207 h 14806"/>
                  <a:gd name="T62" fmla="*/ 9447 w 10199"/>
                  <a:gd name="T63" fmla="*/ 11026 h 14806"/>
                  <a:gd name="T64" fmla="*/ 9910 w 10199"/>
                  <a:gd name="T65" fmla="*/ 12500 h 14806"/>
                  <a:gd name="T66" fmla="*/ 10135 w 10199"/>
                  <a:gd name="T67" fmla="*/ 13784 h 14806"/>
                  <a:gd name="T68" fmla="*/ 10199 w 10199"/>
                  <a:gd name="T69" fmla="*/ 14769 h 14806"/>
                  <a:gd name="T70" fmla="*/ 3162 w 10199"/>
                  <a:gd name="T71" fmla="*/ 9825 h 14806"/>
                  <a:gd name="T72" fmla="*/ 3867 w 10199"/>
                  <a:gd name="T73" fmla="*/ 9044 h 14806"/>
                  <a:gd name="T74" fmla="*/ 2529 w 10199"/>
                  <a:gd name="T75" fmla="*/ 8238 h 14806"/>
                  <a:gd name="T76" fmla="*/ 1956 w 10199"/>
                  <a:gd name="T77" fmla="*/ 8899 h 14806"/>
                  <a:gd name="T78" fmla="*/ 1476 w 10199"/>
                  <a:gd name="T79" fmla="*/ 9589 h 14806"/>
                  <a:gd name="T80" fmla="*/ 914 w 10199"/>
                  <a:gd name="T81" fmla="*/ 10647 h 14806"/>
                  <a:gd name="T82" fmla="*/ 417 w 10199"/>
                  <a:gd name="T83" fmla="*/ 12018 h 14806"/>
                  <a:gd name="T84" fmla="*/ 142 w 10199"/>
                  <a:gd name="T85" fmla="*/ 13234 h 14806"/>
                  <a:gd name="T86" fmla="*/ 15 w 10199"/>
                  <a:gd name="T87" fmla="*/ 14322 h 14806"/>
                  <a:gd name="T88" fmla="*/ 1512 w 10199"/>
                  <a:gd name="T89" fmla="*/ 14563 h 14806"/>
                  <a:gd name="T90" fmla="*/ 1661 w 10199"/>
                  <a:gd name="T91" fmla="*/ 13348 h 14806"/>
                  <a:gd name="T92" fmla="*/ 1975 w 10199"/>
                  <a:gd name="T93" fmla="*/ 12121 h 14806"/>
                  <a:gd name="T94" fmla="*/ 2376 w 10199"/>
                  <a:gd name="T95" fmla="*/ 11109 h 14806"/>
                  <a:gd name="T96" fmla="*/ 7079 w 10199"/>
                  <a:gd name="T97" fmla="*/ 4618 h 14806"/>
                  <a:gd name="T98" fmla="*/ 6425 w 10199"/>
                  <a:gd name="T99" fmla="*/ 5377 h 14806"/>
                  <a:gd name="T100" fmla="*/ 7341 w 10199"/>
                  <a:gd name="T101" fmla="*/ 6595 h 14806"/>
                  <a:gd name="T102" fmla="*/ 7935 w 10199"/>
                  <a:gd name="T103" fmla="*/ 5979 h 14806"/>
                  <a:gd name="T104" fmla="*/ 8620 w 10199"/>
                  <a:gd name="T105" fmla="*/ 5088 h 14806"/>
                  <a:gd name="T106" fmla="*/ 9338 w 10199"/>
                  <a:gd name="T107" fmla="*/ 3801 h 14806"/>
                  <a:gd name="T108" fmla="*/ 9798 w 10199"/>
                  <a:gd name="T109" fmla="*/ 2572 h 14806"/>
                  <a:gd name="T110" fmla="*/ 10056 w 10199"/>
                  <a:gd name="T111" fmla="*/ 1483 h 14806"/>
                  <a:gd name="T112" fmla="*/ 10185 w 10199"/>
                  <a:gd name="T113" fmla="*/ 404 h 14806"/>
                  <a:gd name="T114" fmla="*/ 8684 w 10199"/>
                  <a:gd name="T115" fmla="*/ 326 h 14806"/>
                  <a:gd name="T116" fmla="*/ 8534 w 10199"/>
                  <a:gd name="T117" fmla="*/ 1440 h 14806"/>
                  <a:gd name="T118" fmla="*/ 8139 w 10199"/>
                  <a:gd name="T119" fmla="*/ 2766 h 14806"/>
                  <a:gd name="T120" fmla="*/ 7596 w 10199"/>
                  <a:gd name="T121" fmla="*/ 3878 h 14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99" h="14806">
                    <a:moveTo>
                      <a:pt x="10198" y="14806"/>
                    </a:moveTo>
                    <a:lnTo>
                      <a:pt x="8693" y="14783"/>
                    </a:lnTo>
                    <a:lnTo>
                      <a:pt x="8693" y="14783"/>
                    </a:lnTo>
                    <a:lnTo>
                      <a:pt x="8693" y="14721"/>
                    </a:lnTo>
                    <a:lnTo>
                      <a:pt x="8691" y="14653"/>
                    </a:lnTo>
                    <a:lnTo>
                      <a:pt x="8687" y="14561"/>
                    </a:lnTo>
                    <a:lnTo>
                      <a:pt x="8680" y="14448"/>
                    </a:lnTo>
                    <a:lnTo>
                      <a:pt x="8670" y="14315"/>
                    </a:lnTo>
                    <a:lnTo>
                      <a:pt x="8657" y="14161"/>
                    </a:lnTo>
                    <a:lnTo>
                      <a:pt x="8648" y="14078"/>
                    </a:lnTo>
                    <a:lnTo>
                      <a:pt x="8638" y="13990"/>
                    </a:lnTo>
                    <a:lnTo>
                      <a:pt x="8626" y="13899"/>
                    </a:lnTo>
                    <a:lnTo>
                      <a:pt x="8614" y="13803"/>
                    </a:lnTo>
                    <a:lnTo>
                      <a:pt x="8600" y="13704"/>
                    </a:lnTo>
                    <a:lnTo>
                      <a:pt x="8584" y="13601"/>
                    </a:lnTo>
                    <a:lnTo>
                      <a:pt x="8567" y="13495"/>
                    </a:lnTo>
                    <a:lnTo>
                      <a:pt x="8547" y="13385"/>
                    </a:lnTo>
                    <a:lnTo>
                      <a:pt x="8526" y="13272"/>
                    </a:lnTo>
                    <a:lnTo>
                      <a:pt x="8503" y="13157"/>
                    </a:lnTo>
                    <a:lnTo>
                      <a:pt x="8478" y="13039"/>
                    </a:lnTo>
                    <a:lnTo>
                      <a:pt x="8450" y="12918"/>
                    </a:lnTo>
                    <a:lnTo>
                      <a:pt x="8421" y="12795"/>
                    </a:lnTo>
                    <a:lnTo>
                      <a:pt x="8390" y="12669"/>
                    </a:lnTo>
                    <a:lnTo>
                      <a:pt x="8356" y="12542"/>
                    </a:lnTo>
                    <a:lnTo>
                      <a:pt x="8319" y="12412"/>
                    </a:lnTo>
                    <a:lnTo>
                      <a:pt x="8280" y="12281"/>
                    </a:lnTo>
                    <a:lnTo>
                      <a:pt x="8237" y="12149"/>
                    </a:lnTo>
                    <a:lnTo>
                      <a:pt x="8193" y="12014"/>
                    </a:lnTo>
                    <a:lnTo>
                      <a:pt x="8147" y="11879"/>
                    </a:lnTo>
                    <a:lnTo>
                      <a:pt x="8096" y="11743"/>
                    </a:lnTo>
                    <a:lnTo>
                      <a:pt x="8043" y="11606"/>
                    </a:lnTo>
                    <a:lnTo>
                      <a:pt x="7987" y="11468"/>
                    </a:lnTo>
                    <a:lnTo>
                      <a:pt x="7927" y="11329"/>
                    </a:lnTo>
                    <a:lnTo>
                      <a:pt x="7864" y="11191"/>
                    </a:lnTo>
                    <a:lnTo>
                      <a:pt x="7799" y="11052"/>
                    </a:lnTo>
                    <a:lnTo>
                      <a:pt x="7765" y="10983"/>
                    </a:lnTo>
                    <a:lnTo>
                      <a:pt x="7730" y="10914"/>
                    </a:lnTo>
                    <a:lnTo>
                      <a:pt x="7693" y="10844"/>
                    </a:lnTo>
                    <a:lnTo>
                      <a:pt x="7657" y="10774"/>
                    </a:lnTo>
                    <a:lnTo>
                      <a:pt x="7619" y="10705"/>
                    </a:lnTo>
                    <a:lnTo>
                      <a:pt x="7581" y="10637"/>
                    </a:lnTo>
                    <a:lnTo>
                      <a:pt x="7541" y="10567"/>
                    </a:lnTo>
                    <a:lnTo>
                      <a:pt x="7501" y="10498"/>
                    </a:lnTo>
                    <a:lnTo>
                      <a:pt x="7459" y="10429"/>
                    </a:lnTo>
                    <a:lnTo>
                      <a:pt x="7417" y="10361"/>
                    </a:lnTo>
                    <a:lnTo>
                      <a:pt x="7373" y="10293"/>
                    </a:lnTo>
                    <a:lnTo>
                      <a:pt x="7329" y="10225"/>
                    </a:lnTo>
                    <a:lnTo>
                      <a:pt x="7284" y="10157"/>
                    </a:lnTo>
                    <a:lnTo>
                      <a:pt x="7239" y="10089"/>
                    </a:lnTo>
                    <a:lnTo>
                      <a:pt x="7191" y="10022"/>
                    </a:lnTo>
                    <a:lnTo>
                      <a:pt x="7143" y="9954"/>
                    </a:lnTo>
                    <a:lnTo>
                      <a:pt x="7094" y="9887"/>
                    </a:lnTo>
                    <a:lnTo>
                      <a:pt x="7043" y="9822"/>
                    </a:lnTo>
                    <a:lnTo>
                      <a:pt x="6992" y="9757"/>
                    </a:lnTo>
                    <a:lnTo>
                      <a:pt x="6940" y="9690"/>
                    </a:lnTo>
                    <a:lnTo>
                      <a:pt x="6886" y="9626"/>
                    </a:lnTo>
                    <a:lnTo>
                      <a:pt x="6832" y="9560"/>
                    </a:lnTo>
                    <a:lnTo>
                      <a:pt x="6776" y="9497"/>
                    </a:lnTo>
                    <a:lnTo>
                      <a:pt x="6720" y="9433"/>
                    </a:lnTo>
                    <a:lnTo>
                      <a:pt x="6662" y="9370"/>
                    </a:lnTo>
                    <a:lnTo>
                      <a:pt x="6603" y="9307"/>
                    </a:lnTo>
                    <a:lnTo>
                      <a:pt x="6542" y="9245"/>
                    </a:lnTo>
                    <a:lnTo>
                      <a:pt x="6482" y="9184"/>
                    </a:lnTo>
                    <a:lnTo>
                      <a:pt x="6419" y="9122"/>
                    </a:lnTo>
                    <a:lnTo>
                      <a:pt x="6356" y="9063"/>
                    </a:lnTo>
                    <a:lnTo>
                      <a:pt x="6292" y="9002"/>
                    </a:lnTo>
                    <a:lnTo>
                      <a:pt x="6225" y="8943"/>
                    </a:lnTo>
                    <a:lnTo>
                      <a:pt x="6158" y="8885"/>
                    </a:lnTo>
                    <a:lnTo>
                      <a:pt x="6090" y="8827"/>
                    </a:lnTo>
                    <a:lnTo>
                      <a:pt x="6021" y="8771"/>
                    </a:lnTo>
                    <a:lnTo>
                      <a:pt x="5950" y="8714"/>
                    </a:lnTo>
                    <a:lnTo>
                      <a:pt x="5879" y="8659"/>
                    </a:lnTo>
                    <a:lnTo>
                      <a:pt x="5805" y="8604"/>
                    </a:lnTo>
                    <a:lnTo>
                      <a:pt x="5731" y="8550"/>
                    </a:lnTo>
                    <a:lnTo>
                      <a:pt x="5656" y="8497"/>
                    </a:lnTo>
                    <a:lnTo>
                      <a:pt x="5578" y="8445"/>
                    </a:lnTo>
                    <a:lnTo>
                      <a:pt x="5499" y="8394"/>
                    </a:lnTo>
                    <a:lnTo>
                      <a:pt x="5420" y="8344"/>
                    </a:lnTo>
                    <a:lnTo>
                      <a:pt x="5340" y="8293"/>
                    </a:lnTo>
                    <a:lnTo>
                      <a:pt x="5258" y="8246"/>
                    </a:lnTo>
                    <a:lnTo>
                      <a:pt x="5175" y="8198"/>
                    </a:lnTo>
                    <a:lnTo>
                      <a:pt x="5089" y="8151"/>
                    </a:lnTo>
                    <a:lnTo>
                      <a:pt x="5003" y="8106"/>
                    </a:lnTo>
                    <a:lnTo>
                      <a:pt x="5003" y="8106"/>
                    </a:lnTo>
                    <a:lnTo>
                      <a:pt x="4892" y="8047"/>
                    </a:lnTo>
                    <a:lnTo>
                      <a:pt x="4783" y="7987"/>
                    </a:lnTo>
                    <a:lnTo>
                      <a:pt x="4676" y="7928"/>
                    </a:lnTo>
                    <a:lnTo>
                      <a:pt x="4570" y="7867"/>
                    </a:lnTo>
                    <a:lnTo>
                      <a:pt x="4466" y="7805"/>
                    </a:lnTo>
                    <a:lnTo>
                      <a:pt x="4362" y="7743"/>
                    </a:lnTo>
                    <a:lnTo>
                      <a:pt x="4262" y="7680"/>
                    </a:lnTo>
                    <a:lnTo>
                      <a:pt x="4162" y="7616"/>
                    </a:lnTo>
                    <a:lnTo>
                      <a:pt x="4064" y="7552"/>
                    </a:lnTo>
                    <a:lnTo>
                      <a:pt x="3968" y="7488"/>
                    </a:lnTo>
                    <a:lnTo>
                      <a:pt x="3872" y="7422"/>
                    </a:lnTo>
                    <a:lnTo>
                      <a:pt x="3779" y="7355"/>
                    </a:lnTo>
                    <a:lnTo>
                      <a:pt x="3687" y="7289"/>
                    </a:lnTo>
                    <a:lnTo>
                      <a:pt x="3597" y="7221"/>
                    </a:lnTo>
                    <a:lnTo>
                      <a:pt x="3508" y="7153"/>
                    </a:lnTo>
                    <a:lnTo>
                      <a:pt x="3420" y="7085"/>
                    </a:lnTo>
                    <a:lnTo>
                      <a:pt x="3335" y="7015"/>
                    </a:lnTo>
                    <a:lnTo>
                      <a:pt x="3250" y="6945"/>
                    </a:lnTo>
                    <a:lnTo>
                      <a:pt x="3167" y="6874"/>
                    </a:lnTo>
                    <a:lnTo>
                      <a:pt x="3085" y="6804"/>
                    </a:lnTo>
                    <a:lnTo>
                      <a:pt x="3006" y="6733"/>
                    </a:lnTo>
                    <a:lnTo>
                      <a:pt x="2927" y="6662"/>
                    </a:lnTo>
                    <a:lnTo>
                      <a:pt x="2850" y="6590"/>
                    </a:lnTo>
                    <a:lnTo>
                      <a:pt x="2773" y="6517"/>
                    </a:lnTo>
                    <a:lnTo>
                      <a:pt x="2699" y="6444"/>
                    </a:lnTo>
                    <a:lnTo>
                      <a:pt x="2624" y="6371"/>
                    </a:lnTo>
                    <a:lnTo>
                      <a:pt x="2553" y="6297"/>
                    </a:lnTo>
                    <a:lnTo>
                      <a:pt x="2482" y="6223"/>
                    </a:lnTo>
                    <a:lnTo>
                      <a:pt x="2413" y="6149"/>
                    </a:lnTo>
                    <a:lnTo>
                      <a:pt x="2345" y="6074"/>
                    </a:lnTo>
                    <a:lnTo>
                      <a:pt x="2278" y="5999"/>
                    </a:lnTo>
                    <a:lnTo>
                      <a:pt x="2213" y="5924"/>
                    </a:lnTo>
                    <a:lnTo>
                      <a:pt x="2148" y="5848"/>
                    </a:lnTo>
                    <a:lnTo>
                      <a:pt x="2085" y="5773"/>
                    </a:lnTo>
                    <a:lnTo>
                      <a:pt x="2024" y="5697"/>
                    </a:lnTo>
                    <a:lnTo>
                      <a:pt x="1963" y="5620"/>
                    </a:lnTo>
                    <a:lnTo>
                      <a:pt x="1904" y="5544"/>
                    </a:lnTo>
                    <a:lnTo>
                      <a:pt x="1845" y="5467"/>
                    </a:lnTo>
                    <a:lnTo>
                      <a:pt x="1788" y="5391"/>
                    </a:lnTo>
                    <a:lnTo>
                      <a:pt x="1733" y="5313"/>
                    </a:lnTo>
                    <a:lnTo>
                      <a:pt x="1679" y="5236"/>
                    </a:lnTo>
                    <a:lnTo>
                      <a:pt x="1625" y="5160"/>
                    </a:lnTo>
                    <a:lnTo>
                      <a:pt x="1573" y="5083"/>
                    </a:lnTo>
                    <a:lnTo>
                      <a:pt x="1521" y="5005"/>
                    </a:lnTo>
                    <a:lnTo>
                      <a:pt x="1471" y="4928"/>
                    </a:lnTo>
                    <a:lnTo>
                      <a:pt x="1422" y="4850"/>
                    </a:lnTo>
                    <a:lnTo>
                      <a:pt x="1374" y="4773"/>
                    </a:lnTo>
                    <a:lnTo>
                      <a:pt x="1327" y="4695"/>
                    </a:lnTo>
                    <a:lnTo>
                      <a:pt x="1282" y="4618"/>
                    </a:lnTo>
                    <a:lnTo>
                      <a:pt x="1237" y="4540"/>
                    </a:lnTo>
                    <a:lnTo>
                      <a:pt x="1194" y="4463"/>
                    </a:lnTo>
                    <a:lnTo>
                      <a:pt x="1151" y="4385"/>
                    </a:lnTo>
                    <a:lnTo>
                      <a:pt x="1109" y="4308"/>
                    </a:lnTo>
                    <a:lnTo>
                      <a:pt x="1069" y="4232"/>
                    </a:lnTo>
                    <a:lnTo>
                      <a:pt x="1029" y="4155"/>
                    </a:lnTo>
                    <a:lnTo>
                      <a:pt x="991" y="4078"/>
                    </a:lnTo>
                    <a:lnTo>
                      <a:pt x="953" y="4001"/>
                    </a:lnTo>
                    <a:lnTo>
                      <a:pt x="917" y="3924"/>
                    </a:lnTo>
                    <a:lnTo>
                      <a:pt x="880" y="3848"/>
                    </a:lnTo>
                    <a:lnTo>
                      <a:pt x="846" y="3772"/>
                    </a:lnTo>
                    <a:lnTo>
                      <a:pt x="780" y="3620"/>
                    </a:lnTo>
                    <a:lnTo>
                      <a:pt x="717" y="3469"/>
                    </a:lnTo>
                    <a:lnTo>
                      <a:pt x="656" y="3319"/>
                    </a:lnTo>
                    <a:lnTo>
                      <a:pt x="599" y="3171"/>
                    </a:lnTo>
                    <a:lnTo>
                      <a:pt x="547" y="3024"/>
                    </a:lnTo>
                    <a:lnTo>
                      <a:pt x="497" y="2879"/>
                    </a:lnTo>
                    <a:lnTo>
                      <a:pt x="451" y="2734"/>
                    </a:lnTo>
                    <a:lnTo>
                      <a:pt x="407" y="2593"/>
                    </a:lnTo>
                    <a:lnTo>
                      <a:pt x="365" y="2454"/>
                    </a:lnTo>
                    <a:lnTo>
                      <a:pt x="327" y="2315"/>
                    </a:lnTo>
                    <a:lnTo>
                      <a:pt x="292" y="2180"/>
                    </a:lnTo>
                    <a:lnTo>
                      <a:pt x="259" y="2047"/>
                    </a:lnTo>
                    <a:lnTo>
                      <a:pt x="229" y="1916"/>
                    </a:lnTo>
                    <a:lnTo>
                      <a:pt x="202" y="1789"/>
                    </a:lnTo>
                    <a:lnTo>
                      <a:pt x="176" y="1663"/>
                    </a:lnTo>
                    <a:lnTo>
                      <a:pt x="152" y="1541"/>
                    </a:lnTo>
                    <a:lnTo>
                      <a:pt x="131" y="1421"/>
                    </a:lnTo>
                    <a:lnTo>
                      <a:pt x="112" y="1305"/>
                    </a:lnTo>
                    <a:lnTo>
                      <a:pt x="94" y="1193"/>
                    </a:lnTo>
                    <a:lnTo>
                      <a:pt x="79" y="1084"/>
                    </a:lnTo>
                    <a:lnTo>
                      <a:pt x="66" y="978"/>
                    </a:lnTo>
                    <a:lnTo>
                      <a:pt x="54" y="877"/>
                    </a:lnTo>
                    <a:lnTo>
                      <a:pt x="43" y="779"/>
                    </a:lnTo>
                    <a:lnTo>
                      <a:pt x="34" y="685"/>
                    </a:lnTo>
                    <a:lnTo>
                      <a:pt x="26" y="595"/>
                    </a:lnTo>
                    <a:lnTo>
                      <a:pt x="20" y="510"/>
                    </a:lnTo>
                    <a:lnTo>
                      <a:pt x="14" y="429"/>
                    </a:lnTo>
                    <a:lnTo>
                      <a:pt x="10" y="354"/>
                    </a:lnTo>
                    <a:lnTo>
                      <a:pt x="4" y="215"/>
                    </a:lnTo>
                    <a:lnTo>
                      <a:pt x="1" y="97"/>
                    </a:lnTo>
                    <a:lnTo>
                      <a:pt x="0" y="0"/>
                    </a:lnTo>
                    <a:lnTo>
                      <a:pt x="1505" y="0"/>
                    </a:lnTo>
                    <a:lnTo>
                      <a:pt x="1505" y="0"/>
                    </a:lnTo>
                    <a:lnTo>
                      <a:pt x="1505" y="80"/>
                    </a:lnTo>
                    <a:lnTo>
                      <a:pt x="1507" y="180"/>
                    </a:lnTo>
                    <a:lnTo>
                      <a:pt x="1512" y="294"/>
                    </a:lnTo>
                    <a:lnTo>
                      <a:pt x="1521" y="425"/>
                    </a:lnTo>
                    <a:lnTo>
                      <a:pt x="1526" y="497"/>
                    </a:lnTo>
                    <a:lnTo>
                      <a:pt x="1533" y="571"/>
                    </a:lnTo>
                    <a:lnTo>
                      <a:pt x="1540" y="649"/>
                    </a:lnTo>
                    <a:lnTo>
                      <a:pt x="1549" y="731"/>
                    </a:lnTo>
                    <a:lnTo>
                      <a:pt x="1559" y="817"/>
                    </a:lnTo>
                    <a:lnTo>
                      <a:pt x="1570" y="904"/>
                    </a:lnTo>
                    <a:lnTo>
                      <a:pt x="1584" y="996"/>
                    </a:lnTo>
                    <a:lnTo>
                      <a:pt x="1598" y="1089"/>
                    </a:lnTo>
                    <a:lnTo>
                      <a:pt x="1614" y="1186"/>
                    </a:lnTo>
                    <a:lnTo>
                      <a:pt x="1632" y="1285"/>
                    </a:lnTo>
                    <a:lnTo>
                      <a:pt x="1652" y="1387"/>
                    </a:lnTo>
                    <a:lnTo>
                      <a:pt x="1674" y="1492"/>
                    </a:lnTo>
                    <a:lnTo>
                      <a:pt x="1696" y="1599"/>
                    </a:lnTo>
                    <a:lnTo>
                      <a:pt x="1722" y="1708"/>
                    </a:lnTo>
                    <a:lnTo>
                      <a:pt x="1749" y="1819"/>
                    </a:lnTo>
                    <a:lnTo>
                      <a:pt x="1778" y="1932"/>
                    </a:lnTo>
                    <a:lnTo>
                      <a:pt x="1811" y="2047"/>
                    </a:lnTo>
                    <a:lnTo>
                      <a:pt x="1845" y="2164"/>
                    </a:lnTo>
                    <a:lnTo>
                      <a:pt x="1881" y="2282"/>
                    </a:lnTo>
                    <a:lnTo>
                      <a:pt x="1920" y="2402"/>
                    </a:lnTo>
                    <a:lnTo>
                      <a:pt x="1962" y="2523"/>
                    </a:lnTo>
                    <a:lnTo>
                      <a:pt x="2007" y="2646"/>
                    </a:lnTo>
                    <a:lnTo>
                      <a:pt x="2054" y="2770"/>
                    </a:lnTo>
                    <a:lnTo>
                      <a:pt x="2104" y="2894"/>
                    </a:lnTo>
                    <a:lnTo>
                      <a:pt x="2157" y="3020"/>
                    </a:lnTo>
                    <a:lnTo>
                      <a:pt x="2214" y="3147"/>
                    </a:lnTo>
                    <a:lnTo>
                      <a:pt x="2272" y="3275"/>
                    </a:lnTo>
                    <a:lnTo>
                      <a:pt x="2335" y="3403"/>
                    </a:lnTo>
                    <a:lnTo>
                      <a:pt x="2400" y="3532"/>
                    </a:lnTo>
                    <a:lnTo>
                      <a:pt x="2470" y="3660"/>
                    </a:lnTo>
                    <a:lnTo>
                      <a:pt x="2541" y="3790"/>
                    </a:lnTo>
                    <a:lnTo>
                      <a:pt x="2579" y="3854"/>
                    </a:lnTo>
                    <a:lnTo>
                      <a:pt x="2617" y="3919"/>
                    </a:lnTo>
                    <a:lnTo>
                      <a:pt x="2656" y="3984"/>
                    </a:lnTo>
                    <a:lnTo>
                      <a:pt x="2696" y="4048"/>
                    </a:lnTo>
                    <a:lnTo>
                      <a:pt x="2738" y="4113"/>
                    </a:lnTo>
                    <a:lnTo>
                      <a:pt x="2779" y="4177"/>
                    </a:lnTo>
                    <a:lnTo>
                      <a:pt x="2822" y="4242"/>
                    </a:lnTo>
                    <a:lnTo>
                      <a:pt x="2866" y="4307"/>
                    </a:lnTo>
                    <a:lnTo>
                      <a:pt x="2910" y="4371"/>
                    </a:lnTo>
                    <a:lnTo>
                      <a:pt x="2957" y="4436"/>
                    </a:lnTo>
                    <a:lnTo>
                      <a:pt x="3003" y="4500"/>
                    </a:lnTo>
                    <a:lnTo>
                      <a:pt x="3051" y="4564"/>
                    </a:lnTo>
                    <a:lnTo>
                      <a:pt x="3099" y="4628"/>
                    </a:lnTo>
                    <a:lnTo>
                      <a:pt x="3150" y="4692"/>
                    </a:lnTo>
                    <a:lnTo>
                      <a:pt x="3200" y="4755"/>
                    </a:lnTo>
                    <a:lnTo>
                      <a:pt x="3252" y="4820"/>
                    </a:lnTo>
                    <a:lnTo>
                      <a:pt x="3304" y="4883"/>
                    </a:lnTo>
                    <a:lnTo>
                      <a:pt x="3359" y="4945"/>
                    </a:lnTo>
                    <a:lnTo>
                      <a:pt x="3414" y="5008"/>
                    </a:lnTo>
                    <a:lnTo>
                      <a:pt x="3469" y="5071"/>
                    </a:lnTo>
                    <a:lnTo>
                      <a:pt x="3526" y="5133"/>
                    </a:lnTo>
                    <a:lnTo>
                      <a:pt x="3584" y="5196"/>
                    </a:lnTo>
                    <a:lnTo>
                      <a:pt x="3644" y="5258"/>
                    </a:lnTo>
                    <a:lnTo>
                      <a:pt x="3704" y="5319"/>
                    </a:lnTo>
                    <a:lnTo>
                      <a:pt x="3765" y="5380"/>
                    </a:lnTo>
                    <a:lnTo>
                      <a:pt x="3828" y="5442"/>
                    </a:lnTo>
                    <a:lnTo>
                      <a:pt x="3893" y="5502"/>
                    </a:lnTo>
                    <a:lnTo>
                      <a:pt x="3957" y="5562"/>
                    </a:lnTo>
                    <a:lnTo>
                      <a:pt x="4024" y="5622"/>
                    </a:lnTo>
                    <a:lnTo>
                      <a:pt x="4090" y="5682"/>
                    </a:lnTo>
                    <a:lnTo>
                      <a:pt x="4158" y="5741"/>
                    </a:lnTo>
                    <a:lnTo>
                      <a:pt x="4229" y="5799"/>
                    </a:lnTo>
                    <a:lnTo>
                      <a:pt x="4299" y="5858"/>
                    </a:lnTo>
                    <a:lnTo>
                      <a:pt x="4371" y="5916"/>
                    </a:lnTo>
                    <a:lnTo>
                      <a:pt x="4444" y="5973"/>
                    </a:lnTo>
                    <a:lnTo>
                      <a:pt x="4518" y="6030"/>
                    </a:lnTo>
                    <a:lnTo>
                      <a:pt x="4595" y="6086"/>
                    </a:lnTo>
                    <a:lnTo>
                      <a:pt x="4672" y="6143"/>
                    </a:lnTo>
                    <a:lnTo>
                      <a:pt x="4750" y="6198"/>
                    </a:lnTo>
                    <a:lnTo>
                      <a:pt x="4830" y="6252"/>
                    </a:lnTo>
                    <a:lnTo>
                      <a:pt x="4910" y="6308"/>
                    </a:lnTo>
                    <a:lnTo>
                      <a:pt x="4992" y="6361"/>
                    </a:lnTo>
                    <a:lnTo>
                      <a:pt x="5076" y="6415"/>
                    </a:lnTo>
                    <a:lnTo>
                      <a:pt x="5161" y="6468"/>
                    </a:lnTo>
                    <a:lnTo>
                      <a:pt x="5246" y="6519"/>
                    </a:lnTo>
                    <a:lnTo>
                      <a:pt x="5334" y="6571"/>
                    </a:lnTo>
                    <a:lnTo>
                      <a:pt x="5423" y="6621"/>
                    </a:lnTo>
                    <a:lnTo>
                      <a:pt x="5513" y="6672"/>
                    </a:lnTo>
                    <a:lnTo>
                      <a:pt x="5604" y="6722"/>
                    </a:lnTo>
                    <a:lnTo>
                      <a:pt x="5697" y="6771"/>
                    </a:lnTo>
                    <a:lnTo>
                      <a:pt x="5697" y="6771"/>
                    </a:lnTo>
                    <a:lnTo>
                      <a:pt x="5803" y="6827"/>
                    </a:lnTo>
                    <a:lnTo>
                      <a:pt x="5906" y="6883"/>
                    </a:lnTo>
                    <a:lnTo>
                      <a:pt x="6008" y="6941"/>
                    </a:lnTo>
                    <a:lnTo>
                      <a:pt x="6109" y="7000"/>
                    </a:lnTo>
                    <a:lnTo>
                      <a:pt x="6208" y="7061"/>
                    </a:lnTo>
                    <a:lnTo>
                      <a:pt x="6305" y="7122"/>
                    </a:lnTo>
                    <a:lnTo>
                      <a:pt x="6401" y="7184"/>
                    </a:lnTo>
                    <a:lnTo>
                      <a:pt x="6496" y="7247"/>
                    </a:lnTo>
                    <a:lnTo>
                      <a:pt x="6589" y="7311"/>
                    </a:lnTo>
                    <a:lnTo>
                      <a:pt x="6679" y="7377"/>
                    </a:lnTo>
                    <a:lnTo>
                      <a:pt x="6769" y="7442"/>
                    </a:lnTo>
                    <a:lnTo>
                      <a:pt x="6857" y="7509"/>
                    </a:lnTo>
                    <a:lnTo>
                      <a:pt x="6944" y="7577"/>
                    </a:lnTo>
                    <a:lnTo>
                      <a:pt x="7028" y="7645"/>
                    </a:lnTo>
                    <a:lnTo>
                      <a:pt x="7113" y="7714"/>
                    </a:lnTo>
                    <a:lnTo>
                      <a:pt x="7195" y="7785"/>
                    </a:lnTo>
                    <a:lnTo>
                      <a:pt x="7275" y="7855"/>
                    </a:lnTo>
                    <a:lnTo>
                      <a:pt x="7353" y="7927"/>
                    </a:lnTo>
                    <a:lnTo>
                      <a:pt x="7431" y="7999"/>
                    </a:lnTo>
                    <a:lnTo>
                      <a:pt x="7508" y="8072"/>
                    </a:lnTo>
                    <a:lnTo>
                      <a:pt x="7582" y="8145"/>
                    </a:lnTo>
                    <a:lnTo>
                      <a:pt x="7655" y="8219"/>
                    </a:lnTo>
                    <a:lnTo>
                      <a:pt x="7728" y="8293"/>
                    </a:lnTo>
                    <a:lnTo>
                      <a:pt x="7799" y="8369"/>
                    </a:lnTo>
                    <a:lnTo>
                      <a:pt x="7868" y="8445"/>
                    </a:lnTo>
                    <a:lnTo>
                      <a:pt x="7936" y="8521"/>
                    </a:lnTo>
                    <a:lnTo>
                      <a:pt x="8003" y="8598"/>
                    </a:lnTo>
                    <a:lnTo>
                      <a:pt x="8068" y="8676"/>
                    </a:lnTo>
                    <a:lnTo>
                      <a:pt x="8131" y="8753"/>
                    </a:lnTo>
                    <a:lnTo>
                      <a:pt x="8194" y="8832"/>
                    </a:lnTo>
                    <a:lnTo>
                      <a:pt x="8256" y="8910"/>
                    </a:lnTo>
                    <a:lnTo>
                      <a:pt x="8317" y="8990"/>
                    </a:lnTo>
                    <a:lnTo>
                      <a:pt x="8376" y="9069"/>
                    </a:lnTo>
                    <a:lnTo>
                      <a:pt x="8432" y="9148"/>
                    </a:lnTo>
                    <a:lnTo>
                      <a:pt x="8489" y="9229"/>
                    </a:lnTo>
                    <a:lnTo>
                      <a:pt x="8544" y="9310"/>
                    </a:lnTo>
                    <a:lnTo>
                      <a:pt x="8599" y="9390"/>
                    </a:lnTo>
                    <a:lnTo>
                      <a:pt x="8652" y="9471"/>
                    </a:lnTo>
                    <a:lnTo>
                      <a:pt x="8703" y="9553"/>
                    </a:lnTo>
                    <a:lnTo>
                      <a:pt x="8754" y="9634"/>
                    </a:lnTo>
                    <a:lnTo>
                      <a:pt x="8803" y="9715"/>
                    </a:lnTo>
                    <a:lnTo>
                      <a:pt x="8852" y="9797"/>
                    </a:lnTo>
                    <a:lnTo>
                      <a:pt x="8898" y="9879"/>
                    </a:lnTo>
                    <a:lnTo>
                      <a:pt x="8944" y="9961"/>
                    </a:lnTo>
                    <a:lnTo>
                      <a:pt x="8989" y="10044"/>
                    </a:lnTo>
                    <a:lnTo>
                      <a:pt x="9033" y="10125"/>
                    </a:lnTo>
                    <a:lnTo>
                      <a:pt x="9076" y="10207"/>
                    </a:lnTo>
                    <a:lnTo>
                      <a:pt x="9117" y="10289"/>
                    </a:lnTo>
                    <a:lnTo>
                      <a:pt x="9158" y="10372"/>
                    </a:lnTo>
                    <a:lnTo>
                      <a:pt x="9198" y="10454"/>
                    </a:lnTo>
                    <a:lnTo>
                      <a:pt x="9236" y="10536"/>
                    </a:lnTo>
                    <a:lnTo>
                      <a:pt x="9274" y="10618"/>
                    </a:lnTo>
                    <a:lnTo>
                      <a:pt x="9310" y="10700"/>
                    </a:lnTo>
                    <a:lnTo>
                      <a:pt x="9347" y="10781"/>
                    </a:lnTo>
                    <a:lnTo>
                      <a:pt x="9381" y="10863"/>
                    </a:lnTo>
                    <a:lnTo>
                      <a:pt x="9415" y="10945"/>
                    </a:lnTo>
                    <a:lnTo>
                      <a:pt x="9447" y="11026"/>
                    </a:lnTo>
                    <a:lnTo>
                      <a:pt x="9479" y="11106"/>
                    </a:lnTo>
                    <a:lnTo>
                      <a:pt x="9541" y="11269"/>
                    </a:lnTo>
                    <a:lnTo>
                      <a:pt x="9597" y="11429"/>
                    </a:lnTo>
                    <a:lnTo>
                      <a:pt x="9651" y="11587"/>
                    </a:lnTo>
                    <a:lnTo>
                      <a:pt x="9702" y="11743"/>
                    </a:lnTo>
                    <a:lnTo>
                      <a:pt x="9750" y="11900"/>
                    </a:lnTo>
                    <a:lnTo>
                      <a:pt x="9794" y="12053"/>
                    </a:lnTo>
                    <a:lnTo>
                      <a:pt x="9835" y="12204"/>
                    </a:lnTo>
                    <a:lnTo>
                      <a:pt x="9874" y="12353"/>
                    </a:lnTo>
                    <a:lnTo>
                      <a:pt x="9910" y="12500"/>
                    </a:lnTo>
                    <a:lnTo>
                      <a:pt x="9942" y="12644"/>
                    </a:lnTo>
                    <a:lnTo>
                      <a:pt x="9973" y="12785"/>
                    </a:lnTo>
                    <a:lnTo>
                      <a:pt x="10000" y="12922"/>
                    </a:lnTo>
                    <a:lnTo>
                      <a:pt x="10027" y="13057"/>
                    </a:lnTo>
                    <a:lnTo>
                      <a:pt x="10049" y="13188"/>
                    </a:lnTo>
                    <a:lnTo>
                      <a:pt x="10071" y="13315"/>
                    </a:lnTo>
                    <a:lnTo>
                      <a:pt x="10090" y="13438"/>
                    </a:lnTo>
                    <a:lnTo>
                      <a:pt x="10106" y="13558"/>
                    </a:lnTo>
                    <a:lnTo>
                      <a:pt x="10121" y="13674"/>
                    </a:lnTo>
                    <a:lnTo>
                      <a:pt x="10135" y="13784"/>
                    </a:lnTo>
                    <a:lnTo>
                      <a:pt x="10146" y="13891"/>
                    </a:lnTo>
                    <a:lnTo>
                      <a:pt x="10158" y="13992"/>
                    </a:lnTo>
                    <a:lnTo>
                      <a:pt x="10166" y="14089"/>
                    </a:lnTo>
                    <a:lnTo>
                      <a:pt x="10174" y="14181"/>
                    </a:lnTo>
                    <a:lnTo>
                      <a:pt x="10179" y="14267"/>
                    </a:lnTo>
                    <a:lnTo>
                      <a:pt x="10185" y="14347"/>
                    </a:lnTo>
                    <a:lnTo>
                      <a:pt x="10192" y="14491"/>
                    </a:lnTo>
                    <a:lnTo>
                      <a:pt x="10197" y="14609"/>
                    </a:lnTo>
                    <a:lnTo>
                      <a:pt x="10198" y="14702"/>
                    </a:lnTo>
                    <a:lnTo>
                      <a:pt x="10199" y="14769"/>
                    </a:lnTo>
                    <a:lnTo>
                      <a:pt x="10198" y="14806"/>
                    </a:lnTo>
                    <a:lnTo>
                      <a:pt x="10198" y="14806"/>
                    </a:lnTo>
                    <a:close/>
                    <a:moveTo>
                      <a:pt x="2588" y="10698"/>
                    </a:moveTo>
                    <a:lnTo>
                      <a:pt x="6333" y="10698"/>
                    </a:lnTo>
                    <a:lnTo>
                      <a:pt x="6333" y="10071"/>
                    </a:lnTo>
                    <a:lnTo>
                      <a:pt x="2982" y="10071"/>
                    </a:lnTo>
                    <a:lnTo>
                      <a:pt x="2982" y="10071"/>
                    </a:lnTo>
                    <a:lnTo>
                      <a:pt x="3041" y="9988"/>
                    </a:lnTo>
                    <a:lnTo>
                      <a:pt x="3100" y="9906"/>
                    </a:lnTo>
                    <a:lnTo>
                      <a:pt x="3162" y="9825"/>
                    </a:lnTo>
                    <a:lnTo>
                      <a:pt x="3225" y="9743"/>
                    </a:lnTo>
                    <a:lnTo>
                      <a:pt x="3291" y="9662"/>
                    </a:lnTo>
                    <a:lnTo>
                      <a:pt x="3356" y="9583"/>
                    </a:lnTo>
                    <a:lnTo>
                      <a:pt x="3424" y="9503"/>
                    </a:lnTo>
                    <a:lnTo>
                      <a:pt x="3495" y="9424"/>
                    </a:lnTo>
                    <a:lnTo>
                      <a:pt x="3565" y="9347"/>
                    </a:lnTo>
                    <a:lnTo>
                      <a:pt x="3638" y="9269"/>
                    </a:lnTo>
                    <a:lnTo>
                      <a:pt x="3712" y="9194"/>
                    </a:lnTo>
                    <a:lnTo>
                      <a:pt x="3789" y="9118"/>
                    </a:lnTo>
                    <a:lnTo>
                      <a:pt x="3867" y="9044"/>
                    </a:lnTo>
                    <a:lnTo>
                      <a:pt x="3948" y="8971"/>
                    </a:lnTo>
                    <a:lnTo>
                      <a:pt x="4030" y="8899"/>
                    </a:lnTo>
                    <a:lnTo>
                      <a:pt x="4113" y="8827"/>
                    </a:lnTo>
                    <a:lnTo>
                      <a:pt x="2852" y="7923"/>
                    </a:lnTo>
                    <a:lnTo>
                      <a:pt x="2852" y="7923"/>
                    </a:lnTo>
                    <a:lnTo>
                      <a:pt x="2786" y="7985"/>
                    </a:lnTo>
                    <a:lnTo>
                      <a:pt x="2720" y="8048"/>
                    </a:lnTo>
                    <a:lnTo>
                      <a:pt x="2655" y="8111"/>
                    </a:lnTo>
                    <a:lnTo>
                      <a:pt x="2590" y="8174"/>
                    </a:lnTo>
                    <a:lnTo>
                      <a:pt x="2529" y="8238"/>
                    </a:lnTo>
                    <a:lnTo>
                      <a:pt x="2466" y="8302"/>
                    </a:lnTo>
                    <a:lnTo>
                      <a:pt x="2405" y="8368"/>
                    </a:lnTo>
                    <a:lnTo>
                      <a:pt x="2346" y="8432"/>
                    </a:lnTo>
                    <a:lnTo>
                      <a:pt x="2287" y="8497"/>
                    </a:lnTo>
                    <a:lnTo>
                      <a:pt x="2229" y="8564"/>
                    </a:lnTo>
                    <a:lnTo>
                      <a:pt x="2172" y="8630"/>
                    </a:lnTo>
                    <a:lnTo>
                      <a:pt x="2117" y="8696"/>
                    </a:lnTo>
                    <a:lnTo>
                      <a:pt x="2062" y="8764"/>
                    </a:lnTo>
                    <a:lnTo>
                      <a:pt x="2009" y="8831"/>
                    </a:lnTo>
                    <a:lnTo>
                      <a:pt x="1956" y="8899"/>
                    </a:lnTo>
                    <a:lnTo>
                      <a:pt x="1903" y="8967"/>
                    </a:lnTo>
                    <a:lnTo>
                      <a:pt x="1852" y="9035"/>
                    </a:lnTo>
                    <a:lnTo>
                      <a:pt x="1802" y="9103"/>
                    </a:lnTo>
                    <a:lnTo>
                      <a:pt x="1753" y="9172"/>
                    </a:lnTo>
                    <a:lnTo>
                      <a:pt x="1704" y="9242"/>
                    </a:lnTo>
                    <a:lnTo>
                      <a:pt x="1657" y="9311"/>
                    </a:lnTo>
                    <a:lnTo>
                      <a:pt x="1611" y="9380"/>
                    </a:lnTo>
                    <a:lnTo>
                      <a:pt x="1565" y="9449"/>
                    </a:lnTo>
                    <a:lnTo>
                      <a:pt x="1520" y="9519"/>
                    </a:lnTo>
                    <a:lnTo>
                      <a:pt x="1476" y="9589"/>
                    </a:lnTo>
                    <a:lnTo>
                      <a:pt x="1433" y="9660"/>
                    </a:lnTo>
                    <a:lnTo>
                      <a:pt x="1390" y="9729"/>
                    </a:lnTo>
                    <a:lnTo>
                      <a:pt x="1349" y="9799"/>
                    </a:lnTo>
                    <a:lnTo>
                      <a:pt x="1308" y="9870"/>
                    </a:lnTo>
                    <a:lnTo>
                      <a:pt x="1269" y="9940"/>
                    </a:lnTo>
                    <a:lnTo>
                      <a:pt x="1191" y="10081"/>
                    </a:lnTo>
                    <a:lnTo>
                      <a:pt x="1118" y="10222"/>
                    </a:lnTo>
                    <a:lnTo>
                      <a:pt x="1048" y="10363"/>
                    </a:lnTo>
                    <a:lnTo>
                      <a:pt x="980" y="10506"/>
                    </a:lnTo>
                    <a:lnTo>
                      <a:pt x="914" y="10647"/>
                    </a:lnTo>
                    <a:lnTo>
                      <a:pt x="853" y="10786"/>
                    </a:lnTo>
                    <a:lnTo>
                      <a:pt x="793" y="10928"/>
                    </a:lnTo>
                    <a:lnTo>
                      <a:pt x="738" y="11066"/>
                    </a:lnTo>
                    <a:lnTo>
                      <a:pt x="684" y="11206"/>
                    </a:lnTo>
                    <a:lnTo>
                      <a:pt x="633" y="11343"/>
                    </a:lnTo>
                    <a:lnTo>
                      <a:pt x="584" y="11480"/>
                    </a:lnTo>
                    <a:lnTo>
                      <a:pt x="539" y="11616"/>
                    </a:lnTo>
                    <a:lnTo>
                      <a:pt x="496" y="11752"/>
                    </a:lnTo>
                    <a:lnTo>
                      <a:pt x="455" y="11886"/>
                    </a:lnTo>
                    <a:lnTo>
                      <a:pt x="417" y="12018"/>
                    </a:lnTo>
                    <a:lnTo>
                      <a:pt x="380" y="12148"/>
                    </a:lnTo>
                    <a:lnTo>
                      <a:pt x="345" y="12277"/>
                    </a:lnTo>
                    <a:lnTo>
                      <a:pt x="314" y="12404"/>
                    </a:lnTo>
                    <a:lnTo>
                      <a:pt x="283" y="12529"/>
                    </a:lnTo>
                    <a:lnTo>
                      <a:pt x="256" y="12652"/>
                    </a:lnTo>
                    <a:lnTo>
                      <a:pt x="229" y="12775"/>
                    </a:lnTo>
                    <a:lnTo>
                      <a:pt x="205" y="12893"/>
                    </a:lnTo>
                    <a:lnTo>
                      <a:pt x="183" y="13009"/>
                    </a:lnTo>
                    <a:lnTo>
                      <a:pt x="161" y="13123"/>
                    </a:lnTo>
                    <a:lnTo>
                      <a:pt x="142" y="13234"/>
                    </a:lnTo>
                    <a:lnTo>
                      <a:pt x="125" y="13344"/>
                    </a:lnTo>
                    <a:lnTo>
                      <a:pt x="108" y="13449"/>
                    </a:lnTo>
                    <a:lnTo>
                      <a:pt x="93" y="13551"/>
                    </a:lnTo>
                    <a:lnTo>
                      <a:pt x="81" y="13651"/>
                    </a:lnTo>
                    <a:lnTo>
                      <a:pt x="68" y="13748"/>
                    </a:lnTo>
                    <a:lnTo>
                      <a:pt x="58" y="13841"/>
                    </a:lnTo>
                    <a:lnTo>
                      <a:pt x="48" y="13930"/>
                    </a:lnTo>
                    <a:lnTo>
                      <a:pt x="40" y="14016"/>
                    </a:lnTo>
                    <a:lnTo>
                      <a:pt x="25" y="14177"/>
                    </a:lnTo>
                    <a:lnTo>
                      <a:pt x="15" y="14322"/>
                    </a:lnTo>
                    <a:lnTo>
                      <a:pt x="9" y="14450"/>
                    </a:lnTo>
                    <a:lnTo>
                      <a:pt x="4" y="14560"/>
                    </a:lnTo>
                    <a:lnTo>
                      <a:pt x="1" y="14652"/>
                    </a:lnTo>
                    <a:lnTo>
                      <a:pt x="0" y="14724"/>
                    </a:lnTo>
                    <a:lnTo>
                      <a:pt x="0" y="14806"/>
                    </a:lnTo>
                    <a:lnTo>
                      <a:pt x="1505" y="14783"/>
                    </a:lnTo>
                    <a:lnTo>
                      <a:pt x="1505" y="14783"/>
                    </a:lnTo>
                    <a:lnTo>
                      <a:pt x="1505" y="14743"/>
                    </a:lnTo>
                    <a:lnTo>
                      <a:pt x="1509" y="14637"/>
                    </a:lnTo>
                    <a:lnTo>
                      <a:pt x="1512" y="14563"/>
                    </a:lnTo>
                    <a:lnTo>
                      <a:pt x="1518" y="14474"/>
                    </a:lnTo>
                    <a:lnTo>
                      <a:pt x="1524" y="14372"/>
                    </a:lnTo>
                    <a:lnTo>
                      <a:pt x="1534" y="14258"/>
                    </a:lnTo>
                    <a:lnTo>
                      <a:pt x="1546" y="14132"/>
                    </a:lnTo>
                    <a:lnTo>
                      <a:pt x="1562" y="13995"/>
                    </a:lnTo>
                    <a:lnTo>
                      <a:pt x="1580" y="13846"/>
                    </a:lnTo>
                    <a:lnTo>
                      <a:pt x="1603" y="13689"/>
                    </a:lnTo>
                    <a:lnTo>
                      <a:pt x="1630" y="13523"/>
                    </a:lnTo>
                    <a:lnTo>
                      <a:pt x="1645" y="13436"/>
                    </a:lnTo>
                    <a:lnTo>
                      <a:pt x="1661" y="13348"/>
                    </a:lnTo>
                    <a:lnTo>
                      <a:pt x="1679" y="13257"/>
                    </a:lnTo>
                    <a:lnTo>
                      <a:pt x="1696" y="13165"/>
                    </a:lnTo>
                    <a:lnTo>
                      <a:pt x="1716" y="13072"/>
                    </a:lnTo>
                    <a:lnTo>
                      <a:pt x="1738" y="12976"/>
                    </a:lnTo>
                    <a:lnTo>
                      <a:pt x="7336" y="12976"/>
                    </a:lnTo>
                    <a:lnTo>
                      <a:pt x="7336" y="12318"/>
                    </a:lnTo>
                    <a:lnTo>
                      <a:pt x="1913" y="12318"/>
                    </a:lnTo>
                    <a:lnTo>
                      <a:pt x="1913" y="12318"/>
                    </a:lnTo>
                    <a:lnTo>
                      <a:pt x="1943" y="12219"/>
                    </a:lnTo>
                    <a:lnTo>
                      <a:pt x="1975" y="12121"/>
                    </a:lnTo>
                    <a:lnTo>
                      <a:pt x="2007" y="12023"/>
                    </a:lnTo>
                    <a:lnTo>
                      <a:pt x="2043" y="11922"/>
                    </a:lnTo>
                    <a:lnTo>
                      <a:pt x="2078" y="11823"/>
                    </a:lnTo>
                    <a:lnTo>
                      <a:pt x="2116" y="11722"/>
                    </a:lnTo>
                    <a:lnTo>
                      <a:pt x="2155" y="11620"/>
                    </a:lnTo>
                    <a:lnTo>
                      <a:pt x="2196" y="11518"/>
                    </a:lnTo>
                    <a:lnTo>
                      <a:pt x="2238" y="11416"/>
                    </a:lnTo>
                    <a:lnTo>
                      <a:pt x="2283" y="11314"/>
                    </a:lnTo>
                    <a:lnTo>
                      <a:pt x="2329" y="11212"/>
                    </a:lnTo>
                    <a:lnTo>
                      <a:pt x="2376" y="11109"/>
                    </a:lnTo>
                    <a:lnTo>
                      <a:pt x="2427" y="11007"/>
                    </a:lnTo>
                    <a:lnTo>
                      <a:pt x="2478" y="10904"/>
                    </a:lnTo>
                    <a:lnTo>
                      <a:pt x="2531" y="10802"/>
                    </a:lnTo>
                    <a:lnTo>
                      <a:pt x="2588" y="10698"/>
                    </a:lnTo>
                    <a:lnTo>
                      <a:pt x="2588" y="10698"/>
                    </a:lnTo>
                    <a:close/>
                    <a:moveTo>
                      <a:pt x="7528" y="3990"/>
                    </a:moveTo>
                    <a:lnTo>
                      <a:pt x="3783" y="3990"/>
                    </a:lnTo>
                    <a:lnTo>
                      <a:pt x="3783" y="4618"/>
                    </a:lnTo>
                    <a:lnTo>
                      <a:pt x="7079" y="4618"/>
                    </a:lnTo>
                    <a:lnTo>
                      <a:pt x="7079" y="4618"/>
                    </a:lnTo>
                    <a:lnTo>
                      <a:pt x="7019" y="4695"/>
                    </a:lnTo>
                    <a:lnTo>
                      <a:pt x="6958" y="4772"/>
                    </a:lnTo>
                    <a:lnTo>
                      <a:pt x="6896" y="4849"/>
                    </a:lnTo>
                    <a:lnTo>
                      <a:pt x="6833" y="4925"/>
                    </a:lnTo>
                    <a:lnTo>
                      <a:pt x="6769" y="5001"/>
                    </a:lnTo>
                    <a:lnTo>
                      <a:pt x="6703" y="5078"/>
                    </a:lnTo>
                    <a:lnTo>
                      <a:pt x="6637" y="5152"/>
                    </a:lnTo>
                    <a:lnTo>
                      <a:pt x="6567" y="5228"/>
                    </a:lnTo>
                    <a:lnTo>
                      <a:pt x="6497" y="5303"/>
                    </a:lnTo>
                    <a:lnTo>
                      <a:pt x="6425" y="5377"/>
                    </a:lnTo>
                    <a:lnTo>
                      <a:pt x="6351" y="5450"/>
                    </a:lnTo>
                    <a:lnTo>
                      <a:pt x="6275" y="5523"/>
                    </a:lnTo>
                    <a:lnTo>
                      <a:pt x="6198" y="5596"/>
                    </a:lnTo>
                    <a:lnTo>
                      <a:pt x="6119" y="5668"/>
                    </a:lnTo>
                    <a:lnTo>
                      <a:pt x="6037" y="5740"/>
                    </a:lnTo>
                    <a:lnTo>
                      <a:pt x="5953" y="5810"/>
                    </a:lnTo>
                    <a:lnTo>
                      <a:pt x="7211" y="6716"/>
                    </a:lnTo>
                    <a:lnTo>
                      <a:pt x="7211" y="6716"/>
                    </a:lnTo>
                    <a:lnTo>
                      <a:pt x="7276" y="6655"/>
                    </a:lnTo>
                    <a:lnTo>
                      <a:pt x="7341" y="6595"/>
                    </a:lnTo>
                    <a:lnTo>
                      <a:pt x="7404" y="6534"/>
                    </a:lnTo>
                    <a:lnTo>
                      <a:pt x="7467" y="6474"/>
                    </a:lnTo>
                    <a:lnTo>
                      <a:pt x="7528" y="6414"/>
                    </a:lnTo>
                    <a:lnTo>
                      <a:pt x="7590" y="6352"/>
                    </a:lnTo>
                    <a:lnTo>
                      <a:pt x="7649" y="6290"/>
                    </a:lnTo>
                    <a:lnTo>
                      <a:pt x="7708" y="6229"/>
                    </a:lnTo>
                    <a:lnTo>
                      <a:pt x="7766" y="6167"/>
                    </a:lnTo>
                    <a:lnTo>
                      <a:pt x="7823" y="6105"/>
                    </a:lnTo>
                    <a:lnTo>
                      <a:pt x="7880" y="6042"/>
                    </a:lnTo>
                    <a:lnTo>
                      <a:pt x="7935" y="5979"/>
                    </a:lnTo>
                    <a:lnTo>
                      <a:pt x="7989" y="5916"/>
                    </a:lnTo>
                    <a:lnTo>
                      <a:pt x="8043" y="5853"/>
                    </a:lnTo>
                    <a:lnTo>
                      <a:pt x="8096" y="5790"/>
                    </a:lnTo>
                    <a:lnTo>
                      <a:pt x="8148" y="5727"/>
                    </a:lnTo>
                    <a:lnTo>
                      <a:pt x="8199" y="5664"/>
                    </a:lnTo>
                    <a:lnTo>
                      <a:pt x="8249" y="5600"/>
                    </a:lnTo>
                    <a:lnTo>
                      <a:pt x="8347" y="5473"/>
                    </a:lnTo>
                    <a:lnTo>
                      <a:pt x="8441" y="5345"/>
                    </a:lnTo>
                    <a:lnTo>
                      <a:pt x="8533" y="5216"/>
                    </a:lnTo>
                    <a:lnTo>
                      <a:pt x="8620" y="5088"/>
                    </a:lnTo>
                    <a:lnTo>
                      <a:pt x="8706" y="4958"/>
                    </a:lnTo>
                    <a:lnTo>
                      <a:pt x="8788" y="4830"/>
                    </a:lnTo>
                    <a:lnTo>
                      <a:pt x="8866" y="4700"/>
                    </a:lnTo>
                    <a:lnTo>
                      <a:pt x="8942" y="4570"/>
                    </a:lnTo>
                    <a:lnTo>
                      <a:pt x="9015" y="4442"/>
                    </a:lnTo>
                    <a:lnTo>
                      <a:pt x="9085" y="4313"/>
                    </a:lnTo>
                    <a:lnTo>
                      <a:pt x="9153" y="4184"/>
                    </a:lnTo>
                    <a:lnTo>
                      <a:pt x="9217" y="4057"/>
                    </a:lnTo>
                    <a:lnTo>
                      <a:pt x="9279" y="3928"/>
                    </a:lnTo>
                    <a:lnTo>
                      <a:pt x="9338" y="3801"/>
                    </a:lnTo>
                    <a:lnTo>
                      <a:pt x="9395" y="3674"/>
                    </a:lnTo>
                    <a:lnTo>
                      <a:pt x="9449" y="3548"/>
                    </a:lnTo>
                    <a:lnTo>
                      <a:pt x="9500" y="3422"/>
                    </a:lnTo>
                    <a:lnTo>
                      <a:pt x="9549" y="3299"/>
                    </a:lnTo>
                    <a:lnTo>
                      <a:pt x="9596" y="3174"/>
                    </a:lnTo>
                    <a:lnTo>
                      <a:pt x="9640" y="3052"/>
                    </a:lnTo>
                    <a:lnTo>
                      <a:pt x="9683" y="2930"/>
                    </a:lnTo>
                    <a:lnTo>
                      <a:pt x="9723" y="2810"/>
                    </a:lnTo>
                    <a:lnTo>
                      <a:pt x="9761" y="2690"/>
                    </a:lnTo>
                    <a:lnTo>
                      <a:pt x="9798" y="2572"/>
                    </a:lnTo>
                    <a:lnTo>
                      <a:pt x="9832" y="2456"/>
                    </a:lnTo>
                    <a:lnTo>
                      <a:pt x="9863" y="2340"/>
                    </a:lnTo>
                    <a:lnTo>
                      <a:pt x="9893" y="2227"/>
                    </a:lnTo>
                    <a:lnTo>
                      <a:pt x="9922" y="2115"/>
                    </a:lnTo>
                    <a:lnTo>
                      <a:pt x="9949" y="2005"/>
                    </a:lnTo>
                    <a:lnTo>
                      <a:pt x="9973" y="1897"/>
                    </a:lnTo>
                    <a:lnTo>
                      <a:pt x="9996" y="1790"/>
                    </a:lnTo>
                    <a:lnTo>
                      <a:pt x="10018" y="1686"/>
                    </a:lnTo>
                    <a:lnTo>
                      <a:pt x="10038" y="1582"/>
                    </a:lnTo>
                    <a:lnTo>
                      <a:pt x="10056" y="1483"/>
                    </a:lnTo>
                    <a:lnTo>
                      <a:pt x="10073" y="1385"/>
                    </a:lnTo>
                    <a:lnTo>
                      <a:pt x="10088" y="1288"/>
                    </a:lnTo>
                    <a:lnTo>
                      <a:pt x="10104" y="1195"/>
                    </a:lnTo>
                    <a:lnTo>
                      <a:pt x="10116" y="1103"/>
                    </a:lnTo>
                    <a:lnTo>
                      <a:pt x="10127" y="1015"/>
                    </a:lnTo>
                    <a:lnTo>
                      <a:pt x="10139" y="928"/>
                    </a:lnTo>
                    <a:lnTo>
                      <a:pt x="10148" y="845"/>
                    </a:lnTo>
                    <a:lnTo>
                      <a:pt x="10164" y="686"/>
                    </a:lnTo>
                    <a:lnTo>
                      <a:pt x="10177" y="539"/>
                    </a:lnTo>
                    <a:lnTo>
                      <a:pt x="10185" y="404"/>
                    </a:lnTo>
                    <a:lnTo>
                      <a:pt x="10192" y="282"/>
                    </a:lnTo>
                    <a:lnTo>
                      <a:pt x="10195" y="173"/>
                    </a:lnTo>
                    <a:lnTo>
                      <a:pt x="10198" y="79"/>
                    </a:lnTo>
                    <a:lnTo>
                      <a:pt x="10198" y="0"/>
                    </a:lnTo>
                    <a:lnTo>
                      <a:pt x="8694" y="0"/>
                    </a:lnTo>
                    <a:lnTo>
                      <a:pt x="8694" y="0"/>
                    </a:lnTo>
                    <a:lnTo>
                      <a:pt x="8693" y="108"/>
                    </a:lnTo>
                    <a:lnTo>
                      <a:pt x="8691" y="175"/>
                    </a:lnTo>
                    <a:lnTo>
                      <a:pt x="8688" y="246"/>
                    </a:lnTo>
                    <a:lnTo>
                      <a:pt x="8684" y="326"/>
                    </a:lnTo>
                    <a:lnTo>
                      <a:pt x="8678" y="413"/>
                    </a:lnTo>
                    <a:lnTo>
                      <a:pt x="8672" y="505"/>
                    </a:lnTo>
                    <a:lnTo>
                      <a:pt x="8662" y="603"/>
                    </a:lnTo>
                    <a:lnTo>
                      <a:pt x="8652" y="707"/>
                    </a:lnTo>
                    <a:lnTo>
                      <a:pt x="8638" y="817"/>
                    </a:lnTo>
                    <a:lnTo>
                      <a:pt x="8623" y="933"/>
                    </a:lnTo>
                    <a:lnTo>
                      <a:pt x="8605" y="1052"/>
                    </a:lnTo>
                    <a:lnTo>
                      <a:pt x="8585" y="1177"/>
                    </a:lnTo>
                    <a:lnTo>
                      <a:pt x="8561" y="1307"/>
                    </a:lnTo>
                    <a:lnTo>
                      <a:pt x="8534" y="1440"/>
                    </a:lnTo>
                    <a:lnTo>
                      <a:pt x="8505" y="1579"/>
                    </a:lnTo>
                    <a:lnTo>
                      <a:pt x="2884" y="1579"/>
                    </a:lnTo>
                    <a:lnTo>
                      <a:pt x="2884" y="2236"/>
                    </a:lnTo>
                    <a:lnTo>
                      <a:pt x="8325" y="2236"/>
                    </a:lnTo>
                    <a:lnTo>
                      <a:pt x="8325" y="2236"/>
                    </a:lnTo>
                    <a:lnTo>
                      <a:pt x="8291" y="2340"/>
                    </a:lnTo>
                    <a:lnTo>
                      <a:pt x="8256" y="2445"/>
                    </a:lnTo>
                    <a:lnTo>
                      <a:pt x="8220" y="2552"/>
                    </a:lnTo>
                    <a:lnTo>
                      <a:pt x="8181" y="2659"/>
                    </a:lnTo>
                    <a:lnTo>
                      <a:pt x="8139" y="2766"/>
                    </a:lnTo>
                    <a:lnTo>
                      <a:pt x="8095" y="2874"/>
                    </a:lnTo>
                    <a:lnTo>
                      <a:pt x="8050" y="2984"/>
                    </a:lnTo>
                    <a:lnTo>
                      <a:pt x="8000" y="3095"/>
                    </a:lnTo>
                    <a:lnTo>
                      <a:pt x="7950" y="3205"/>
                    </a:lnTo>
                    <a:lnTo>
                      <a:pt x="7897" y="3316"/>
                    </a:lnTo>
                    <a:lnTo>
                      <a:pt x="7843" y="3427"/>
                    </a:lnTo>
                    <a:lnTo>
                      <a:pt x="7785" y="3539"/>
                    </a:lnTo>
                    <a:lnTo>
                      <a:pt x="7725" y="3652"/>
                    </a:lnTo>
                    <a:lnTo>
                      <a:pt x="7662" y="3764"/>
                    </a:lnTo>
                    <a:lnTo>
                      <a:pt x="7596" y="3878"/>
                    </a:lnTo>
                    <a:lnTo>
                      <a:pt x="7528" y="3990"/>
                    </a:lnTo>
                    <a:lnTo>
                      <a:pt x="7528" y="3990"/>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grpSp>
      </p:grpSp>
      <p:sp>
        <p:nvSpPr>
          <p:cNvPr id="34" name="Rectangle 64"/>
          <p:cNvSpPr/>
          <p:nvPr/>
        </p:nvSpPr>
        <p:spPr>
          <a:xfrm>
            <a:off x="1119801" y="3362386"/>
            <a:ext cx="2224532" cy="7848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000" spc="300" dirty="0">
                <a:solidFill>
                  <a:schemeClr val="tx1">
                    <a:lumMod val="50000"/>
                    <a:lumOff val="50000"/>
                  </a:schemeClr>
                </a:solidFill>
                <a:cs typeface="+mn-ea"/>
                <a:sym typeface="+mn-lt"/>
              </a:rPr>
              <a:t>请替换文字内容，修改文字内容，也可以直接复制你的内容到此。</a:t>
            </a:r>
            <a:endParaRPr lang="en-US" altLang="zh-CN" sz="1000" spc="300" dirty="0">
              <a:solidFill>
                <a:schemeClr val="tx1">
                  <a:lumMod val="50000"/>
                  <a:lumOff val="50000"/>
                </a:schemeClr>
              </a:solidFill>
              <a:cs typeface="+mn-ea"/>
              <a:sym typeface="+mn-lt"/>
            </a:endParaRPr>
          </a:p>
        </p:txBody>
      </p:sp>
      <p:sp>
        <p:nvSpPr>
          <p:cNvPr id="35" name="Rectangle 64"/>
          <p:cNvSpPr/>
          <p:nvPr/>
        </p:nvSpPr>
        <p:spPr>
          <a:xfrm>
            <a:off x="3596542" y="3362386"/>
            <a:ext cx="2224532" cy="7848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000" spc="300" dirty="0">
                <a:solidFill>
                  <a:schemeClr val="tx1">
                    <a:lumMod val="50000"/>
                    <a:lumOff val="50000"/>
                  </a:schemeClr>
                </a:solidFill>
                <a:cs typeface="+mn-ea"/>
                <a:sym typeface="+mn-lt"/>
              </a:rPr>
              <a:t>请替换文字内容，修改文字内容，也可以直接复制你的内容到此。</a:t>
            </a:r>
            <a:endParaRPr lang="en-US" altLang="zh-CN" sz="1000" spc="300" dirty="0">
              <a:solidFill>
                <a:schemeClr val="tx1">
                  <a:lumMod val="50000"/>
                  <a:lumOff val="50000"/>
                </a:schemeClr>
              </a:solidFill>
              <a:cs typeface="+mn-ea"/>
              <a:sym typeface="+mn-lt"/>
            </a:endParaRPr>
          </a:p>
        </p:txBody>
      </p:sp>
      <p:sp>
        <p:nvSpPr>
          <p:cNvPr id="36" name="Rectangle 64"/>
          <p:cNvSpPr/>
          <p:nvPr/>
        </p:nvSpPr>
        <p:spPr>
          <a:xfrm>
            <a:off x="6397133" y="3362386"/>
            <a:ext cx="2224532" cy="7848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000" spc="300" dirty="0">
                <a:solidFill>
                  <a:schemeClr val="tx1">
                    <a:lumMod val="50000"/>
                    <a:lumOff val="50000"/>
                  </a:schemeClr>
                </a:solidFill>
                <a:cs typeface="+mn-ea"/>
                <a:sym typeface="+mn-lt"/>
              </a:rPr>
              <a:t>请替换文字内容，修改文字内容，也可以直接复制你的内容到此。</a:t>
            </a:r>
            <a:endParaRPr lang="en-US" altLang="zh-CN" sz="1000" spc="300" dirty="0">
              <a:solidFill>
                <a:schemeClr val="tx1">
                  <a:lumMod val="50000"/>
                  <a:lumOff val="50000"/>
                </a:schemeClr>
              </a:solidFill>
              <a:cs typeface="+mn-ea"/>
              <a:sym typeface="+mn-lt"/>
            </a:endParaRPr>
          </a:p>
        </p:txBody>
      </p:sp>
      <p:sp>
        <p:nvSpPr>
          <p:cNvPr id="37" name="Rectangle 64"/>
          <p:cNvSpPr/>
          <p:nvPr/>
        </p:nvSpPr>
        <p:spPr>
          <a:xfrm>
            <a:off x="9102474" y="3362386"/>
            <a:ext cx="2224532" cy="7848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000" spc="300" dirty="0">
                <a:solidFill>
                  <a:schemeClr val="tx1">
                    <a:lumMod val="50000"/>
                    <a:lumOff val="50000"/>
                  </a:schemeClr>
                </a:solidFill>
                <a:cs typeface="+mn-ea"/>
                <a:sym typeface="+mn-lt"/>
              </a:rPr>
              <a:t>请替换文字内容，修改文字内容，也可以直接复制你的内容到此。</a:t>
            </a:r>
            <a:endParaRPr lang="en-US" altLang="zh-CN" sz="1000" spc="300" dirty="0">
              <a:solidFill>
                <a:schemeClr val="tx1">
                  <a:lumMod val="50000"/>
                  <a:lumOff val="50000"/>
                </a:schemeClr>
              </a:solidFill>
              <a:cs typeface="+mn-ea"/>
              <a:sym typeface="+mn-lt"/>
            </a:endParaRPr>
          </a:p>
        </p:txBody>
      </p:sp>
      <p:sp>
        <p:nvSpPr>
          <p:cNvPr id="39" name="TextBox 59"/>
          <p:cNvSpPr txBox="1">
            <a:spLocks noChangeArrowheads="1"/>
          </p:cNvSpPr>
          <p:nvPr/>
        </p:nvSpPr>
        <p:spPr bwMode="auto">
          <a:xfrm flipH="1">
            <a:off x="3529228" y="180269"/>
            <a:ext cx="3399381" cy="769441"/>
          </a:xfrm>
          <a:prstGeom prst="rect">
            <a:avLst/>
          </a:prstGeom>
          <a:noFill/>
          <a:ln>
            <a:noFill/>
          </a:ln>
          <a:effectLst/>
        </p:spPr>
        <p:txBody>
          <a:bodyPr vert="horz"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4400" b="1" kern="0" spc="1000" dirty="0" smtClean="0">
                <a:solidFill>
                  <a:srgbClr val="C00000"/>
                </a:solidFill>
                <a:latin typeface="+mj-ea"/>
                <a:ea typeface="+mj-ea"/>
              </a:rPr>
              <a:t>目 录</a:t>
            </a:r>
            <a:endParaRPr lang="en-US" altLang="zh-CN" sz="4400" b="1" kern="0" spc="1000" dirty="0" smtClean="0">
              <a:solidFill>
                <a:srgbClr val="C00000"/>
              </a:solidFill>
              <a:latin typeface="+mj-ea"/>
              <a:ea typeface="+mj-ea"/>
            </a:endParaRPr>
          </a:p>
        </p:txBody>
      </p:sp>
      <p:sp>
        <p:nvSpPr>
          <p:cNvPr id="40" name="矩形 39"/>
          <p:cNvSpPr/>
          <p:nvPr/>
        </p:nvSpPr>
        <p:spPr>
          <a:xfrm>
            <a:off x="5084271" y="168540"/>
            <a:ext cx="4006416" cy="830997"/>
          </a:xfrm>
          <a:prstGeom prst="rect">
            <a:avLst/>
          </a:prstGeom>
        </p:spPr>
        <p:txBody>
          <a:bodyPr vert="horz" wrap="square">
            <a:spAutoFit/>
          </a:bodyPr>
          <a:lstStyle/>
          <a:p>
            <a:pPr algn="ctr">
              <a:defRPr/>
            </a:pPr>
            <a:r>
              <a:rPr lang="en-US" altLang="zh-CN" sz="4800" kern="0" spc="600" dirty="0" smtClean="0">
                <a:solidFill>
                  <a:schemeClr val="tx1">
                    <a:lumMod val="50000"/>
                    <a:lumOff val="50000"/>
                  </a:schemeClr>
                </a:solidFill>
                <a:latin typeface="+mj-ea"/>
                <a:ea typeface="+mj-ea"/>
              </a:rPr>
              <a:t> </a:t>
            </a:r>
            <a:r>
              <a:rPr lang="en-US" altLang="zh-CN" sz="2400" kern="0" spc="600" dirty="0" smtClean="0">
                <a:solidFill>
                  <a:schemeClr val="tx1">
                    <a:lumMod val="50000"/>
                    <a:lumOff val="50000"/>
                  </a:schemeClr>
                </a:solidFill>
                <a:latin typeface="+mj-ea"/>
                <a:ea typeface="+mj-ea"/>
              </a:rPr>
              <a:t>CONTENTS</a:t>
            </a:r>
            <a:endParaRPr lang="en-US" altLang="ko-KR" sz="2400" kern="0" spc="600" dirty="0">
              <a:solidFill>
                <a:schemeClr val="tx1">
                  <a:lumMod val="50000"/>
                  <a:lumOff val="50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0-#ppt_w/2"/>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0-#ppt_w/2"/>
                                          </p:val>
                                        </p:tav>
                                        <p:tav tm="100000">
                                          <p:val>
                                            <p:strVal val="#ppt_x"/>
                                          </p:val>
                                        </p:tav>
                                      </p:tavLst>
                                    </p:anim>
                                    <p:anim calcmode="lin" valueType="num">
                                      <p:cBhvr additive="base">
                                        <p:cTn id="24" dur="5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0-#ppt_w/2"/>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0-#ppt_w/2"/>
                                          </p:val>
                                        </p:tav>
                                        <p:tav tm="100000">
                                          <p:val>
                                            <p:strVal val="#ppt_x"/>
                                          </p:val>
                                        </p:tav>
                                      </p:tavLst>
                                    </p:anim>
                                    <p:anim calcmode="lin" valueType="num">
                                      <p:cBhvr additive="base">
                                        <p:cTn id="32" dur="500" fill="hold"/>
                                        <p:tgtEl>
                                          <p:spTgt spid="36"/>
                                        </p:tgtEl>
                                        <p:attrNameLst>
                                          <p:attrName>ppt_y</p:attrName>
                                        </p:attrNameLst>
                                      </p:cBhvr>
                                      <p:tavLst>
                                        <p:tav tm="0">
                                          <p:val>
                                            <p:strVal val="1+#ppt_h/2"/>
                                          </p:val>
                                        </p:tav>
                                        <p:tav tm="100000">
                                          <p:val>
                                            <p:strVal val="#ppt_y"/>
                                          </p:val>
                                        </p:tav>
                                      </p:tavLst>
                                    </p:anim>
                                  </p:childTnLst>
                                </p:cTn>
                              </p:par>
                              <p:par>
                                <p:cTn id="33" presetID="2" presetClass="entr" presetSubtype="12"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fill="hold"/>
                                        <p:tgtEl>
                                          <p:spTgt spid="37"/>
                                        </p:tgtEl>
                                        <p:attrNameLst>
                                          <p:attrName>ppt_x</p:attrName>
                                        </p:attrNameLst>
                                      </p:cBhvr>
                                      <p:tavLst>
                                        <p:tav tm="0">
                                          <p:val>
                                            <p:strVal val="0-#ppt_w/2"/>
                                          </p:val>
                                        </p:tav>
                                        <p:tav tm="100000">
                                          <p:val>
                                            <p:strVal val="#ppt_x"/>
                                          </p:val>
                                        </p:tav>
                                      </p:tavLst>
                                    </p:anim>
                                    <p:anim calcmode="lin" valueType="num">
                                      <p:cBhvr additive="base">
                                        <p:cTn id="36" dur="500" fill="hold"/>
                                        <p:tgtEl>
                                          <p:spTgt spid="37"/>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22" presetClass="entr" presetSubtype="1"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up)">
                                      <p:cBhvr>
                                        <p:cTn id="40" dur="500"/>
                                        <p:tgtEl>
                                          <p:spTgt spid="39"/>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9" grpId="0"/>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91245" y="692150"/>
            <a:ext cx="2704193" cy="2704193"/>
          </a:xfrm>
          <a:prstGeom prst="rect">
            <a:avLst/>
          </a:prstGeom>
          <a:effectLst>
            <a:outerShdw blurRad="50800" dist="38100" dir="2700000" algn="tl" rotWithShape="0">
              <a:prstClr val="black">
                <a:alpha val="40000"/>
              </a:prstClr>
            </a:outerShdw>
          </a:effectLst>
        </p:spPr>
      </p:pic>
      <p:sp>
        <p:nvSpPr>
          <p:cNvPr id="7" name="矩形 6"/>
          <p:cNvSpPr/>
          <p:nvPr/>
        </p:nvSpPr>
        <p:spPr>
          <a:xfrm>
            <a:off x="3224416" y="3734924"/>
            <a:ext cx="5888312" cy="769441"/>
          </a:xfrm>
          <a:prstGeom prst="rect">
            <a:avLst/>
          </a:prstGeom>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400" b="1" spc="1000" dirty="0">
                <a:solidFill>
                  <a:schemeClr val="bg1">
                    <a:lumMod val="95000"/>
                  </a:schemeClr>
                </a:solidFill>
              </a:rPr>
              <a:t>插入小标题</a:t>
            </a:r>
            <a:endParaRPr lang="zh-CN" altLang="en-US" sz="4400" b="1" spc="1000" dirty="0">
              <a:solidFill>
                <a:schemeClr val="bg1">
                  <a:lumMod val="95000"/>
                </a:schemeClr>
              </a:solidFill>
            </a:endParaRPr>
          </a:p>
        </p:txBody>
      </p:sp>
      <p:sp>
        <p:nvSpPr>
          <p:cNvPr id="8" name="矩形 7"/>
          <p:cNvSpPr/>
          <p:nvPr/>
        </p:nvSpPr>
        <p:spPr>
          <a:xfrm>
            <a:off x="4691245" y="4516878"/>
            <a:ext cx="2954655" cy="30777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spc="2000" dirty="0" smtClean="0">
                <a:solidFill>
                  <a:schemeClr val="bg1">
                    <a:lumMod val="95000"/>
                  </a:schemeClr>
                </a:solidFill>
              </a:rPr>
              <a:t>SUBTITLE</a:t>
            </a:r>
            <a:endParaRPr lang="zh-CN" altLang="en-US" sz="1400" spc="2000" dirty="0">
              <a:solidFill>
                <a:schemeClr val="bg1">
                  <a:lumMod val="9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914690" y="1492250"/>
            <a:ext cx="5956300" cy="3873500"/>
          </a:xfrm>
          <a:prstGeom prst="rect">
            <a:avLst/>
          </a:prstGeom>
          <a:blipFill dpi="0" rotWithShape="1">
            <a:blip r:embed="rId1"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8201660" y="1839371"/>
            <a:ext cx="2774315" cy="1547957"/>
            <a:chOff x="8620760" y="1839371"/>
            <a:chExt cx="2774315" cy="1547957"/>
          </a:xfrm>
        </p:grpSpPr>
        <p:sp>
          <p:nvSpPr>
            <p:cNvPr id="10" name="文本框 9"/>
            <p:cNvSpPr txBox="1"/>
            <p:nvPr/>
          </p:nvSpPr>
          <p:spPr>
            <a:xfrm>
              <a:off x="8620760" y="1839371"/>
              <a:ext cx="1980029" cy="1077218"/>
            </a:xfrm>
            <a:prstGeom prst="rect">
              <a:avLst/>
            </a:prstGeom>
            <a:noFill/>
          </p:spPr>
          <p:txBody>
            <a:bodyPr wrap="none" rtlCol="0">
              <a:spAutoFit/>
            </a:bodyPr>
            <a:lstStyle/>
            <a:p>
              <a:r>
                <a:rPr lang="zh-CN" altLang="en-US" sz="3200" b="1" spc="300" dirty="0" smtClean="0">
                  <a:solidFill>
                    <a:schemeClr val="accent2">
                      <a:lumMod val="75000"/>
                    </a:schemeClr>
                  </a:solidFill>
                </a:rPr>
                <a:t>我们的</a:t>
              </a:r>
              <a:endParaRPr lang="en-US" altLang="zh-CN" sz="3200" b="1" spc="300" dirty="0" smtClean="0">
                <a:solidFill>
                  <a:schemeClr val="accent2">
                    <a:lumMod val="75000"/>
                  </a:schemeClr>
                </a:solidFill>
              </a:endParaRPr>
            </a:p>
            <a:p>
              <a:r>
                <a:rPr lang="zh-CN" altLang="en-US" sz="3200" b="1" spc="300" dirty="0" smtClean="0">
                  <a:solidFill>
                    <a:schemeClr val="accent2">
                      <a:lumMod val="75000"/>
                    </a:schemeClr>
                  </a:solidFill>
                </a:rPr>
                <a:t>项目展示</a:t>
              </a:r>
              <a:endParaRPr lang="zh-CN" altLang="en-US" sz="3200" b="1" spc="300" dirty="0">
                <a:solidFill>
                  <a:schemeClr val="accent2">
                    <a:lumMod val="75000"/>
                  </a:schemeClr>
                </a:solidFill>
              </a:endParaRPr>
            </a:p>
          </p:txBody>
        </p:sp>
        <p:sp>
          <p:nvSpPr>
            <p:cNvPr id="11" name="矩形 10"/>
            <p:cNvSpPr/>
            <p:nvPr/>
          </p:nvSpPr>
          <p:spPr>
            <a:xfrm>
              <a:off x="8620760" y="3048774"/>
              <a:ext cx="2774315" cy="338554"/>
            </a:xfrm>
            <a:prstGeom prst="rect">
              <a:avLst/>
            </a:prstGeom>
          </p:spPr>
          <p:txBody>
            <a:bodyPr wrap="square">
              <a:spAutoFit/>
            </a:bodyPr>
            <a:lstStyle/>
            <a:p>
              <a:r>
                <a:rPr lang="zh-CN" altLang="en-US" sz="800" i="1" dirty="0" smtClean="0">
                  <a:solidFill>
                    <a:schemeClr val="tx2">
                      <a:lumMod val="60000"/>
                      <a:lumOff val="40000"/>
                    </a:schemeClr>
                  </a:solidFill>
                </a:rPr>
                <a:t>Lorem Ipsum is simply dummy text of the printing and typesetting industry</a:t>
              </a:r>
              <a:endParaRPr lang="zh-CN" altLang="en-US" sz="800" i="1" dirty="0">
                <a:solidFill>
                  <a:schemeClr val="tx2">
                    <a:lumMod val="60000"/>
                    <a:lumOff val="40000"/>
                  </a:schemeClr>
                </a:solidFill>
              </a:endParaRPr>
            </a:p>
          </p:txBody>
        </p:sp>
      </p:grpSp>
      <p:sp>
        <p:nvSpPr>
          <p:cNvPr id="12" name="矩形 11"/>
          <p:cNvSpPr/>
          <p:nvPr/>
        </p:nvSpPr>
        <p:spPr>
          <a:xfrm>
            <a:off x="0" y="3275112"/>
            <a:ext cx="1859280" cy="307777"/>
          </a:xfrm>
          <a:prstGeom prst="rect">
            <a:avLst/>
          </a:prstGeom>
          <a:solidFill>
            <a:schemeClr val="accent1"/>
          </a:solidFill>
        </p:spPr>
        <p:txBody>
          <a:bodyPr wrap="square">
            <a:spAutoFit/>
          </a:bodyPr>
          <a:lstStyle/>
          <a:p>
            <a:pPr algn="r"/>
            <a:r>
              <a:rPr lang="zh-CN" altLang="en-US" sz="1400" b="1" dirty="0" smtClean="0">
                <a:solidFill>
                  <a:schemeClr val="bg1"/>
                </a:solidFill>
                <a:latin typeface="+mn-ea"/>
              </a:rPr>
              <a:t>PROJECT NAME</a:t>
            </a:r>
            <a:endParaRPr lang="zh-CN" altLang="en-US" sz="1400" b="1" dirty="0">
              <a:solidFill>
                <a:schemeClr val="bg1"/>
              </a:solidFill>
              <a:latin typeface="+mn-ea"/>
            </a:endParaRPr>
          </a:p>
        </p:txBody>
      </p:sp>
      <p:grpSp>
        <p:nvGrpSpPr>
          <p:cNvPr id="13" name="组合 12"/>
          <p:cNvGrpSpPr/>
          <p:nvPr/>
        </p:nvGrpSpPr>
        <p:grpSpPr>
          <a:xfrm>
            <a:off x="8334666" y="3519513"/>
            <a:ext cx="5221968" cy="336695"/>
            <a:chOff x="8984542" y="3352609"/>
            <a:chExt cx="5221968" cy="336695"/>
          </a:xfrm>
        </p:grpSpPr>
        <p:sp>
          <p:nvSpPr>
            <p:cNvPr id="14" name="矩形 13"/>
            <p:cNvSpPr/>
            <p:nvPr/>
          </p:nvSpPr>
          <p:spPr>
            <a:xfrm>
              <a:off x="9062365" y="3352609"/>
              <a:ext cx="5144145" cy="336695"/>
            </a:xfrm>
            <a:prstGeom prst="rect">
              <a:avLst/>
            </a:prstGeom>
          </p:spPr>
          <p:txBody>
            <a:bodyPr wrap="square">
              <a:spAutoFit/>
            </a:bodyPr>
            <a:lstStyle/>
            <a:p>
              <a:pPr>
                <a:lnSpc>
                  <a:spcPct val="150000"/>
                </a:lnSpc>
                <a:spcAft>
                  <a:spcPts val="600"/>
                </a:spcAft>
              </a:pPr>
              <a:r>
                <a:rPr lang="en-US" altLang="zh-CN" sz="1200" b="1" dirty="0" smtClean="0">
                  <a:solidFill>
                    <a:schemeClr val="tx2"/>
                  </a:solidFill>
                  <a:latin typeface="+mn-ea"/>
                </a:rPr>
                <a:t>TITLE HERE 01</a:t>
              </a:r>
              <a:endParaRPr lang="en-US" altLang="zh-CN" sz="1200" b="1" dirty="0" smtClean="0">
                <a:solidFill>
                  <a:schemeClr val="tx2"/>
                </a:solidFill>
                <a:latin typeface="+mn-ea"/>
              </a:endParaRPr>
            </a:p>
          </p:txBody>
        </p:sp>
        <p:cxnSp>
          <p:nvCxnSpPr>
            <p:cNvPr id="15" name="直接连接符 14"/>
            <p:cNvCxnSpPr/>
            <p:nvPr/>
          </p:nvCxnSpPr>
          <p:spPr>
            <a:xfrm>
              <a:off x="8984542" y="3457821"/>
              <a:ext cx="0" cy="1800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6" name="文本框 15"/>
          <p:cNvSpPr txBox="1"/>
          <p:nvPr/>
        </p:nvSpPr>
        <p:spPr>
          <a:xfrm>
            <a:off x="8412490" y="3773508"/>
            <a:ext cx="2779840" cy="2123658"/>
          </a:xfrm>
          <a:prstGeom prst="rect">
            <a:avLst/>
          </a:prstGeom>
          <a:noFill/>
        </p:spPr>
        <p:txBody>
          <a:bodyPr wrap="square" rtlCol="0">
            <a:spAutoFit/>
          </a:bodyPr>
          <a:lstStyle/>
          <a:p>
            <a:pPr algn="just">
              <a:lnSpc>
                <a:spcPct val="200000"/>
              </a:lnSpc>
              <a:spcAft>
                <a:spcPts val="600"/>
              </a:spcAft>
            </a:pPr>
            <a:r>
              <a:rPr lang="zh-CN" altLang="en-US" sz="1100" spc="300" dirty="0" smtClean="0">
                <a:solidFill>
                  <a:schemeClr val="bg1">
                    <a:lumMod val="65000"/>
                  </a:schemeClr>
                </a:solidFill>
                <a:latin typeface="+mn-ea"/>
              </a:rPr>
              <a:t>本套模板是高质量专业的商业通用</a:t>
            </a:r>
            <a:r>
              <a:rPr lang="en-US" altLang="zh-CN" sz="1100" spc="300" dirty="0" smtClean="0">
                <a:solidFill>
                  <a:schemeClr val="bg1">
                    <a:lumMod val="65000"/>
                  </a:schemeClr>
                </a:solidFill>
                <a:latin typeface="+mn-ea"/>
              </a:rPr>
              <a:t>PPT</a:t>
            </a:r>
            <a:r>
              <a:rPr lang="zh-CN" altLang="en-US" sz="1100" spc="300" dirty="0" smtClean="0">
                <a:solidFill>
                  <a:schemeClr val="bg1">
                    <a:lumMod val="65000"/>
                  </a:schemeClr>
                </a:solidFill>
                <a:latin typeface="+mn-ea"/>
              </a:rPr>
              <a:t>模板，内容可随意更改，模板内所有图表皆为</a:t>
            </a:r>
            <a:r>
              <a:rPr lang="en-US" altLang="zh-CN" sz="1100" spc="300" dirty="0" smtClean="0">
                <a:solidFill>
                  <a:schemeClr val="bg1">
                    <a:lumMod val="65000"/>
                  </a:schemeClr>
                </a:solidFill>
                <a:latin typeface="+mn-ea"/>
              </a:rPr>
              <a:t>PowerPoint</a:t>
            </a:r>
            <a:r>
              <a:rPr lang="zh-CN" altLang="en-US" sz="1100" spc="300" dirty="0" smtClean="0">
                <a:solidFill>
                  <a:schemeClr val="bg1">
                    <a:lumMod val="65000"/>
                  </a:schemeClr>
                </a:solidFill>
                <a:latin typeface="+mn-ea"/>
              </a:rPr>
              <a:t>内所画，全部是矢量图可以随意更改颜色、大小均不会改变其清晰度。</a:t>
            </a:r>
            <a:endParaRPr lang="en-US" altLang="zh-CN" sz="1100" spc="300" dirty="0" smtClean="0">
              <a:solidFill>
                <a:schemeClr val="bg1">
                  <a:lumMod val="65000"/>
                </a:schemeClr>
              </a:solidFill>
              <a:latin typeface="+mn-ea"/>
            </a:endParaRPr>
          </a:p>
        </p:txBody>
      </p:sp>
      <p:grpSp>
        <p:nvGrpSpPr>
          <p:cNvPr id="17" name="组合 16"/>
          <p:cNvGrpSpPr/>
          <p:nvPr/>
        </p:nvGrpSpPr>
        <p:grpSpPr>
          <a:xfrm>
            <a:off x="3847594" y="69023"/>
            <a:ext cx="4577356" cy="765183"/>
            <a:chOff x="3847594" y="69023"/>
            <a:chExt cx="4577356" cy="765183"/>
          </a:xfrm>
        </p:grpSpPr>
        <p:grpSp>
          <p:nvGrpSpPr>
            <p:cNvPr id="18" name="组合 17"/>
            <p:cNvGrpSpPr/>
            <p:nvPr/>
          </p:nvGrpSpPr>
          <p:grpSpPr>
            <a:xfrm>
              <a:off x="4046846" y="263331"/>
              <a:ext cx="4378104" cy="534502"/>
              <a:chOff x="-264803" y="362991"/>
              <a:chExt cx="4378104" cy="534502"/>
            </a:xfrm>
          </p:grpSpPr>
          <p:sp>
            <p:nvSpPr>
              <p:cNvPr id="20" name="标题 1"/>
              <p:cNvSpPr txBox="1"/>
              <p:nvPr/>
            </p:nvSpPr>
            <p:spPr>
              <a:xfrm>
                <a:off x="-264803" y="362991"/>
                <a:ext cx="2762250" cy="534502"/>
              </a:xfrm>
              <a:prstGeom prst="rect">
                <a:avLst/>
              </a:prstGeom>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zh-CN" altLang="en-US" sz="2800" b="1" spc="300" dirty="0" smtClean="0"/>
                  <a:t>插入小标题</a:t>
                </a:r>
                <a:endParaRPr lang="zh-CN" altLang="en-US" sz="2800" b="1" spc="300" dirty="0"/>
              </a:p>
            </p:txBody>
          </p:sp>
          <p:sp>
            <p:nvSpPr>
              <p:cNvPr id="21" name="矩形 20"/>
              <p:cNvSpPr/>
              <p:nvPr/>
            </p:nvSpPr>
            <p:spPr>
              <a:xfrm>
                <a:off x="2495550" y="497383"/>
                <a:ext cx="1617751" cy="338554"/>
              </a:xfrm>
              <a:prstGeom prst="rect">
                <a:avLst/>
              </a:prstGeom>
              <a:ln>
                <a:noFill/>
              </a:ln>
            </p:spPr>
            <p:txBody>
              <a:bodyPr wrap="none">
                <a:spAutoFit/>
              </a:bodyPr>
              <a:lstStyle/>
              <a:p>
                <a:r>
                  <a:rPr lang="zh-CN" altLang="en-US" sz="1600" spc="600" dirty="0" smtClean="0">
                    <a:solidFill>
                      <a:schemeClr val="tx1">
                        <a:lumMod val="50000"/>
                        <a:lumOff val="50000"/>
                      </a:schemeClr>
                    </a:solidFill>
                  </a:rPr>
                  <a:t>SUBTITLE</a:t>
                </a:r>
                <a:endParaRPr lang="zh-CN" altLang="en-US" sz="1600" spc="600" dirty="0">
                  <a:solidFill>
                    <a:schemeClr val="tx1">
                      <a:lumMod val="50000"/>
                      <a:lumOff val="50000"/>
                    </a:schemeClr>
                  </a:solidFill>
                </a:endParaRPr>
              </a:p>
            </p:txBody>
          </p:sp>
        </p:grpSp>
        <p:pic>
          <p:nvPicPr>
            <p:cNvPr id="19" name="图片 18"/>
            <p:cNvPicPr>
              <a:picLocks noChangeAspect="1"/>
            </p:cNvPicPr>
            <p:nvPr/>
          </p:nvPicPr>
          <p:blipFill rotWithShape="1">
            <a:blip r:embed="rId2">
              <a:extLst>
                <a:ext uri="{28A0092B-C50C-407E-A947-70E740481C1C}">
                  <a14:useLocalDpi xmlns:a14="http://schemas.microsoft.com/office/drawing/2010/main" val="0"/>
                </a:ext>
              </a:extLst>
            </a:blip>
            <a:srcRect l="723" t="61564" r="84525" b="22175"/>
            <a:stretch>
              <a:fillRect/>
            </a:stretch>
          </p:blipFill>
          <p:spPr>
            <a:xfrm rot="1518621">
              <a:off x="3847594" y="69023"/>
              <a:ext cx="742374" cy="765183"/>
            </a:xfrm>
            <a:prstGeom prst="rect">
              <a:avLst/>
            </a:prstGeom>
          </p:spPr>
        </p:pic>
      </p:grpSp>
    </p:spTree>
  </p:cSld>
  <p:clrMapOvr>
    <a:masterClrMapping/>
  </p:clrMapOvr>
  <p:transition spd="med" advClick="0" advTm="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 presetClass="entr" presetSubtype="8" fill="hold" grpId="0" nodeType="withEffect" p14:presetBounceEnd="50000">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14:bounceEnd="50000">
                                          <p:cBhvr additive="base">
                                            <p:cTn id="10" dur="1000" fill="hold"/>
                                            <p:tgtEl>
                                              <p:spTgt spid="7"/>
                                            </p:tgtEl>
                                            <p:attrNameLst>
                                              <p:attrName>ppt_x</p:attrName>
                                            </p:attrNameLst>
                                          </p:cBhvr>
                                          <p:tavLst>
                                            <p:tav tm="0">
                                              <p:val>
                                                <p:strVal val="0-#ppt_w/2"/>
                                              </p:val>
                                            </p:tav>
                                            <p:tav tm="100000">
                                              <p:val>
                                                <p:strVal val="#ppt_x"/>
                                              </p:val>
                                            </p:tav>
                                          </p:tavLst>
                                        </p:anim>
                                        <p:anim calcmode="lin" valueType="num" p14:bounceEnd="50000">
                                          <p:cBhvr additive="base">
                                            <p:cTn id="11" dur="1000" fill="hold"/>
                                            <p:tgtEl>
                                              <p:spTgt spid="7"/>
                                            </p:tgtEl>
                                            <p:attrNameLst>
                                              <p:attrName>ppt_y</p:attrName>
                                            </p:attrNameLst>
                                          </p:cBhvr>
                                          <p:tavLst>
                                            <p:tav tm="0">
                                              <p:val>
                                                <p:strVal val="#ppt_y"/>
                                              </p:val>
                                            </p:tav>
                                            <p:tav tm="100000">
                                              <p:val>
                                                <p:strVal val="#ppt_y"/>
                                              </p:val>
                                            </p:tav>
                                          </p:tavLst>
                                        </p:anim>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2"/>
                                            </p:tgtEl>
                                            <p:attrNameLst>
                                              <p:attrName>ppt_y</p:attrName>
                                            </p:attrNameLst>
                                          </p:cBhvr>
                                          <p:tavLst>
                                            <p:tav tm="0">
                                              <p:val>
                                                <p:strVal val="#ppt_y"/>
                                              </p:val>
                                            </p:tav>
                                            <p:tav tm="100000">
                                              <p:val>
                                                <p:strVal val="#ppt_y"/>
                                              </p:val>
                                            </p:tav>
                                          </p:tavLst>
                                        </p:anim>
                                        <p:anim calcmode="lin" valueType="num">
                                          <p:cBhvr>
                                            <p:cTn id="16"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2"/>
                                            </p:tgtEl>
                                          </p:cBhvr>
                                        </p:animEffect>
                                      </p:childTnLst>
                                    </p:cTn>
                                  </p:par>
                                  <p:par>
                                    <p:cTn id="19" presetID="47"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up)">
                                          <p:cBhvr>
                                            <p:cTn id="26" dur="500"/>
                                            <p:tgtEl>
                                              <p:spTgt spid="13"/>
                                            </p:tgtEl>
                                          </p:cBhvr>
                                        </p:animEffect>
                                      </p:childTnLst>
                                    </p:cTn>
                                  </p:par>
                                  <p:par>
                                    <p:cTn id="27" presetID="42"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1000" fill="hold"/>
                                            <p:tgtEl>
                                              <p:spTgt spid="7"/>
                                            </p:tgtEl>
                                            <p:attrNameLst>
                                              <p:attrName>ppt_x</p:attrName>
                                            </p:attrNameLst>
                                          </p:cBhvr>
                                          <p:tavLst>
                                            <p:tav tm="0">
                                              <p:val>
                                                <p:strVal val="0-#ppt_w/2"/>
                                              </p:val>
                                            </p:tav>
                                            <p:tav tm="100000">
                                              <p:val>
                                                <p:strVal val="#ppt_x"/>
                                              </p:val>
                                            </p:tav>
                                          </p:tavLst>
                                        </p:anim>
                                        <p:anim calcmode="lin" valueType="num">
                                          <p:cBhvr additive="base">
                                            <p:cTn id="11" dur="1000" fill="hold"/>
                                            <p:tgtEl>
                                              <p:spTgt spid="7"/>
                                            </p:tgtEl>
                                            <p:attrNameLst>
                                              <p:attrName>ppt_y</p:attrName>
                                            </p:attrNameLst>
                                          </p:cBhvr>
                                          <p:tavLst>
                                            <p:tav tm="0">
                                              <p:val>
                                                <p:strVal val="#ppt_y"/>
                                              </p:val>
                                            </p:tav>
                                            <p:tav tm="100000">
                                              <p:val>
                                                <p:strVal val="#ppt_y"/>
                                              </p:val>
                                            </p:tav>
                                          </p:tavLst>
                                        </p:anim>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2"/>
                                            </p:tgtEl>
                                            <p:attrNameLst>
                                              <p:attrName>ppt_y</p:attrName>
                                            </p:attrNameLst>
                                          </p:cBhvr>
                                          <p:tavLst>
                                            <p:tav tm="0">
                                              <p:val>
                                                <p:strVal val="#ppt_y"/>
                                              </p:val>
                                            </p:tav>
                                            <p:tav tm="100000">
                                              <p:val>
                                                <p:strVal val="#ppt_y"/>
                                              </p:val>
                                            </p:tav>
                                          </p:tavLst>
                                        </p:anim>
                                        <p:anim calcmode="lin" valueType="num">
                                          <p:cBhvr>
                                            <p:cTn id="16"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2"/>
                                            </p:tgtEl>
                                          </p:cBhvr>
                                        </p:animEffect>
                                      </p:childTnLst>
                                    </p:cTn>
                                  </p:par>
                                  <p:par>
                                    <p:cTn id="19" presetID="47"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up)">
                                          <p:cBhvr>
                                            <p:cTn id="26" dur="500"/>
                                            <p:tgtEl>
                                              <p:spTgt spid="13"/>
                                            </p:tgtEl>
                                          </p:cBhvr>
                                        </p:animEffect>
                                      </p:childTnLst>
                                    </p:cTn>
                                  </p:par>
                                  <p:par>
                                    <p:cTn id="27" presetID="42"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6"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919846" y="263331"/>
            <a:ext cx="4378104" cy="534502"/>
            <a:chOff x="-264803" y="362991"/>
            <a:chExt cx="4378104" cy="534502"/>
          </a:xfrm>
        </p:grpSpPr>
        <p:sp>
          <p:nvSpPr>
            <p:cNvPr id="5" name="标题 1"/>
            <p:cNvSpPr txBox="1"/>
            <p:nvPr/>
          </p:nvSpPr>
          <p:spPr>
            <a:xfrm>
              <a:off x="-264803" y="362991"/>
              <a:ext cx="2762250" cy="534502"/>
            </a:xfrm>
            <a:prstGeom prst="rect">
              <a:avLst/>
            </a:prstGeom>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zh-CN" altLang="en-US" sz="2800" b="1" spc="300" dirty="0" smtClean="0"/>
                <a:t>插入小标题</a:t>
              </a:r>
              <a:endParaRPr lang="zh-CN" altLang="en-US" sz="2800" b="1" spc="300" dirty="0"/>
            </a:p>
          </p:txBody>
        </p:sp>
        <p:sp>
          <p:nvSpPr>
            <p:cNvPr id="6" name="矩形 5"/>
            <p:cNvSpPr/>
            <p:nvPr/>
          </p:nvSpPr>
          <p:spPr>
            <a:xfrm>
              <a:off x="2495550" y="497383"/>
              <a:ext cx="1617751" cy="338554"/>
            </a:xfrm>
            <a:prstGeom prst="rect">
              <a:avLst/>
            </a:prstGeom>
            <a:ln>
              <a:noFill/>
            </a:ln>
          </p:spPr>
          <p:txBody>
            <a:bodyPr wrap="none">
              <a:spAutoFit/>
            </a:bodyPr>
            <a:lstStyle/>
            <a:p>
              <a:r>
                <a:rPr lang="zh-CN" altLang="en-US" sz="1600" spc="600" dirty="0" smtClean="0">
                  <a:solidFill>
                    <a:schemeClr val="tx1">
                      <a:lumMod val="50000"/>
                      <a:lumOff val="50000"/>
                    </a:schemeClr>
                  </a:solidFill>
                </a:rPr>
                <a:t>SUBTITLE</a:t>
              </a:r>
              <a:endParaRPr lang="zh-CN" altLang="en-US" sz="1600" spc="600" dirty="0">
                <a:solidFill>
                  <a:schemeClr val="tx1">
                    <a:lumMod val="50000"/>
                    <a:lumOff val="50000"/>
                  </a:schemeClr>
                </a:solidFill>
              </a:endParaRPr>
            </a:p>
          </p:txBody>
        </p:sp>
      </p:grpSp>
      <p:pic>
        <p:nvPicPr>
          <p:cNvPr id="8" name="图片 7"/>
          <p:cNvPicPr>
            <a:picLocks noChangeAspect="1"/>
          </p:cNvPicPr>
          <p:nvPr/>
        </p:nvPicPr>
        <p:blipFill rotWithShape="1">
          <a:blip r:embed="rId1" cstate="print">
            <a:extLst>
              <a:ext uri="{BEBA8EAE-BF5A-486C-A8C5-ECC9F3942E4B}">
                <a14:imgProps xmlns:a14="http://schemas.microsoft.com/office/drawing/2010/main">
                  <a14:imgLayer r:embed="rId2">
                    <a14:imgEffect>
                      <a14:saturation sat="200000"/>
                    </a14:imgEffect>
                  </a14:imgLayer>
                </a14:imgProps>
              </a:ext>
              <a:ext uri="{28A0092B-C50C-407E-A947-70E740481C1C}">
                <a14:useLocalDpi xmlns:a14="http://schemas.microsoft.com/office/drawing/2010/main" val="0"/>
              </a:ext>
            </a:extLst>
          </a:blip>
          <a:srcRect l="26665" t="4006" b="44050"/>
          <a:stretch>
            <a:fillRect/>
          </a:stretch>
        </p:blipFill>
        <p:spPr>
          <a:xfrm rot="9529846">
            <a:off x="3518392" y="61033"/>
            <a:ext cx="913748" cy="862896"/>
          </a:xfrm>
          <a:prstGeom prst="rect">
            <a:avLst/>
          </a:prstGeom>
          <a:effectLst/>
        </p:spPr>
      </p:pic>
      <p:grpSp>
        <p:nvGrpSpPr>
          <p:cNvPr id="7" name="组合 6"/>
          <p:cNvGrpSpPr/>
          <p:nvPr/>
        </p:nvGrpSpPr>
        <p:grpSpPr>
          <a:xfrm>
            <a:off x="889000" y="4095785"/>
            <a:ext cx="4264819" cy="549416"/>
            <a:chOff x="889000" y="4095785"/>
            <a:chExt cx="4264819" cy="549416"/>
          </a:xfrm>
        </p:grpSpPr>
        <p:grpSp>
          <p:nvGrpSpPr>
            <p:cNvPr id="9" name="组合 8"/>
            <p:cNvGrpSpPr/>
            <p:nvPr/>
          </p:nvGrpSpPr>
          <p:grpSpPr>
            <a:xfrm>
              <a:off x="889000" y="4095785"/>
              <a:ext cx="4264819" cy="549416"/>
              <a:chOff x="889000" y="4095785"/>
              <a:chExt cx="4264819" cy="549416"/>
            </a:xfrm>
          </p:grpSpPr>
          <p:sp>
            <p:nvSpPr>
              <p:cNvPr id="11" name="矩形 10"/>
              <p:cNvSpPr/>
              <p:nvPr/>
            </p:nvSpPr>
            <p:spPr>
              <a:xfrm>
                <a:off x="889000" y="4095785"/>
                <a:ext cx="4264819" cy="54941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333501" y="4201216"/>
                <a:ext cx="3397692" cy="338554"/>
              </a:xfrm>
              <a:prstGeom prst="rect">
                <a:avLst/>
              </a:prstGeom>
            </p:spPr>
            <p:txBody>
              <a:bodyPr wrap="square">
                <a:spAutoFit/>
              </a:bodyPr>
              <a:lstStyle/>
              <a:p>
                <a:r>
                  <a:rPr lang="zh-CN" altLang="en-US" sz="800" dirty="0">
                    <a:solidFill>
                      <a:schemeClr val="bg1"/>
                    </a:solidFill>
                  </a:rPr>
                  <a:t>Because this text with "Ipsum Lorem" start, and often used in the title of the test, so generally referred to as Ipsum Lorem</a:t>
                </a:r>
                <a:endParaRPr lang="zh-CN" altLang="en-US" sz="800" dirty="0">
                  <a:solidFill>
                    <a:schemeClr val="bg1"/>
                  </a:solidFill>
                </a:endParaRPr>
              </a:p>
            </p:txBody>
          </p:sp>
        </p:grpSp>
        <p:sp>
          <p:nvSpPr>
            <p:cNvPr id="10" name="Freeform 357"/>
            <p:cNvSpPr>
              <a:spLocks noEditPoints="1"/>
            </p:cNvSpPr>
            <p:nvPr/>
          </p:nvSpPr>
          <p:spPr bwMode="auto">
            <a:xfrm>
              <a:off x="1023932" y="4238207"/>
              <a:ext cx="241016" cy="264572"/>
            </a:xfrm>
            <a:custGeom>
              <a:avLst/>
              <a:gdLst>
                <a:gd name="T0" fmla="*/ 4321 w 14693"/>
                <a:gd name="T1" fmla="*/ 12145 h 16126"/>
                <a:gd name="T2" fmla="*/ 3200 w 14693"/>
                <a:gd name="T3" fmla="*/ 11597 h 16126"/>
                <a:gd name="T4" fmla="*/ 3878 w 14693"/>
                <a:gd name="T5" fmla="*/ 10497 h 16126"/>
                <a:gd name="T6" fmla="*/ 2724 w 14693"/>
                <a:gd name="T7" fmla="*/ 10103 h 16126"/>
                <a:gd name="T8" fmla="*/ 1775 w 14693"/>
                <a:gd name="T9" fmla="*/ 9201 h 16126"/>
                <a:gd name="T10" fmla="*/ 1005 w 14693"/>
                <a:gd name="T11" fmla="*/ 7848 h 16126"/>
                <a:gd name="T12" fmla="*/ 325 w 14693"/>
                <a:gd name="T13" fmla="*/ 7970 h 16126"/>
                <a:gd name="T14" fmla="*/ 4 w 14693"/>
                <a:gd name="T15" fmla="*/ 9457 h 16126"/>
                <a:gd name="T16" fmla="*/ 175 w 14693"/>
                <a:gd name="T17" fmla="*/ 11082 h 16126"/>
                <a:gd name="T18" fmla="*/ 751 w 14693"/>
                <a:gd name="T19" fmla="*/ 12820 h 16126"/>
                <a:gd name="T20" fmla="*/ 2639 w 14693"/>
                <a:gd name="T21" fmla="*/ 13055 h 16126"/>
                <a:gd name="T22" fmla="*/ 3736 w 14693"/>
                <a:gd name="T23" fmla="*/ 13851 h 16126"/>
                <a:gd name="T24" fmla="*/ 5990 w 14693"/>
                <a:gd name="T25" fmla="*/ 14962 h 16126"/>
                <a:gd name="T26" fmla="*/ 7317 w 14693"/>
                <a:gd name="T27" fmla="*/ 16056 h 16126"/>
                <a:gd name="T28" fmla="*/ 8163 w 14693"/>
                <a:gd name="T29" fmla="*/ 15322 h 16126"/>
                <a:gd name="T30" fmla="*/ 10127 w 14693"/>
                <a:gd name="T31" fmla="*/ 14252 h 16126"/>
                <a:gd name="T32" fmla="*/ 11702 w 14693"/>
                <a:gd name="T33" fmla="*/ 13375 h 16126"/>
                <a:gd name="T34" fmla="*/ 12864 w 14693"/>
                <a:gd name="T35" fmla="*/ 12012 h 16126"/>
                <a:gd name="T36" fmla="*/ 14336 w 14693"/>
                <a:gd name="T37" fmla="*/ 11746 h 16126"/>
                <a:gd name="T38" fmla="*/ 14675 w 14693"/>
                <a:gd name="T39" fmla="*/ 10074 h 16126"/>
                <a:gd name="T40" fmla="*/ 14557 w 14693"/>
                <a:gd name="T41" fmla="*/ 8530 h 16126"/>
                <a:gd name="T42" fmla="*/ 13942 w 14693"/>
                <a:gd name="T43" fmla="*/ 7213 h 16126"/>
                <a:gd name="T44" fmla="*/ 13237 w 14693"/>
                <a:gd name="T45" fmla="*/ 8725 h 16126"/>
                <a:gd name="T46" fmla="*/ 12361 w 14693"/>
                <a:gd name="T47" fmla="*/ 9809 h 16126"/>
                <a:gd name="T48" fmla="*/ 11289 w 14693"/>
                <a:gd name="T49" fmla="*/ 10407 h 16126"/>
                <a:gd name="T50" fmla="*/ 11911 w 14693"/>
                <a:gd name="T51" fmla="*/ 11280 h 16126"/>
                <a:gd name="T52" fmla="*/ 10814 w 14693"/>
                <a:gd name="T53" fmla="*/ 11973 h 16126"/>
                <a:gd name="T54" fmla="*/ 9154 w 14693"/>
                <a:gd name="T55" fmla="*/ 12440 h 16126"/>
                <a:gd name="T56" fmla="*/ 10532 w 14693"/>
                <a:gd name="T57" fmla="*/ 6084 h 16126"/>
                <a:gd name="T58" fmla="*/ 10914 w 14693"/>
                <a:gd name="T59" fmla="*/ 6265 h 16126"/>
                <a:gd name="T60" fmla="*/ 11439 w 14693"/>
                <a:gd name="T61" fmla="*/ 6130 h 16126"/>
                <a:gd name="T62" fmla="*/ 11723 w 14693"/>
                <a:gd name="T63" fmla="*/ 5599 h 16126"/>
                <a:gd name="T64" fmla="*/ 11516 w 14693"/>
                <a:gd name="T65" fmla="*/ 5060 h 16126"/>
                <a:gd name="T66" fmla="*/ 10987 w 14693"/>
                <a:gd name="T67" fmla="*/ 4852 h 16126"/>
                <a:gd name="T68" fmla="*/ 10566 w 14693"/>
                <a:gd name="T69" fmla="*/ 5011 h 16126"/>
                <a:gd name="T70" fmla="*/ 8277 w 14693"/>
                <a:gd name="T71" fmla="*/ 3995 h 16126"/>
                <a:gd name="T72" fmla="*/ 9146 w 14693"/>
                <a:gd name="T73" fmla="*/ 3256 h 16126"/>
                <a:gd name="T74" fmla="*/ 9405 w 14693"/>
                <a:gd name="T75" fmla="*/ 2597 h 16126"/>
                <a:gd name="T76" fmla="*/ 9428 w 14693"/>
                <a:gd name="T77" fmla="*/ 1817 h 16126"/>
                <a:gd name="T78" fmla="*/ 9093 w 14693"/>
                <a:gd name="T79" fmla="*/ 989 h 16126"/>
                <a:gd name="T80" fmla="*/ 8438 w 14693"/>
                <a:gd name="T81" fmla="*/ 337 h 16126"/>
                <a:gd name="T82" fmla="*/ 7561 w 14693"/>
                <a:gd name="T83" fmla="*/ 12 h 16126"/>
                <a:gd name="T84" fmla="*/ 6671 w 14693"/>
                <a:gd name="T85" fmla="*/ 124 h 16126"/>
                <a:gd name="T86" fmla="*/ 5894 w 14693"/>
                <a:gd name="T87" fmla="*/ 632 h 16126"/>
                <a:gd name="T88" fmla="*/ 5387 w 14693"/>
                <a:gd name="T89" fmla="*/ 1391 h 16126"/>
                <a:gd name="T90" fmla="*/ 5242 w 14693"/>
                <a:gd name="T91" fmla="*/ 2201 h 16126"/>
                <a:gd name="T92" fmla="*/ 5390 w 14693"/>
                <a:gd name="T93" fmla="*/ 2949 h 16126"/>
                <a:gd name="T94" fmla="*/ 5855 w 14693"/>
                <a:gd name="T95" fmla="*/ 3623 h 16126"/>
                <a:gd name="T96" fmla="*/ 4281 w 14693"/>
                <a:gd name="T97" fmla="*/ 5176 h 16126"/>
                <a:gd name="T98" fmla="*/ 3938 w 14693"/>
                <a:gd name="T99" fmla="*/ 4899 h 16126"/>
                <a:gd name="T100" fmla="*/ 3441 w 14693"/>
                <a:gd name="T101" fmla="*/ 4895 h 16126"/>
                <a:gd name="T102" fmla="*/ 3018 w 14693"/>
                <a:gd name="T103" fmla="*/ 5318 h 16126"/>
                <a:gd name="T104" fmla="*/ 3061 w 14693"/>
                <a:gd name="T105" fmla="*/ 5900 h 16126"/>
                <a:gd name="T106" fmla="*/ 3542 w 14693"/>
                <a:gd name="T107" fmla="*/ 6257 h 16126"/>
                <a:gd name="T108" fmla="*/ 3991 w 14693"/>
                <a:gd name="T109" fmla="*/ 6202 h 16126"/>
                <a:gd name="T110" fmla="*/ 4298 w 14693"/>
                <a:gd name="T111" fmla="*/ 5920 h 16126"/>
                <a:gd name="T112" fmla="*/ 7920 w 14693"/>
                <a:gd name="T113" fmla="*/ 1254 h 16126"/>
                <a:gd name="T114" fmla="*/ 8367 w 14693"/>
                <a:gd name="T115" fmla="*/ 2000 h 16126"/>
                <a:gd name="T116" fmla="*/ 8107 w 14693"/>
                <a:gd name="T117" fmla="*/ 2795 h 16126"/>
                <a:gd name="T118" fmla="*/ 7346 w 14693"/>
                <a:gd name="T119" fmla="*/ 3131 h 16126"/>
                <a:gd name="T120" fmla="*/ 6554 w 14693"/>
                <a:gd name="T121" fmla="*/ 2758 h 16126"/>
                <a:gd name="T122" fmla="*/ 6332 w 14693"/>
                <a:gd name="T123" fmla="*/ 1949 h 16126"/>
                <a:gd name="T124" fmla="*/ 6815 w 14693"/>
                <a:gd name="T125" fmla="*/ 1227 h 16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93" h="16126">
                  <a:moveTo>
                    <a:pt x="6429" y="12571"/>
                  </a:moveTo>
                  <a:lnTo>
                    <a:pt x="6429" y="12571"/>
                  </a:lnTo>
                  <a:lnTo>
                    <a:pt x="6176" y="12535"/>
                  </a:lnTo>
                  <a:lnTo>
                    <a:pt x="5922" y="12500"/>
                  </a:lnTo>
                  <a:lnTo>
                    <a:pt x="5795" y="12481"/>
                  </a:lnTo>
                  <a:lnTo>
                    <a:pt x="5667" y="12461"/>
                  </a:lnTo>
                  <a:lnTo>
                    <a:pt x="5539" y="12440"/>
                  </a:lnTo>
                  <a:lnTo>
                    <a:pt x="5410" y="12418"/>
                  </a:lnTo>
                  <a:lnTo>
                    <a:pt x="5282" y="12394"/>
                  </a:lnTo>
                  <a:lnTo>
                    <a:pt x="5154" y="12368"/>
                  </a:lnTo>
                  <a:lnTo>
                    <a:pt x="5025" y="12341"/>
                  </a:lnTo>
                  <a:lnTo>
                    <a:pt x="4897" y="12311"/>
                  </a:lnTo>
                  <a:lnTo>
                    <a:pt x="4768" y="12280"/>
                  </a:lnTo>
                  <a:lnTo>
                    <a:pt x="4640" y="12244"/>
                  </a:lnTo>
                  <a:lnTo>
                    <a:pt x="4513" y="12207"/>
                  </a:lnTo>
                  <a:lnTo>
                    <a:pt x="4448" y="12188"/>
                  </a:lnTo>
                  <a:lnTo>
                    <a:pt x="4385" y="12166"/>
                  </a:lnTo>
                  <a:lnTo>
                    <a:pt x="4321" y="12145"/>
                  </a:lnTo>
                  <a:lnTo>
                    <a:pt x="4258" y="12124"/>
                  </a:lnTo>
                  <a:lnTo>
                    <a:pt x="4194" y="12101"/>
                  </a:lnTo>
                  <a:lnTo>
                    <a:pt x="4131" y="12077"/>
                  </a:lnTo>
                  <a:lnTo>
                    <a:pt x="4068" y="12052"/>
                  </a:lnTo>
                  <a:lnTo>
                    <a:pt x="4005" y="12027"/>
                  </a:lnTo>
                  <a:lnTo>
                    <a:pt x="3942" y="12000"/>
                  </a:lnTo>
                  <a:lnTo>
                    <a:pt x="3879" y="11973"/>
                  </a:lnTo>
                  <a:lnTo>
                    <a:pt x="3816" y="11944"/>
                  </a:lnTo>
                  <a:lnTo>
                    <a:pt x="3754" y="11913"/>
                  </a:lnTo>
                  <a:lnTo>
                    <a:pt x="3691" y="11883"/>
                  </a:lnTo>
                  <a:lnTo>
                    <a:pt x="3630" y="11852"/>
                  </a:lnTo>
                  <a:lnTo>
                    <a:pt x="3568" y="11819"/>
                  </a:lnTo>
                  <a:lnTo>
                    <a:pt x="3506" y="11785"/>
                  </a:lnTo>
                  <a:lnTo>
                    <a:pt x="3445" y="11750"/>
                  </a:lnTo>
                  <a:lnTo>
                    <a:pt x="3383" y="11713"/>
                  </a:lnTo>
                  <a:lnTo>
                    <a:pt x="3321" y="11675"/>
                  </a:lnTo>
                  <a:lnTo>
                    <a:pt x="3261" y="11638"/>
                  </a:lnTo>
                  <a:lnTo>
                    <a:pt x="3200" y="11597"/>
                  </a:lnTo>
                  <a:lnTo>
                    <a:pt x="3140" y="11556"/>
                  </a:lnTo>
                  <a:lnTo>
                    <a:pt x="3079" y="11513"/>
                  </a:lnTo>
                  <a:lnTo>
                    <a:pt x="3019" y="11470"/>
                  </a:lnTo>
                  <a:lnTo>
                    <a:pt x="2960" y="11425"/>
                  </a:lnTo>
                  <a:lnTo>
                    <a:pt x="2901" y="11378"/>
                  </a:lnTo>
                  <a:lnTo>
                    <a:pt x="2841" y="11330"/>
                  </a:lnTo>
                  <a:lnTo>
                    <a:pt x="2782" y="11280"/>
                  </a:lnTo>
                  <a:lnTo>
                    <a:pt x="2723" y="11230"/>
                  </a:lnTo>
                  <a:lnTo>
                    <a:pt x="2665" y="11177"/>
                  </a:lnTo>
                  <a:lnTo>
                    <a:pt x="2607" y="11124"/>
                  </a:lnTo>
                  <a:lnTo>
                    <a:pt x="2549" y="11068"/>
                  </a:lnTo>
                  <a:lnTo>
                    <a:pt x="2491" y="11011"/>
                  </a:lnTo>
                  <a:lnTo>
                    <a:pt x="2435" y="10953"/>
                  </a:lnTo>
                  <a:lnTo>
                    <a:pt x="4091" y="10508"/>
                  </a:lnTo>
                  <a:lnTo>
                    <a:pt x="4091" y="10508"/>
                  </a:lnTo>
                  <a:lnTo>
                    <a:pt x="4019" y="10507"/>
                  </a:lnTo>
                  <a:lnTo>
                    <a:pt x="3948" y="10502"/>
                  </a:lnTo>
                  <a:lnTo>
                    <a:pt x="3878" y="10497"/>
                  </a:lnTo>
                  <a:lnTo>
                    <a:pt x="3807" y="10489"/>
                  </a:lnTo>
                  <a:lnTo>
                    <a:pt x="3739" y="10479"/>
                  </a:lnTo>
                  <a:lnTo>
                    <a:pt x="3670" y="10469"/>
                  </a:lnTo>
                  <a:lnTo>
                    <a:pt x="3602" y="10457"/>
                  </a:lnTo>
                  <a:lnTo>
                    <a:pt x="3535" y="10441"/>
                  </a:lnTo>
                  <a:lnTo>
                    <a:pt x="3470" y="10425"/>
                  </a:lnTo>
                  <a:lnTo>
                    <a:pt x="3403" y="10407"/>
                  </a:lnTo>
                  <a:lnTo>
                    <a:pt x="3339" y="10389"/>
                  </a:lnTo>
                  <a:lnTo>
                    <a:pt x="3275" y="10367"/>
                  </a:lnTo>
                  <a:lnTo>
                    <a:pt x="3210" y="10345"/>
                  </a:lnTo>
                  <a:lnTo>
                    <a:pt x="3147" y="10319"/>
                  </a:lnTo>
                  <a:lnTo>
                    <a:pt x="3086" y="10293"/>
                  </a:lnTo>
                  <a:lnTo>
                    <a:pt x="3024" y="10265"/>
                  </a:lnTo>
                  <a:lnTo>
                    <a:pt x="2962" y="10236"/>
                  </a:lnTo>
                  <a:lnTo>
                    <a:pt x="2902" y="10205"/>
                  </a:lnTo>
                  <a:lnTo>
                    <a:pt x="2843" y="10173"/>
                  </a:lnTo>
                  <a:lnTo>
                    <a:pt x="2783" y="10138"/>
                  </a:lnTo>
                  <a:lnTo>
                    <a:pt x="2724" y="10103"/>
                  </a:lnTo>
                  <a:lnTo>
                    <a:pt x="2666" y="10065"/>
                  </a:lnTo>
                  <a:lnTo>
                    <a:pt x="2610" y="10027"/>
                  </a:lnTo>
                  <a:lnTo>
                    <a:pt x="2553" y="9986"/>
                  </a:lnTo>
                  <a:lnTo>
                    <a:pt x="2496" y="9944"/>
                  </a:lnTo>
                  <a:lnTo>
                    <a:pt x="2441" y="9901"/>
                  </a:lnTo>
                  <a:lnTo>
                    <a:pt x="2387" y="9856"/>
                  </a:lnTo>
                  <a:lnTo>
                    <a:pt x="2333" y="9809"/>
                  </a:lnTo>
                  <a:lnTo>
                    <a:pt x="2279" y="9762"/>
                  </a:lnTo>
                  <a:lnTo>
                    <a:pt x="2226" y="9711"/>
                  </a:lnTo>
                  <a:lnTo>
                    <a:pt x="2174" y="9661"/>
                  </a:lnTo>
                  <a:lnTo>
                    <a:pt x="2121" y="9608"/>
                  </a:lnTo>
                  <a:lnTo>
                    <a:pt x="2071" y="9554"/>
                  </a:lnTo>
                  <a:lnTo>
                    <a:pt x="2020" y="9498"/>
                  </a:lnTo>
                  <a:lnTo>
                    <a:pt x="1970" y="9442"/>
                  </a:lnTo>
                  <a:lnTo>
                    <a:pt x="1921" y="9384"/>
                  </a:lnTo>
                  <a:lnTo>
                    <a:pt x="1872" y="9325"/>
                  </a:lnTo>
                  <a:lnTo>
                    <a:pt x="1823" y="9263"/>
                  </a:lnTo>
                  <a:lnTo>
                    <a:pt x="1775" y="9201"/>
                  </a:lnTo>
                  <a:lnTo>
                    <a:pt x="1728" y="9137"/>
                  </a:lnTo>
                  <a:lnTo>
                    <a:pt x="1682" y="9072"/>
                  </a:lnTo>
                  <a:lnTo>
                    <a:pt x="1635" y="9005"/>
                  </a:lnTo>
                  <a:lnTo>
                    <a:pt x="1590" y="8937"/>
                  </a:lnTo>
                  <a:lnTo>
                    <a:pt x="1544" y="8868"/>
                  </a:lnTo>
                  <a:lnTo>
                    <a:pt x="1500" y="8797"/>
                  </a:lnTo>
                  <a:lnTo>
                    <a:pt x="1456" y="8725"/>
                  </a:lnTo>
                  <a:lnTo>
                    <a:pt x="1412" y="8651"/>
                  </a:lnTo>
                  <a:lnTo>
                    <a:pt x="1369" y="8577"/>
                  </a:lnTo>
                  <a:lnTo>
                    <a:pt x="1326" y="8501"/>
                  </a:lnTo>
                  <a:lnTo>
                    <a:pt x="1285" y="8423"/>
                  </a:lnTo>
                  <a:lnTo>
                    <a:pt x="1243" y="8345"/>
                  </a:lnTo>
                  <a:lnTo>
                    <a:pt x="1203" y="8266"/>
                  </a:lnTo>
                  <a:lnTo>
                    <a:pt x="1163" y="8184"/>
                  </a:lnTo>
                  <a:lnTo>
                    <a:pt x="1122" y="8102"/>
                  </a:lnTo>
                  <a:lnTo>
                    <a:pt x="1083" y="8019"/>
                  </a:lnTo>
                  <a:lnTo>
                    <a:pt x="1044" y="7933"/>
                  </a:lnTo>
                  <a:lnTo>
                    <a:pt x="1005" y="7848"/>
                  </a:lnTo>
                  <a:lnTo>
                    <a:pt x="968" y="7761"/>
                  </a:lnTo>
                  <a:lnTo>
                    <a:pt x="931" y="7673"/>
                  </a:lnTo>
                  <a:lnTo>
                    <a:pt x="893" y="7582"/>
                  </a:lnTo>
                  <a:lnTo>
                    <a:pt x="857" y="7491"/>
                  </a:lnTo>
                  <a:lnTo>
                    <a:pt x="821" y="7399"/>
                  </a:lnTo>
                  <a:lnTo>
                    <a:pt x="785" y="7306"/>
                  </a:lnTo>
                  <a:lnTo>
                    <a:pt x="751" y="7213"/>
                  </a:lnTo>
                  <a:lnTo>
                    <a:pt x="751" y="7213"/>
                  </a:lnTo>
                  <a:lnTo>
                    <a:pt x="699" y="7286"/>
                  </a:lnTo>
                  <a:lnTo>
                    <a:pt x="650" y="7359"/>
                  </a:lnTo>
                  <a:lnTo>
                    <a:pt x="602" y="7433"/>
                  </a:lnTo>
                  <a:lnTo>
                    <a:pt x="557" y="7509"/>
                  </a:lnTo>
                  <a:lnTo>
                    <a:pt x="514" y="7585"/>
                  </a:lnTo>
                  <a:lnTo>
                    <a:pt x="473" y="7660"/>
                  </a:lnTo>
                  <a:lnTo>
                    <a:pt x="432" y="7737"/>
                  </a:lnTo>
                  <a:lnTo>
                    <a:pt x="395" y="7814"/>
                  </a:lnTo>
                  <a:lnTo>
                    <a:pt x="359" y="7892"/>
                  </a:lnTo>
                  <a:lnTo>
                    <a:pt x="325" y="7970"/>
                  </a:lnTo>
                  <a:lnTo>
                    <a:pt x="293" y="8048"/>
                  </a:lnTo>
                  <a:lnTo>
                    <a:pt x="262" y="8127"/>
                  </a:lnTo>
                  <a:lnTo>
                    <a:pt x="233" y="8207"/>
                  </a:lnTo>
                  <a:lnTo>
                    <a:pt x="206" y="8287"/>
                  </a:lnTo>
                  <a:lnTo>
                    <a:pt x="180" y="8368"/>
                  </a:lnTo>
                  <a:lnTo>
                    <a:pt x="158" y="8448"/>
                  </a:lnTo>
                  <a:lnTo>
                    <a:pt x="135" y="8530"/>
                  </a:lnTo>
                  <a:lnTo>
                    <a:pt x="115" y="8612"/>
                  </a:lnTo>
                  <a:lnTo>
                    <a:pt x="97" y="8694"/>
                  </a:lnTo>
                  <a:lnTo>
                    <a:pt x="80" y="8777"/>
                  </a:lnTo>
                  <a:lnTo>
                    <a:pt x="65" y="8860"/>
                  </a:lnTo>
                  <a:lnTo>
                    <a:pt x="51" y="8944"/>
                  </a:lnTo>
                  <a:lnTo>
                    <a:pt x="39" y="9029"/>
                  </a:lnTo>
                  <a:lnTo>
                    <a:pt x="29" y="9113"/>
                  </a:lnTo>
                  <a:lnTo>
                    <a:pt x="21" y="9199"/>
                  </a:lnTo>
                  <a:lnTo>
                    <a:pt x="13" y="9284"/>
                  </a:lnTo>
                  <a:lnTo>
                    <a:pt x="8" y="9370"/>
                  </a:lnTo>
                  <a:lnTo>
                    <a:pt x="4" y="9457"/>
                  </a:lnTo>
                  <a:lnTo>
                    <a:pt x="2" y="9544"/>
                  </a:lnTo>
                  <a:lnTo>
                    <a:pt x="0" y="9631"/>
                  </a:lnTo>
                  <a:lnTo>
                    <a:pt x="0" y="9719"/>
                  </a:lnTo>
                  <a:lnTo>
                    <a:pt x="3" y="9807"/>
                  </a:lnTo>
                  <a:lnTo>
                    <a:pt x="5" y="9895"/>
                  </a:lnTo>
                  <a:lnTo>
                    <a:pt x="10" y="9984"/>
                  </a:lnTo>
                  <a:lnTo>
                    <a:pt x="17" y="10074"/>
                  </a:lnTo>
                  <a:lnTo>
                    <a:pt x="24" y="10163"/>
                  </a:lnTo>
                  <a:lnTo>
                    <a:pt x="34" y="10254"/>
                  </a:lnTo>
                  <a:lnTo>
                    <a:pt x="44" y="10345"/>
                  </a:lnTo>
                  <a:lnTo>
                    <a:pt x="56" y="10435"/>
                  </a:lnTo>
                  <a:lnTo>
                    <a:pt x="70" y="10527"/>
                  </a:lnTo>
                  <a:lnTo>
                    <a:pt x="84" y="10618"/>
                  </a:lnTo>
                  <a:lnTo>
                    <a:pt x="100" y="10711"/>
                  </a:lnTo>
                  <a:lnTo>
                    <a:pt x="118" y="10803"/>
                  </a:lnTo>
                  <a:lnTo>
                    <a:pt x="135" y="10896"/>
                  </a:lnTo>
                  <a:lnTo>
                    <a:pt x="155" y="10989"/>
                  </a:lnTo>
                  <a:lnTo>
                    <a:pt x="175" y="11082"/>
                  </a:lnTo>
                  <a:lnTo>
                    <a:pt x="198" y="11176"/>
                  </a:lnTo>
                  <a:lnTo>
                    <a:pt x="222" y="11270"/>
                  </a:lnTo>
                  <a:lnTo>
                    <a:pt x="246" y="11364"/>
                  </a:lnTo>
                  <a:lnTo>
                    <a:pt x="272" y="11460"/>
                  </a:lnTo>
                  <a:lnTo>
                    <a:pt x="299" y="11555"/>
                  </a:lnTo>
                  <a:lnTo>
                    <a:pt x="328" y="11650"/>
                  </a:lnTo>
                  <a:lnTo>
                    <a:pt x="357" y="11746"/>
                  </a:lnTo>
                  <a:lnTo>
                    <a:pt x="387" y="11843"/>
                  </a:lnTo>
                  <a:lnTo>
                    <a:pt x="418" y="11939"/>
                  </a:lnTo>
                  <a:lnTo>
                    <a:pt x="451" y="12035"/>
                  </a:lnTo>
                  <a:lnTo>
                    <a:pt x="485" y="12132"/>
                  </a:lnTo>
                  <a:lnTo>
                    <a:pt x="520" y="12229"/>
                  </a:lnTo>
                  <a:lnTo>
                    <a:pt x="556" y="12328"/>
                  </a:lnTo>
                  <a:lnTo>
                    <a:pt x="592" y="12426"/>
                  </a:lnTo>
                  <a:lnTo>
                    <a:pt x="631" y="12524"/>
                  </a:lnTo>
                  <a:lnTo>
                    <a:pt x="669" y="12622"/>
                  </a:lnTo>
                  <a:lnTo>
                    <a:pt x="709" y="12722"/>
                  </a:lnTo>
                  <a:lnTo>
                    <a:pt x="751" y="12820"/>
                  </a:lnTo>
                  <a:lnTo>
                    <a:pt x="1527" y="11476"/>
                  </a:lnTo>
                  <a:lnTo>
                    <a:pt x="1527" y="11476"/>
                  </a:lnTo>
                  <a:lnTo>
                    <a:pt x="1583" y="11586"/>
                  </a:lnTo>
                  <a:lnTo>
                    <a:pt x="1641" y="11696"/>
                  </a:lnTo>
                  <a:lnTo>
                    <a:pt x="1702" y="11803"/>
                  </a:lnTo>
                  <a:lnTo>
                    <a:pt x="1765" y="11907"/>
                  </a:lnTo>
                  <a:lnTo>
                    <a:pt x="1828" y="12012"/>
                  </a:lnTo>
                  <a:lnTo>
                    <a:pt x="1893" y="12114"/>
                  </a:lnTo>
                  <a:lnTo>
                    <a:pt x="1961" y="12214"/>
                  </a:lnTo>
                  <a:lnTo>
                    <a:pt x="2029" y="12314"/>
                  </a:lnTo>
                  <a:lnTo>
                    <a:pt x="2100" y="12412"/>
                  </a:lnTo>
                  <a:lnTo>
                    <a:pt x="2173" y="12508"/>
                  </a:lnTo>
                  <a:lnTo>
                    <a:pt x="2246" y="12602"/>
                  </a:lnTo>
                  <a:lnTo>
                    <a:pt x="2321" y="12695"/>
                  </a:lnTo>
                  <a:lnTo>
                    <a:pt x="2398" y="12787"/>
                  </a:lnTo>
                  <a:lnTo>
                    <a:pt x="2476" y="12878"/>
                  </a:lnTo>
                  <a:lnTo>
                    <a:pt x="2557" y="12967"/>
                  </a:lnTo>
                  <a:lnTo>
                    <a:pt x="2639" y="13055"/>
                  </a:lnTo>
                  <a:lnTo>
                    <a:pt x="2639" y="13055"/>
                  </a:lnTo>
                  <a:lnTo>
                    <a:pt x="2694" y="13112"/>
                  </a:lnTo>
                  <a:lnTo>
                    <a:pt x="2751" y="13167"/>
                  </a:lnTo>
                  <a:lnTo>
                    <a:pt x="2809" y="13222"/>
                  </a:lnTo>
                  <a:lnTo>
                    <a:pt x="2869" y="13274"/>
                  </a:lnTo>
                  <a:lnTo>
                    <a:pt x="2930" y="13326"/>
                  </a:lnTo>
                  <a:lnTo>
                    <a:pt x="2991" y="13375"/>
                  </a:lnTo>
                  <a:lnTo>
                    <a:pt x="3054" y="13424"/>
                  </a:lnTo>
                  <a:lnTo>
                    <a:pt x="3117" y="13472"/>
                  </a:lnTo>
                  <a:lnTo>
                    <a:pt x="3183" y="13517"/>
                  </a:lnTo>
                  <a:lnTo>
                    <a:pt x="3248" y="13563"/>
                  </a:lnTo>
                  <a:lnTo>
                    <a:pt x="3315" y="13607"/>
                  </a:lnTo>
                  <a:lnTo>
                    <a:pt x="3383" y="13650"/>
                  </a:lnTo>
                  <a:lnTo>
                    <a:pt x="3452" y="13691"/>
                  </a:lnTo>
                  <a:lnTo>
                    <a:pt x="3521" y="13733"/>
                  </a:lnTo>
                  <a:lnTo>
                    <a:pt x="3592" y="13773"/>
                  </a:lnTo>
                  <a:lnTo>
                    <a:pt x="3664" y="13812"/>
                  </a:lnTo>
                  <a:lnTo>
                    <a:pt x="3736" y="13851"/>
                  </a:lnTo>
                  <a:lnTo>
                    <a:pt x="3807" y="13890"/>
                  </a:lnTo>
                  <a:lnTo>
                    <a:pt x="3882" y="13928"/>
                  </a:lnTo>
                  <a:lnTo>
                    <a:pt x="3955" y="13964"/>
                  </a:lnTo>
                  <a:lnTo>
                    <a:pt x="4105" y="14037"/>
                  </a:lnTo>
                  <a:lnTo>
                    <a:pt x="4257" y="14109"/>
                  </a:lnTo>
                  <a:lnTo>
                    <a:pt x="4411" y="14181"/>
                  </a:lnTo>
                  <a:lnTo>
                    <a:pt x="4565" y="14252"/>
                  </a:lnTo>
                  <a:lnTo>
                    <a:pt x="4880" y="14395"/>
                  </a:lnTo>
                  <a:lnTo>
                    <a:pt x="5039" y="14468"/>
                  </a:lnTo>
                  <a:lnTo>
                    <a:pt x="5198" y="14542"/>
                  </a:lnTo>
                  <a:lnTo>
                    <a:pt x="5358" y="14620"/>
                  </a:lnTo>
                  <a:lnTo>
                    <a:pt x="5516" y="14700"/>
                  </a:lnTo>
                  <a:lnTo>
                    <a:pt x="5596" y="14741"/>
                  </a:lnTo>
                  <a:lnTo>
                    <a:pt x="5675" y="14783"/>
                  </a:lnTo>
                  <a:lnTo>
                    <a:pt x="5754" y="14826"/>
                  </a:lnTo>
                  <a:lnTo>
                    <a:pt x="5834" y="14870"/>
                  </a:lnTo>
                  <a:lnTo>
                    <a:pt x="5912" y="14915"/>
                  </a:lnTo>
                  <a:lnTo>
                    <a:pt x="5990" y="14962"/>
                  </a:lnTo>
                  <a:lnTo>
                    <a:pt x="6068" y="15008"/>
                  </a:lnTo>
                  <a:lnTo>
                    <a:pt x="6146" y="15057"/>
                  </a:lnTo>
                  <a:lnTo>
                    <a:pt x="6224" y="15108"/>
                  </a:lnTo>
                  <a:lnTo>
                    <a:pt x="6301" y="15158"/>
                  </a:lnTo>
                  <a:lnTo>
                    <a:pt x="6378" y="15211"/>
                  </a:lnTo>
                  <a:lnTo>
                    <a:pt x="6453" y="15265"/>
                  </a:lnTo>
                  <a:lnTo>
                    <a:pt x="6529" y="15322"/>
                  </a:lnTo>
                  <a:lnTo>
                    <a:pt x="6604" y="15378"/>
                  </a:lnTo>
                  <a:lnTo>
                    <a:pt x="6679" y="15438"/>
                  </a:lnTo>
                  <a:lnTo>
                    <a:pt x="6753" y="15498"/>
                  </a:lnTo>
                  <a:lnTo>
                    <a:pt x="6826" y="15561"/>
                  </a:lnTo>
                  <a:lnTo>
                    <a:pt x="6898" y="15625"/>
                  </a:lnTo>
                  <a:lnTo>
                    <a:pt x="6969" y="15692"/>
                  </a:lnTo>
                  <a:lnTo>
                    <a:pt x="7041" y="15761"/>
                  </a:lnTo>
                  <a:lnTo>
                    <a:pt x="7111" y="15832"/>
                  </a:lnTo>
                  <a:lnTo>
                    <a:pt x="7180" y="15903"/>
                  </a:lnTo>
                  <a:lnTo>
                    <a:pt x="7249" y="15979"/>
                  </a:lnTo>
                  <a:lnTo>
                    <a:pt x="7317" y="16056"/>
                  </a:lnTo>
                  <a:lnTo>
                    <a:pt x="7317" y="16126"/>
                  </a:lnTo>
                  <a:lnTo>
                    <a:pt x="7317" y="16126"/>
                  </a:lnTo>
                  <a:lnTo>
                    <a:pt x="7346" y="16091"/>
                  </a:lnTo>
                  <a:lnTo>
                    <a:pt x="7346" y="16091"/>
                  </a:lnTo>
                  <a:lnTo>
                    <a:pt x="7376" y="16126"/>
                  </a:lnTo>
                  <a:lnTo>
                    <a:pt x="7376" y="16056"/>
                  </a:lnTo>
                  <a:lnTo>
                    <a:pt x="7376" y="16056"/>
                  </a:lnTo>
                  <a:lnTo>
                    <a:pt x="7444" y="15979"/>
                  </a:lnTo>
                  <a:lnTo>
                    <a:pt x="7512" y="15903"/>
                  </a:lnTo>
                  <a:lnTo>
                    <a:pt x="7581" y="15832"/>
                  </a:lnTo>
                  <a:lnTo>
                    <a:pt x="7652" y="15761"/>
                  </a:lnTo>
                  <a:lnTo>
                    <a:pt x="7723" y="15692"/>
                  </a:lnTo>
                  <a:lnTo>
                    <a:pt x="7794" y="15625"/>
                  </a:lnTo>
                  <a:lnTo>
                    <a:pt x="7867" y="15561"/>
                  </a:lnTo>
                  <a:lnTo>
                    <a:pt x="7940" y="15498"/>
                  </a:lnTo>
                  <a:lnTo>
                    <a:pt x="8015" y="15438"/>
                  </a:lnTo>
                  <a:lnTo>
                    <a:pt x="8089" y="15378"/>
                  </a:lnTo>
                  <a:lnTo>
                    <a:pt x="8163" y="15322"/>
                  </a:lnTo>
                  <a:lnTo>
                    <a:pt x="8239" y="15265"/>
                  </a:lnTo>
                  <a:lnTo>
                    <a:pt x="8316" y="15211"/>
                  </a:lnTo>
                  <a:lnTo>
                    <a:pt x="8392" y="15158"/>
                  </a:lnTo>
                  <a:lnTo>
                    <a:pt x="8469" y="15108"/>
                  </a:lnTo>
                  <a:lnTo>
                    <a:pt x="8546" y="15057"/>
                  </a:lnTo>
                  <a:lnTo>
                    <a:pt x="8624" y="15008"/>
                  </a:lnTo>
                  <a:lnTo>
                    <a:pt x="8702" y="14962"/>
                  </a:lnTo>
                  <a:lnTo>
                    <a:pt x="8780" y="14915"/>
                  </a:lnTo>
                  <a:lnTo>
                    <a:pt x="8860" y="14870"/>
                  </a:lnTo>
                  <a:lnTo>
                    <a:pt x="8939" y="14826"/>
                  </a:lnTo>
                  <a:lnTo>
                    <a:pt x="9017" y="14783"/>
                  </a:lnTo>
                  <a:lnTo>
                    <a:pt x="9096" y="14741"/>
                  </a:lnTo>
                  <a:lnTo>
                    <a:pt x="9176" y="14700"/>
                  </a:lnTo>
                  <a:lnTo>
                    <a:pt x="9336" y="14620"/>
                  </a:lnTo>
                  <a:lnTo>
                    <a:pt x="9494" y="14542"/>
                  </a:lnTo>
                  <a:lnTo>
                    <a:pt x="9653" y="14468"/>
                  </a:lnTo>
                  <a:lnTo>
                    <a:pt x="9812" y="14395"/>
                  </a:lnTo>
                  <a:lnTo>
                    <a:pt x="10127" y="14252"/>
                  </a:lnTo>
                  <a:lnTo>
                    <a:pt x="10281" y="14181"/>
                  </a:lnTo>
                  <a:lnTo>
                    <a:pt x="10436" y="14109"/>
                  </a:lnTo>
                  <a:lnTo>
                    <a:pt x="10587" y="14037"/>
                  </a:lnTo>
                  <a:lnTo>
                    <a:pt x="10737" y="13964"/>
                  </a:lnTo>
                  <a:lnTo>
                    <a:pt x="10812" y="13928"/>
                  </a:lnTo>
                  <a:lnTo>
                    <a:pt x="10885" y="13890"/>
                  </a:lnTo>
                  <a:lnTo>
                    <a:pt x="10958" y="13851"/>
                  </a:lnTo>
                  <a:lnTo>
                    <a:pt x="11030" y="13812"/>
                  </a:lnTo>
                  <a:lnTo>
                    <a:pt x="11100" y="13773"/>
                  </a:lnTo>
                  <a:lnTo>
                    <a:pt x="11171" y="13733"/>
                  </a:lnTo>
                  <a:lnTo>
                    <a:pt x="11241" y="13691"/>
                  </a:lnTo>
                  <a:lnTo>
                    <a:pt x="11309" y="13650"/>
                  </a:lnTo>
                  <a:lnTo>
                    <a:pt x="11377" y="13607"/>
                  </a:lnTo>
                  <a:lnTo>
                    <a:pt x="11444" y="13563"/>
                  </a:lnTo>
                  <a:lnTo>
                    <a:pt x="11511" y="13517"/>
                  </a:lnTo>
                  <a:lnTo>
                    <a:pt x="11575" y="13472"/>
                  </a:lnTo>
                  <a:lnTo>
                    <a:pt x="11639" y="13424"/>
                  </a:lnTo>
                  <a:lnTo>
                    <a:pt x="11702" y="13375"/>
                  </a:lnTo>
                  <a:lnTo>
                    <a:pt x="11764" y="13326"/>
                  </a:lnTo>
                  <a:lnTo>
                    <a:pt x="11824" y="13274"/>
                  </a:lnTo>
                  <a:lnTo>
                    <a:pt x="11883" y="13222"/>
                  </a:lnTo>
                  <a:lnTo>
                    <a:pt x="11941" y="13167"/>
                  </a:lnTo>
                  <a:lnTo>
                    <a:pt x="11999" y="13112"/>
                  </a:lnTo>
                  <a:lnTo>
                    <a:pt x="12055" y="13055"/>
                  </a:lnTo>
                  <a:lnTo>
                    <a:pt x="12055" y="13055"/>
                  </a:lnTo>
                  <a:lnTo>
                    <a:pt x="12136" y="12967"/>
                  </a:lnTo>
                  <a:lnTo>
                    <a:pt x="12216" y="12878"/>
                  </a:lnTo>
                  <a:lnTo>
                    <a:pt x="12294" y="12787"/>
                  </a:lnTo>
                  <a:lnTo>
                    <a:pt x="12372" y="12695"/>
                  </a:lnTo>
                  <a:lnTo>
                    <a:pt x="12446" y="12602"/>
                  </a:lnTo>
                  <a:lnTo>
                    <a:pt x="12521" y="12508"/>
                  </a:lnTo>
                  <a:lnTo>
                    <a:pt x="12592" y="12412"/>
                  </a:lnTo>
                  <a:lnTo>
                    <a:pt x="12663" y="12314"/>
                  </a:lnTo>
                  <a:lnTo>
                    <a:pt x="12732" y="12214"/>
                  </a:lnTo>
                  <a:lnTo>
                    <a:pt x="12799" y="12114"/>
                  </a:lnTo>
                  <a:lnTo>
                    <a:pt x="12864" y="12012"/>
                  </a:lnTo>
                  <a:lnTo>
                    <a:pt x="12929" y="11907"/>
                  </a:lnTo>
                  <a:lnTo>
                    <a:pt x="12990" y="11803"/>
                  </a:lnTo>
                  <a:lnTo>
                    <a:pt x="13051" y="11696"/>
                  </a:lnTo>
                  <a:lnTo>
                    <a:pt x="13110" y="11586"/>
                  </a:lnTo>
                  <a:lnTo>
                    <a:pt x="13167" y="11476"/>
                  </a:lnTo>
                  <a:lnTo>
                    <a:pt x="13942" y="12820"/>
                  </a:lnTo>
                  <a:lnTo>
                    <a:pt x="13942" y="12820"/>
                  </a:lnTo>
                  <a:lnTo>
                    <a:pt x="13983" y="12722"/>
                  </a:lnTo>
                  <a:lnTo>
                    <a:pt x="14023" y="12622"/>
                  </a:lnTo>
                  <a:lnTo>
                    <a:pt x="14062" y="12524"/>
                  </a:lnTo>
                  <a:lnTo>
                    <a:pt x="14100" y="12426"/>
                  </a:lnTo>
                  <a:lnTo>
                    <a:pt x="14136" y="12328"/>
                  </a:lnTo>
                  <a:lnTo>
                    <a:pt x="14173" y="12229"/>
                  </a:lnTo>
                  <a:lnTo>
                    <a:pt x="14208" y="12132"/>
                  </a:lnTo>
                  <a:lnTo>
                    <a:pt x="14241" y="12035"/>
                  </a:lnTo>
                  <a:lnTo>
                    <a:pt x="14274" y="11939"/>
                  </a:lnTo>
                  <a:lnTo>
                    <a:pt x="14305" y="11843"/>
                  </a:lnTo>
                  <a:lnTo>
                    <a:pt x="14336" y="11746"/>
                  </a:lnTo>
                  <a:lnTo>
                    <a:pt x="14365" y="11650"/>
                  </a:lnTo>
                  <a:lnTo>
                    <a:pt x="14393" y="11555"/>
                  </a:lnTo>
                  <a:lnTo>
                    <a:pt x="14421" y="11460"/>
                  </a:lnTo>
                  <a:lnTo>
                    <a:pt x="14446" y="11364"/>
                  </a:lnTo>
                  <a:lnTo>
                    <a:pt x="14471" y="11270"/>
                  </a:lnTo>
                  <a:lnTo>
                    <a:pt x="14494" y="11176"/>
                  </a:lnTo>
                  <a:lnTo>
                    <a:pt x="14517" y="11082"/>
                  </a:lnTo>
                  <a:lnTo>
                    <a:pt x="14538" y="10989"/>
                  </a:lnTo>
                  <a:lnTo>
                    <a:pt x="14557" y="10896"/>
                  </a:lnTo>
                  <a:lnTo>
                    <a:pt x="14576" y="10803"/>
                  </a:lnTo>
                  <a:lnTo>
                    <a:pt x="14593" y="10711"/>
                  </a:lnTo>
                  <a:lnTo>
                    <a:pt x="14608" y="10618"/>
                  </a:lnTo>
                  <a:lnTo>
                    <a:pt x="14624" y="10527"/>
                  </a:lnTo>
                  <a:lnTo>
                    <a:pt x="14636" y="10435"/>
                  </a:lnTo>
                  <a:lnTo>
                    <a:pt x="14649" y="10345"/>
                  </a:lnTo>
                  <a:lnTo>
                    <a:pt x="14659" y="10254"/>
                  </a:lnTo>
                  <a:lnTo>
                    <a:pt x="14668" y="10163"/>
                  </a:lnTo>
                  <a:lnTo>
                    <a:pt x="14675" y="10074"/>
                  </a:lnTo>
                  <a:lnTo>
                    <a:pt x="14682" y="9984"/>
                  </a:lnTo>
                  <a:lnTo>
                    <a:pt x="14687" y="9895"/>
                  </a:lnTo>
                  <a:lnTo>
                    <a:pt x="14690" y="9807"/>
                  </a:lnTo>
                  <a:lnTo>
                    <a:pt x="14692" y="9719"/>
                  </a:lnTo>
                  <a:lnTo>
                    <a:pt x="14693" y="9631"/>
                  </a:lnTo>
                  <a:lnTo>
                    <a:pt x="14692" y="9544"/>
                  </a:lnTo>
                  <a:lnTo>
                    <a:pt x="14689" y="9457"/>
                  </a:lnTo>
                  <a:lnTo>
                    <a:pt x="14685" y="9370"/>
                  </a:lnTo>
                  <a:lnTo>
                    <a:pt x="14679" y="9284"/>
                  </a:lnTo>
                  <a:lnTo>
                    <a:pt x="14673" y="9199"/>
                  </a:lnTo>
                  <a:lnTo>
                    <a:pt x="14664" y="9113"/>
                  </a:lnTo>
                  <a:lnTo>
                    <a:pt x="14653" y="9029"/>
                  </a:lnTo>
                  <a:lnTo>
                    <a:pt x="14641" y="8944"/>
                  </a:lnTo>
                  <a:lnTo>
                    <a:pt x="14627" y="8860"/>
                  </a:lnTo>
                  <a:lnTo>
                    <a:pt x="14612" y="8777"/>
                  </a:lnTo>
                  <a:lnTo>
                    <a:pt x="14596" y="8694"/>
                  </a:lnTo>
                  <a:lnTo>
                    <a:pt x="14577" y="8612"/>
                  </a:lnTo>
                  <a:lnTo>
                    <a:pt x="14557" y="8530"/>
                  </a:lnTo>
                  <a:lnTo>
                    <a:pt x="14535" y="8448"/>
                  </a:lnTo>
                  <a:lnTo>
                    <a:pt x="14512" y="8368"/>
                  </a:lnTo>
                  <a:lnTo>
                    <a:pt x="14486" y="8287"/>
                  </a:lnTo>
                  <a:lnTo>
                    <a:pt x="14460" y="8207"/>
                  </a:lnTo>
                  <a:lnTo>
                    <a:pt x="14431" y="8127"/>
                  </a:lnTo>
                  <a:lnTo>
                    <a:pt x="14399" y="8048"/>
                  </a:lnTo>
                  <a:lnTo>
                    <a:pt x="14368" y="7970"/>
                  </a:lnTo>
                  <a:lnTo>
                    <a:pt x="14334" y="7892"/>
                  </a:lnTo>
                  <a:lnTo>
                    <a:pt x="14297" y="7814"/>
                  </a:lnTo>
                  <a:lnTo>
                    <a:pt x="14260" y="7737"/>
                  </a:lnTo>
                  <a:lnTo>
                    <a:pt x="14221" y="7660"/>
                  </a:lnTo>
                  <a:lnTo>
                    <a:pt x="14179" y="7585"/>
                  </a:lnTo>
                  <a:lnTo>
                    <a:pt x="14135" y="7509"/>
                  </a:lnTo>
                  <a:lnTo>
                    <a:pt x="14090" y="7433"/>
                  </a:lnTo>
                  <a:lnTo>
                    <a:pt x="14043" y="7359"/>
                  </a:lnTo>
                  <a:lnTo>
                    <a:pt x="13993" y="7286"/>
                  </a:lnTo>
                  <a:lnTo>
                    <a:pt x="13942" y="7213"/>
                  </a:lnTo>
                  <a:lnTo>
                    <a:pt x="13942" y="7213"/>
                  </a:lnTo>
                  <a:lnTo>
                    <a:pt x="13907" y="7306"/>
                  </a:lnTo>
                  <a:lnTo>
                    <a:pt x="13872" y="7399"/>
                  </a:lnTo>
                  <a:lnTo>
                    <a:pt x="13835" y="7491"/>
                  </a:lnTo>
                  <a:lnTo>
                    <a:pt x="13799" y="7582"/>
                  </a:lnTo>
                  <a:lnTo>
                    <a:pt x="13762" y="7673"/>
                  </a:lnTo>
                  <a:lnTo>
                    <a:pt x="13724" y="7761"/>
                  </a:lnTo>
                  <a:lnTo>
                    <a:pt x="13687" y="7848"/>
                  </a:lnTo>
                  <a:lnTo>
                    <a:pt x="13649" y="7933"/>
                  </a:lnTo>
                  <a:lnTo>
                    <a:pt x="13610" y="8019"/>
                  </a:lnTo>
                  <a:lnTo>
                    <a:pt x="13570" y="8102"/>
                  </a:lnTo>
                  <a:lnTo>
                    <a:pt x="13531" y="8184"/>
                  </a:lnTo>
                  <a:lnTo>
                    <a:pt x="13490" y="8266"/>
                  </a:lnTo>
                  <a:lnTo>
                    <a:pt x="13449" y="8345"/>
                  </a:lnTo>
                  <a:lnTo>
                    <a:pt x="13407" y="8423"/>
                  </a:lnTo>
                  <a:lnTo>
                    <a:pt x="13366" y="8501"/>
                  </a:lnTo>
                  <a:lnTo>
                    <a:pt x="13323" y="8577"/>
                  </a:lnTo>
                  <a:lnTo>
                    <a:pt x="13280" y="8651"/>
                  </a:lnTo>
                  <a:lnTo>
                    <a:pt x="13237" y="8725"/>
                  </a:lnTo>
                  <a:lnTo>
                    <a:pt x="13193" y="8797"/>
                  </a:lnTo>
                  <a:lnTo>
                    <a:pt x="13148" y="8868"/>
                  </a:lnTo>
                  <a:lnTo>
                    <a:pt x="13104" y="8937"/>
                  </a:lnTo>
                  <a:lnTo>
                    <a:pt x="13057" y="9005"/>
                  </a:lnTo>
                  <a:lnTo>
                    <a:pt x="13012" y="9072"/>
                  </a:lnTo>
                  <a:lnTo>
                    <a:pt x="12965" y="9137"/>
                  </a:lnTo>
                  <a:lnTo>
                    <a:pt x="12917" y="9201"/>
                  </a:lnTo>
                  <a:lnTo>
                    <a:pt x="12869" y="9263"/>
                  </a:lnTo>
                  <a:lnTo>
                    <a:pt x="12822" y="9325"/>
                  </a:lnTo>
                  <a:lnTo>
                    <a:pt x="12772" y="9384"/>
                  </a:lnTo>
                  <a:lnTo>
                    <a:pt x="12723" y="9442"/>
                  </a:lnTo>
                  <a:lnTo>
                    <a:pt x="12673" y="9498"/>
                  </a:lnTo>
                  <a:lnTo>
                    <a:pt x="12623" y="9554"/>
                  </a:lnTo>
                  <a:lnTo>
                    <a:pt x="12571" y="9608"/>
                  </a:lnTo>
                  <a:lnTo>
                    <a:pt x="12519" y="9661"/>
                  </a:lnTo>
                  <a:lnTo>
                    <a:pt x="12466" y="9711"/>
                  </a:lnTo>
                  <a:lnTo>
                    <a:pt x="12413" y="9762"/>
                  </a:lnTo>
                  <a:lnTo>
                    <a:pt x="12361" y="9809"/>
                  </a:lnTo>
                  <a:lnTo>
                    <a:pt x="12306" y="9856"/>
                  </a:lnTo>
                  <a:lnTo>
                    <a:pt x="12251" y="9901"/>
                  </a:lnTo>
                  <a:lnTo>
                    <a:pt x="12196" y="9944"/>
                  </a:lnTo>
                  <a:lnTo>
                    <a:pt x="12140" y="9986"/>
                  </a:lnTo>
                  <a:lnTo>
                    <a:pt x="12084" y="10027"/>
                  </a:lnTo>
                  <a:lnTo>
                    <a:pt x="12026" y="10065"/>
                  </a:lnTo>
                  <a:lnTo>
                    <a:pt x="11968" y="10103"/>
                  </a:lnTo>
                  <a:lnTo>
                    <a:pt x="11910" y="10138"/>
                  </a:lnTo>
                  <a:lnTo>
                    <a:pt x="11851" y="10173"/>
                  </a:lnTo>
                  <a:lnTo>
                    <a:pt x="11790" y="10205"/>
                  </a:lnTo>
                  <a:lnTo>
                    <a:pt x="11730" y="10236"/>
                  </a:lnTo>
                  <a:lnTo>
                    <a:pt x="11669" y="10265"/>
                  </a:lnTo>
                  <a:lnTo>
                    <a:pt x="11608" y="10293"/>
                  </a:lnTo>
                  <a:lnTo>
                    <a:pt x="11545" y="10319"/>
                  </a:lnTo>
                  <a:lnTo>
                    <a:pt x="11482" y="10345"/>
                  </a:lnTo>
                  <a:lnTo>
                    <a:pt x="11419" y="10367"/>
                  </a:lnTo>
                  <a:lnTo>
                    <a:pt x="11354" y="10389"/>
                  </a:lnTo>
                  <a:lnTo>
                    <a:pt x="11289" y="10407"/>
                  </a:lnTo>
                  <a:lnTo>
                    <a:pt x="11223" y="10425"/>
                  </a:lnTo>
                  <a:lnTo>
                    <a:pt x="11157" y="10441"/>
                  </a:lnTo>
                  <a:lnTo>
                    <a:pt x="11090" y="10457"/>
                  </a:lnTo>
                  <a:lnTo>
                    <a:pt x="11022" y="10469"/>
                  </a:lnTo>
                  <a:lnTo>
                    <a:pt x="10954" y="10479"/>
                  </a:lnTo>
                  <a:lnTo>
                    <a:pt x="10885" y="10489"/>
                  </a:lnTo>
                  <a:lnTo>
                    <a:pt x="10815" y="10497"/>
                  </a:lnTo>
                  <a:lnTo>
                    <a:pt x="10745" y="10502"/>
                  </a:lnTo>
                  <a:lnTo>
                    <a:pt x="10673" y="10507"/>
                  </a:lnTo>
                  <a:lnTo>
                    <a:pt x="10601" y="10508"/>
                  </a:lnTo>
                  <a:lnTo>
                    <a:pt x="12257" y="10953"/>
                  </a:lnTo>
                  <a:lnTo>
                    <a:pt x="12257" y="10953"/>
                  </a:lnTo>
                  <a:lnTo>
                    <a:pt x="12201" y="11011"/>
                  </a:lnTo>
                  <a:lnTo>
                    <a:pt x="12144" y="11068"/>
                  </a:lnTo>
                  <a:lnTo>
                    <a:pt x="12086" y="11124"/>
                  </a:lnTo>
                  <a:lnTo>
                    <a:pt x="12028" y="11177"/>
                  </a:lnTo>
                  <a:lnTo>
                    <a:pt x="11969" y="11230"/>
                  </a:lnTo>
                  <a:lnTo>
                    <a:pt x="11911" y="11280"/>
                  </a:lnTo>
                  <a:lnTo>
                    <a:pt x="11852" y="11330"/>
                  </a:lnTo>
                  <a:lnTo>
                    <a:pt x="11793" y="11378"/>
                  </a:lnTo>
                  <a:lnTo>
                    <a:pt x="11733" y="11425"/>
                  </a:lnTo>
                  <a:lnTo>
                    <a:pt x="11673" y="11470"/>
                  </a:lnTo>
                  <a:lnTo>
                    <a:pt x="11614" y="11513"/>
                  </a:lnTo>
                  <a:lnTo>
                    <a:pt x="11553" y="11556"/>
                  </a:lnTo>
                  <a:lnTo>
                    <a:pt x="11493" y="11597"/>
                  </a:lnTo>
                  <a:lnTo>
                    <a:pt x="11432" y="11638"/>
                  </a:lnTo>
                  <a:lnTo>
                    <a:pt x="11371" y="11675"/>
                  </a:lnTo>
                  <a:lnTo>
                    <a:pt x="11310" y="11713"/>
                  </a:lnTo>
                  <a:lnTo>
                    <a:pt x="11249" y="11750"/>
                  </a:lnTo>
                  <a:lnTo>
                    <a:pt x="11187" y="11785"/>
                  </a:lnTo>
                  <a:lnTo>
                    <a:pt x="11125" y="11819"/>
                  </a:lnTo>
                  <a:lnTo>
                    <a:pt x="11064" y="11852"/>
                  </a:lnTo>
                  <a:lnTo>
                    <a:pt x="11001" y="11883"/>
                  </a:lnTo>
                  <a:lnTo>
                    <a:pt x="10939" y="11913"/>
                  </a:lnTo>
                  <a:lnTo>
                    <a:pt x="10876" y="11944"/>
                  </a:lnTo>
                  <a:lnTo>
                    <a:pt x="10814" y="11973"/>
                  </a:lnTo>
                  <a:lnTo>
                    <a:pt x="10751" y="11999"/>
                  </a:lnTo>
                  <a:lnTo>
                    <a:pt x="10688" y="12027"/>
                  </a:lnTo>
                  <a:lnTo>
                    <a:pt x="10625" y="12052"/>
                  </a:lnTo>
                  <a:lnTo>
                    <a:pt x="10562" y="12077"/>
                  </a:lnTo>
                  <a:lnTo>
                    <a:pt x="10498" y="12101"/>
                  </a:lnTo>
                  <a:lnTo>
                    <a:pt x="10435" y="12124"/>
                  </a:lnTo>
                  <a:lnTo>
                    <a:pt x="10371" y="12145"/>
                  </a:lnTo>
                  <a:lnTo>
                    <a:pt x="10308" y="12166"/>
                  </a:lnTo>
                  <a:lnTo>
                    <a:pt x="10244" y="12188"/>
                  </a:lnTo>
                  <a:lnTo>
                    <a:pt x="10181" y="12207"/>
                  </a:lnTo>
                  <a:lnTo>
                    <a:pt x="10052" y="12244"/>
                  </a:lnTo>
                  <a:lnTo>
                    <a:pt x="9924" y="12280"/>
                  </a:lnTo>
                  <a:lnTo>
                    <a:pt x="9797" y="12311"/>
                  </a:lnTo>
                  <a:lnTo>
                    <a:pt x="9668" y="12341"/>
                  </a:lnTo>
                  <a:lnTo>
                    <a:pt x="9540" y="12368"/>
                  </a:lnTo>
                  <a:lnTo>
                    <a:pt x="9411" y="12394"/>
                  </a:lnTo>
                  <a:lnTo>
                    <a:pt x="9283" y="12418"/>
                  </a:lnTo>
                  <a:lnTo>
                    <a:pt x="9154" y="12440"/>
                  </a:lnTo>
                  <a:lnTo>
                    <a:pt x="9026" y="12461"/>
                  </a:lnTo>
                  <a:lnTo>
                    <a:pt x="8897" y="12481"/>
                  </a:lnTo>
                  <a:lnTo>
                    <a:pt x="8770" y="12500"/>
                  </a:lnTo>
                  <a:lnTo>
                    <a:pt x="8516" y="12535"/>
                  </a:lnTo>
                  <a:lnTo>
                    <a:pt x="8264" y="12571"/>
                  </a:lnTo>
                  <a:lnTo>
                    <a:pt x="8136" y="6256"/>
                  </a:lnTo>
                  <a:lnTo>
                    <a:pt x="10389" y="5899"/>
                  </a:lnTo>
                  <a:lnTo>
                    <a:pt x="10389" y="5899"/>
                  </a:lnTo>
                  <a:lnTo>
                    <a:pt x="10400" y="5919"/>
                  </a:lnTo>
                  <a:lnTo>
                    <a:pt x="10412" y="5939"/>
                  </a:lnTo>
                  <a:lnTo>
                    <a:pt x="10425" y="5959"/>
                  </a:lnTo>
                  <a:lnTo>
                    <a:pt x="10439" y="5978"/>
                  </a:lnTo>
                  <a:lnTo>
                    <a:pt x="10453" y="5997"/>
                  </a:lnTo>
                  <a:lnTo>
                    <a:pt x="10468" y="6016"/>
                  </a:lnTo>
                  <a:lnTo>
                    <a:pt x="10483" y="6033"/>
                  </a:lnTo>
                  <a:lnTo>
                    <a:pt x="10498" y="6051"/>
                  </a:lnTo>
                  <a:lnTo>
                    <a:pt x="10516" y="6067"/>
                  </a:lnTo>
                  <a:lnTo>
                    <a:pt x="10532" y="6084"/>
                  </a:lnTo>
                  <a:lnTo>
                    <a:pt x="10550" y="6099"/>
                  </a:lnTo>
                  <a:lnTo>
                    <a:pt x="10567" y="6114"/>
                  </a:lnTo>
                  <a:lnTo>
                    <a:pt x="10586" y="6129"/>
                  </a:lnTo>
                  <a:lnTo>
                    <a:pt x="10605" y="6143"/>
                  </a:lnTo>
                  <a:lnTo>
                    <a:pt x="10625" y="6155"/>
                  </a:lnTo>
                  <a:lnTo>
                    <a:pt x="10644" y="6168"/>
                  </a:lnTo>
                  <a:lnTo>
                    <a:pt x="10666" y="6181"/>
                  </a:lnTo>
                  <a:lnTo>
                    <a:pt x="10686" y="6192"/>
                  </a:lnTo>
                  <a:lnTo>
                    <a:pt x="10707" y="6202"/>
                  </a:lnTo>
                  <a:lnTo>
                    <a:pt x="10729" y="6212"/>
                  </a:lnTo>
                  <a:lnTo>
                    <a:pt x="10751" y="6221"/>
                  </a:lnTo>
                  <a:lnTo>
                    <a:pt x="10773" y="6230"/>
                  </a:lnTo>
                  <a:lnTo>
                    <a:pt x="10795" y="6237"/>
                  </a:lnTo>
                  <a:lnTo>
                    <a:pt x="10819" y="6245"/>
                  </a:lnTo>
                  <a:lnTo>
                    <a:pt x="10842" y="6251"/>
                  </a:lnTo>
                  <a:lnTo>
                    <a:pt x="10866" y="6256"/>
                  </a:lnTo>
                  <a:lnTo>
                    <a:pt x="10890" y="6261"/>
                  </a:lnTo>
                  <a:lnTo>
                    <a:pt x="10914" y="6265"/>
                  </a:lnTo>
                  <a:lnTo>
                    <a:pt x="10939" y="6268"/>
                  </a:lnTo>
                  <a:lnTo>
                    <a:pt x="10964" y="6270"/>
                  </a:lnTo>
                  <a:lnTo>
                    <a:pt x="10988" y="6271"/>
                  </a:lnTo>
                  <a:lnTo>
                    <a:pt x="11014" y="6271"/>
                  </a:lnTo>
                  <a:lnTo>
                    <a:pt x="11014" y="6271"/>
                  </a:lnTo>
                  <a:lnTo>
                    <a:pt x="11051" y="6271"/>
                  </a:lnTo>
                  <a:lnTo>
                    <a:pt x="11086" y="6269"/>
                  </a:lnTo>
                  <a:lnTo>
                    <a:pt x="11121" y="6264"/>
                  </a:lnTo>
                  <a:lnTo>
                    <a:pt x="11157" y="6257"/>
                  </a:lnTo>
                  <a:lnTo>
                    <a:pt x="11191" y="6250"/>
                  </a:lnTo>
                  <a:lnTo>
                    <a:pt x="11225" y="6240"/>
                  </a:lnTo>
                  <a:lnTo>
                    <a:pt x="11257" y="6228"/>
                  </a:lnTo>
                  <a:lnTo>
                    <a:pt x="11290" y="6216"/>
                  </a:lnTo>
                  <a:lnTo>
                    <a:pt x="11322" y="6202"/>
                  </a:lnTo>
                  <a:lnTo>
                    <a:pt x="11352" y="6186"/>
                  </a:lnTo>
                  <a:lnTo>
                    <a:pt x="11382" y="6169"/>
                  </a:lnTo>
                  <a:lnTo>
                    <a:pt x="11411" y="6150"/>
                  </a:lnTo>
                  <a:lnTo>
                    <a:pt x="11439" y="6130"/>
                  </a:lnTo>
                  <a:lnTo>
                    <a:pt x="11465" y="6110"/>
                  </a:lnTo>
                  <a:lnTo>
                    <a:pt x="11492" y="6087"/>
                  </a:lnTo>
                  <a:lnTo>
                    <a:pt x="11516" y="6064"/>
                  </a:lnTo>
                  <a:lnTo>
                    <a:pt x="11540" y="6040"/>
                  </a:lnTo>
                  <a:lnTo>
                    <a:pt x="11562" y="6013"/>
                  </a:lnTo>
                  <a:lnTo>
                    <a:pt x="11582" y="5987"/>
                  </a:lnTo>
                  <a:lnTo>
                    <a:pt x="11602" y="5959"/>
                  </a:lnTo>
                  <a:lnTo>
                    <a:pt x="11621" y="5930"/>
                  </a:lnTo>
                  <a:lnTo>
                    <a:pt x="11638" y="5900"/>
                  </a:lnTo>
                  <a:lnTo>
                    <a:pt x="11654" y="5870"/>
                  </a:lnTo>
                  <a:lnTo>
                    <a:pt x="11668" y="5838"/>
                  </a:lnTo>
                  <a:lnTo>
                    <a:pt x="11681" y="5807"/>
                  </a:lnTo>
                  <a:lnTo>
                    <a:pt x="11692" y="5773"/>
                  </a:lnTo>
                  <a:lnTo>
                    <a:pt x="11702" y="5740"/>
                  </a:lnTo>
                  <a:lnTo>
                    <a:pt x="11710" y="5705"/>
                  </a:lnTo>
                  <a:lnTo>
                    <a:pt x="11716" y="5671"/>
                  </a:lnTo>
                  <a:lnTo>
                    <a:pt x="11720" y="5634"/>
                  </a:lnTo>
                  <a:lnTo>
                    <a:pt x="11723" y="5599"/>
                  </a:lnTo>
                  <a:lnTo>
                    <a:pt x="11723" y="5562"/>
                  </a:lnTo>
                  <a:lnTo>
                    <a:pt x="11723" y="5562"/>
                  </a:lnTo>
                  <a:lnTo>
                    <a:pt x="11723" y="5526"/>
                  </a:lnTo>
                  <a:lnTo>
                    <a:pt x="11720" y="5489"/>
                  </a:lnTo>
                  <a:lnTo>
                    <a:pt x="11716" y="5454"/>
                  </a:lnTo>
                  <a:lnTo>
                    <a:pt x="11710" y="5419"/>
                  </a:lnTo>
                  <a:lnTo>
                    <a:pt x="11702" y="5385"/>
                  </a:lnTo>
                  <a:lnTo>
                    <a:pt x="11692" y="5351"/>
                  </a:lnTo>
                  <a:lnTo>
                    <a:pt x="11681" y="5318"/>
                  </a:lnTo>
                  <a:lnTo>
                    <a:pt x="11668" y="5285"/>
                  </a:lnTo>
                  <a:lnTo>
                    <a:pt x="11654" y="5254"/>
                  </a:lnTo>
                  <a:lnTo>
                    <a:pt x="11638" y="5224"/>
                  </a:lnTo>
                  <a:lnTo>
                    <a:pt x="11621" y="5193"/>
                  </a:lnTo>
                  <a:lnTo>
                    <a:pt x="11602" y="5165"/>
                  </a:lnTo>
                  <a:lnTo>
                    <a:pt x="11582" y="5137"/>
                  </a:lnTo>
                  <a:lnTo>
                    <a:pt x="11562" y="5110"/>
                  </a:lnTo>
                  <a:lnTo>
                    <a:pt x="11540" y="5085"/>
                  </a:lnTo>
                  <a:lnTo>
                    <a:pt x="11516" y="5060"/>
                  </a:lnTo>
                  <a:lnTo>
                    <a:pt x="11492" y="5036"/>
                  </a:lnTo>
                  <a:lnTo>
                    <a:pt x="11465" y="5015"/>
                  </a:lnTo>
                  <a:lnTo>
                    <a:pt x="11439" y="4993"/>
                  </a:lnTo>
                  <a:lnTo>
                    <a:pt x="11411" y="4973"/>
                  </a:lnTo>
                  <a:lnTo>
                    <a:pt x="11382" y="4956"/>
                  </a:lnTo>
                  <a:lnTo>
                    <a:pt x="11352" y="4938"/>
                  </a:lnTo>
                  <a:lnTo>
                    <a:pt x="11322" y="4922"/>
                  </a:lnTo>
                  <a:lnTo>
                    <a:pt x="11290" y="4908"/>
                  </a:lnTo>
                  <a:lnTo>
                    <a:pt x="11257" y="4895"/>
                  </a:lnTo>
                  <a:lnTo>
                    <a:pt x="11225" y="4884"/>
                  </a:lnTo>
                  <a:lnTo>
                    <a:pt x="11191" y="4875"/>
                  </a:lnTo>
                  <a:lnTo>
                    <a:pt x="11157" y="4866"/>
                  </a:lnTo>
                  <a:lnTo>
                    <a:pt x="11121" y="4860"/>
                  </a:lnTo>
                  <a:lnTo>
                    <a:pt x="11086" y="4856"/>
                  </a:lnTo>
                  <a:lnTo>
                    <a:pt x="11051" y="4854"/>
                  </a:lnTo>
                  <a:lnTo>
                    <a:pt x="11014" y="4852"/>
                  </a:lnTo>
                  <a:lnTo>
                    <a:pt x="11014" y="4852"/>
                  </a:lnTo>
                  <a:lnTo>
                    <a:pt x="10987" y="4852"/>
                  </a:lnTo>
                  <a:lnTo>
                    <a:pt x="10960" y="4854"/>
                  </a:lnTo>
                  <a:lnTo>
                    <a:pt x="10935" y="4856"/>
                  </a:lnTo>
                  <a:lnTo>
                    <a:pt x="10909" y="4860"/>
                  </a:lnTo>
                  <a:lnTo>
                    <a:pt x="10883" y="4864"/>
                  </a:lnTo>
                  <a:lnTo>
                    <a:pt x="10858" y="4870"/>
                  </a:lnTo>
                  <a:lnTo>
                    <a:pt x="10833" y="4875"/>
                  </a:lnTo>
                  <a:lnTo>
                    <a:pt x="10809" y="4882"/>
                  </a:lnTo>
                  <a:lnTo>
                    <a:pt x="10784" y="4890"/>
                  </a:lnTo>
                  <a:lnTo>
                    <a:pt x="10760" y="4899"/>
                  </a:lnTo>
                  <a:lnTo>
                    <a:pt x="10737" y="4908"/>
                  </a:lnTo>
                  <a:lnTo>
                    <a:pt x="10715" y="4918"/>
                  </a:lnTo>
                  <a:lnTo>
                    <a:pt x="10692" y="4929"/>
                  </a:lnTo>
                  <a:lnTo>
                    <a:pt x="10669" y="4942"/>
                  </a:lnTo>
                  <a:lnTo>
                    <a:pt x="10648" y="4953"/>
                  </a:lnTo>
                  <a:lnTo>
                    <a:pt x="10627" y="4967"/>
                  </a:lnTo>
                  <a:lnTo>
                    <a:pt x="10606" y="4981"/>
                  </a:lnTo>
                  <a:lnTo>
                    <a:pt x="10586" y="4996"/>
                  </a:lnTo>
                  <a:lnTo>
                    <a:pt x="10566" y="5011"/>
                  </a:lnTo>
                  <a:lnTo>
                    <a:pt x="10547" y="5027"/>
                  </a:lnTo>
                  <a:lnTo>
                    <a:pt x="10530" y="5044"/>
                  </a:lnTo>
                  <a:lnTo>
                    <a:pt x="10512" y="5060"/>
                  </a:lnTo>
                  <a:lnTo>
                    <a:pt x="10494" y="5079"/>
                  </a:lnTo>
                  <a:lnTo>
                    <a:pt x="10478" y="5097"/>
                  </a:lnTo>
                  <a:lnTo>
                    <a:pt x="10462" y="5115"/>
                  </a:lnTo>
                  <a:lnTo>
                    <a:pt x="10446" y="5136"/>
                  </a:lnTo>
                  <a:lnTo>
                    <a:pt x="10431" y="5156"/>
                  </a:lnTo>
                  <a:lnTo>
                    <a:pt x="10417" y="5176"/>
                  </a:lnTo>
                  <a:lnTo>
                    <a:pt x="10405" y="5197"/>
                  </a:lnTo>
                  <a:lnTo>
                    <a:pt x="10392" y="5219"/>
                  </a:lnTo>
                  <a:lnTo>
                    <a:pt x="10381" y="5241"/>
                  </a:lnTo>
                  <a:lnTo>
                    <a:pt x="10370" y="5264"/>
                  </a:lnTo>
                  <a:lnTo>
                    <a:pt x="8136" y="5030"/>
                  </a:lnTo>
                  <a:lnTo>
                    <a:pt x="8136" y="4058"/>
                  </a:lnTo>
                  <a:lnTo>
                    <a:pt x="8136" y="4058"/>
                  </a:lnTo>
                  <a:lnTo>
                    <a:pt x="8207" y="4028"/>
                  </a:lnTo>
                  <a:lnTo>
                    <a:pt x="8277" y="3995"/>
                  </a:lnTo>
                  <a:lnTo>
                    <a:pt x="8346" y="3962"/>
                  </a:lnTo>
                  <a:lnTo>
                    <a:pt x="8414" y="3926"/>
                  </a:lnTo>
                  <a:lnTo>
                    <a:pt x="8479" y="3889"/>
                  </a:lnTo>
                  <a:lnTo>
                    <a:pt x="8544" y="3849"/>
                  </a:lnTo>
                  <a:lnTo>
                    <a:pt x="8605" y="3808"/>
                  </a:lnTo>
                  <a:lnTo>
                    <a:pt x="8667" y="3764"/>
                  </a:lnTo>
                  <a:lnTo>
                    <a:pt x="8725" y="3719"/>
                  </a:lnTo>
                  <a:lnTo>
                    <a:pt x="8783" y="3672"/>
                  </a:lnTo>
                  <a:lnTo>
                    <a:pt x="8838" y="3623"/>
                  </a:lnTo>
                  <a:lnTo>
                    <a:pt x="8891" y="3573"/>
                  </a:lnTo>
                  <a:lnTo>
                    <a:pt x="8942" y="3519"/>
                  </a:lnTo>
                  <a:lnTo>
                    <a:pt x="8991" y="3465"/>
                  </a:lnTo>
                  <a:lnTo>
                    <a:pt x="9039" y="3407"/>
                  </a:lnTo>
                  <a:lnTo>
                    <a:pt x="9061" y="3378"/>
                  </a:lnTo>
                  <a:lnTo>
                    <a:pt x="9083" y="3348"/>
                  </a:lnTo>
                  <a:lnTo>
                    <a:pt x="9104" y="3317"/>
                  </a:lnTo>
                  <a:lnTo>
                    <a:pt x="9125" y="3287"/>
                  </a:lnTo>
                  <a:lnTo>
                    <a:pt x="9146" y="3256"/>
                  </a:lnTo>
                  <a:lnTo>
                    <a:pt x="9166" y="3223"/>
                  </a:lnTo>
                  <a:lnTo>
                    <a:pt x="9185" y="3192"/>
                  </a:lnTo>
                  <a:lnTo>
                    <a:pt x="9203" y="3158"/>
                  </a:lnTo>
                  <a:lnTo>
                    <a:pt x="9221" y="3125"/>
                  </a:lnTo>
                  <a:lnTo>
                    <a:pt x="9239" y="3091"/>
                  </a:lnTo>
                  <a:lnTo>
                    <a:pt x="9255" y="3056"/>
                  </a:lnTo>
                  <a:lnTo>
                    <a:pt x="9271" y="3020"/>
                  </a:lnTo>
                  <a:lnTo>
                    <a:pt x="9287" y="2985"/>
                  </a:lnTo>
                  <a:lnTo>
                    <a:pt x="9302" y="2949"/>
                  </a:lnTo>
                  <a:lnTo>
                    <a:pt x="9316" y="2912"/>
                  </a:lnTo>
                  <a:lnTo>
                    <a:pt x="9329" y="2874"/>
                  </a:lnTo>
                  <a:lnTo>
                    <a:pt x="9342" y="2836"/>
                  </a:lnTo>
                  <a:lnTo>
                    <a:pt x="9355" y="2799"/>
                  </a:lnTo>
                  <a:lnTo>
                    <a:pt x="9366" y="2760"/>
                  </a:lnTo>
                  <a:lnTo>
                    <a:pt x="9377" y="2719"/>
                  </a:lnTo>
                  <a:lnTo>
                    <a:pt x="9387" y="2679"/>
                  </a:lnTo>
                  <a:lnTo>
                    <a:pt x="9396" y="2639"/>
                  </a:lnTo>
                  <a:lnTo>
                    <a:pt x="9405" y="2597"/>
                  </a:lnTo>
                  <a:lnTo>
                    <a:pt x="9414" y="2556"/>
                  </a:lnTo>
                  <a:lnTo>
                    <a:pt x="9420" y="2513"/>
                  </a:lnTo>
                  <a:lnTo>
                    <a:pt x="9426" y="2470"/>
                  </a:lnTo>
                  <a:lnTo>
                    <a:pt x="9433" y="2426"/>
                  </a:lnTo>
                  <a:lnTo>
                    <a:pt x="9438" y="2382"/>
                  </a:lnTo>
                  <a:lnTo>
                    <a:pt x="9442" y="2338"/>
                  </a:lnTo>
                  <a:lnTo>
                    <a:pt x="9445" y="2293"/>
                  </a:lnTo>
                  <a:lnTo>
                    <a:pt x="9448" y="2246"/>
                  </a:lnTo>
                  <a:lnTo>
                    <a:pt x="9450" y="2201"/>
                  </a:lnTo>
                  <a:lnTo>
                    <a:pt x="9452" y="2153"/>
                  </a:lnTo>
                  <a:lnTo>
                    <a:pt x="9452" y="2105"/>
                  </a:lnTo>
                  <a:lnTo>
                    <a:pt x="9452" y="2105"/>
                  </a:lnTo>
                  <a:lnTo>
                    <a:pt x="9452" y="2057"/>
                  </a:lnTo>
                  <a:lnTo>
                    <a:pt x="9449" y="2009"/>
                  </a:lnTo>
                  <a:lnTo>
                    <a:pt x="9445" y="1961"/>
                  </a:lnTo>
                  <a:lnTo>
                    <a:pt x="9442" y="1914"/>
                  </a:lnTo>
                  <a:lnTo>
                    <a:pt x="9435" y="1864"/>
                  </a:lnTo>
                  <a:lnTo>
                    <a:pt x="9428" y="1817"/>
                  </a:lnTo>
                  <a:lnTo>
                    <a:pt x="9419" y="1769"/>
                  </a:lnTo>
                  <a:lnTo>
                    <a:pt x="9409" y="1721"/>
                  </a:lnTo>
                  <a:lnTo>
                    <a:pt x="9397" y="1673"/>
                  </a:lnTo>
                  <a:lnTo>
                    <a:pt x="9386" y="1625"/>
                  </a:lnTo>
                  <a:lnTo>
                    <a:pt x="9372" y="1579"/>
                  </a:lnTo>
                  <a:lnTo>
                    <a:pt x="9357" y="1531"/>
                  </a:lnTo>
                  <a:lnTo>
                    <a:pt x="9341" y="1484"/>
                  </a:lnTo>
                  <a:lnTo>
                    <a:pt x="9324" y="1438"/>
                  </a:lnTo>
                  <a:lnTo>
                    <a:pt x="9305" y="1391"/>
                  </a:lnTo>
                  <a:lnTo>
                    <a:pt x="9287" y="1344"/>
                  </a:lnTo>
                  <a:lnTo>
                    <a:pt x="9266" y="1299"/>
                  </a:lnTo>
                  <a:lnTo>
                    <a:pt x="9244" y="1254"/>
                  </a:lnTo>
                  <a:lnTo>
                    <a:pt x="9221" y="1208"/>
                  </a:lnTo>
                  <a:lnTo>
                    <a:pt x="9197" y="1163"/>
                  </a:lnTo>
                  <a:lnTo>
                    <a:pt x="9173" y="1119"/>
                  </a:lnTo>
                  <a:lnTo>
                    <a:pt x="9147" y="1075"/>
                  </a:lnTo>
                  <a:lnTo>
                    <a:pt x="9120" y="1032"/>
                  </a:lnTo>
                  <a:lnTo>
                    <a:pt x="9093" y="989"/>
                  </a:lnTo>
                  <a:lnTo>
                    <a:pt x="9064" y="948"/>
                  </a:lnTo>
                  <a:lnTo>
                    <a:pt x="9033" y="905"/>
                  </a:lnTo>
                  <a:lnTo>
                    <a:pt x="9003" y="865"/>
                  </a:lnTo>
                  <a:lnTo>
                    <a:pt x="8971" y="824"/>
                  </a:lnTo>
                  <a:lnTo>
                    <a:pt x="8939" y="784"/>
                  </a:lnTo>
                  <a:lnTo>
                    <a:pt x="8905" y="745"/>
                  </a:lnTo>
                  <a:lnTo>
                    <a:pt x="8871" y="706"/>
                  </a:lnTo>
                  <a:lnTo>
                    <a:pt x="8836" y="670"/>
                  </a:lnTo>
                  <a:lnTo>
                    <a:pt x="8799" y="632"/>
                  </a:lnTo>
                  <a:lnTo>
                    <a:pt x="8761" y="595"/>
                  </a:lnTo>
                  <a:lnTo>
                    <a:pt x="8724" y="560"/>
                  </a:lnTo>
                  <a:lnTo>
                    <a:pt x="8686" y="526"/>
                  </a:lnTo>
                  <a:lnTo>
                    <a:pt x="8647" y="492"/>
                  </a:lnTo>
                  <a:lnTo>
                    <a:pt x="8607" y="459"/>
                  </a:lnTo>
                  <a:lnTo>
                    <a:pt x="8565" y="428"/>
                  </a:lnTo>
                  <a:lnTo>
                    <a:pt x="8523" y="396"/>
                  </a:lnTo>
                  <a:lnTo>
                    <a:pt x="8481" y="366"/>
                  </a:lnTo>
                  <a:lnTo>
                    <a:pt x="8438" y="337"/>
                  </a:lnTo>
                  <a:lnTo>
                    <a:pt x="8394" y="309"/>
                  </a:lnTo>
                  <a:lnTo>
                    <a:pt x="8350" y="282"/>
                  </a:lnTo>
                  <a:lnTo>
                    <a:pt x="8304" y="257"/>
                  </a:lnTo>
                  <a:lnTo>
                    <a:pt x="8259" y="231"/>
                  </a:lnTo>
                  <a:lnTo>
                    <a:pt x="8212" y="207"/>
                  </a:lnTo>
                  <a:lnTo>
                    <a:pt x="8166" y="185"/>
                  </a:lnTo>
                  <a:lnTo>
                    <a:pt x="8118" y="163"/>
                  </a:lnTo>
                  <a:lnTo>
                    <a:pt x="8070" y="143"/>
                  </a:lnTo>
                  <a:lnTo>
                    <a:pt x="8021" y="124"/>
                  </a:lnTo>
                  <a:lnTo>
                    <a:pt x="7972" y="107"/>
                  </a:lnTo>
                  <a:lnTo>
                    <a:pt x="7923" y="90"/>
                  </a:lnTo>
                  <a:lnTo>
                    <a:pt x="7872" y="75"/>
                  </a:lnTo>
                  <a:lnTo>
                    <a:pt x="7822" y="61"/>
                  </a:lnTo>
                  <a:lnTo>
                    <a:pt x="7770" y="49"/>
                  </a:lnTo>
                  <a:lnTo>
                    <a:pt x="7719" y="37"/>
                  </a:lnTo>
                  <a:lnTo>
                    <a:pt x="7667" y="27"/>
                  </a:lnTo>
                  <a:lnTo>
                    <a:pt x="7614" y="20"/>
                  </a:lnTo>
                  <a:lnTo>
                    <a:pt x="7561" y="12"/>
                  </a:lnTo>
                  <a:lnTo>
                    <a:pt x="7508" y="7"/>
                  </a:lnTo>
                  <a:lnTo>
                    <a:pt x="7454" y="3"/>
                  </a:lnTo>
                  <a:lnTo>
                    <a:pt x="7400" y="1"/>
                  </a:lnTo>
                  <a:lnTo>
                    <a:pt x="7346" y="0"/>
                  </a:lnTo>
                  <a:lnTo>
                    <a:pt x="7346" y="0"/>
                  </a:lnTo>
                  <a:lnTo>
                    <a:pt x="7292" y="1"/>
                  </a:lnTo>
                  <a:lnTo>
                    <a:pt x="7238" y="3"/>
                  </a:lnTo>
                  <a:lnTo>
                    <a:pt x="7185" y="7"/>
                  </a:lnTo>
                  <a:lnTo>
                    <a:pt x="7131" y="12"/>
                  </a:lnTo>
                  <a:lnTo>
                    <a:pt x="7078" y="20"/>
                  </a:lnTo>
                  <a:lnTo>
                    <a:pt x="7026" y="27"/>
                  </a:lnTo>
                  <a:lnTo>
                    <a:pt x="6973" y="37"/>
                  </a:lnTo>
                  <a:lnTo>
                    <a:pt x="6922" y="49"/>
                  </a:lnTo>
                  <a:lnTo>
                    <a:pt x="6871" y="61"/>
                  </a:lnTo>
                  <a:lnTo>
                    <a:pt x="6820" y="75"/>
                  </a:lnTo>
                  <a:lnTo>
                    <a:pt x="6770" y="90"/>
                  </a:lnTo>
                  <a:lnTo>
                    <a:pt x="6720" y="107"/>
                  </a:lnTo>
                  <a:lnTo>
                    <a:pt x="6671" y="124"/>
                  </a:lnTo>
                  <a:lnTo>
                    <a:pt x="6622" y="143"/>
                  </a:lnTo>
                  <a:lnTo>
                    <a:pt x="6574" y="163"/>
                  </a:lnTo>
                  <a:lnTo>
                    <a:pt x="6526" y="185"/>
                  </a:lnTo>
                  <a:lnTo>
                    <a:pt x="6480" y="207"/>
                  </a:lnTo>
                  <a:lnTo>
                    <a:pt x="6433" y="231"/>
                  </a:lnTo>
                  <a:lnTo>
                    <a:pt x="6388" y="257"/>
                  </a:lnTo>
                  <a:lnTo>
                    <a:pt x="6342" y="282"/>
                  </a:lnTo>
                  <a:lnTo>
                    <a:pt x="6298" y="309"/>
                  </a:lnTo>
                  <a:lnTo>
                    <a:pt x="6254" y="337"/>
                  </a:lnTo>
                  <a:lnTo>
                    <a:pt x="6211" y="366"/>
                  </a:lnTo>
                  <a:lnTo>
                    <a:pt x="6169" y="396"/>
                  </a:lnTo>
                  <a:lnTo>
                    <a:pt x="6127" y="428"/>
                  </a:lnTo>
                  <a:lnTo>
                    <a:pt x="6087" y="459"/>
                  </a:lnTo>
                  <a:lnTo>
                    <a:pt x="6046" y="492"/>
                  </a:lnTo>
                  <a:lnTo>
                    <a:pt x="6007" y="526"/>
                  </a:lnTo>
                  <a:lnTo>
                    <a:pt x="5968" y="560"/>
                  </a:lnTo>
                  <a:lnTo>
                    <a:pt x="5931" y="595"/>
                  </a:lnTo>
                  <a:lnTo>
                    <a:pt x="5894" y="632"/>
                  </a:lnTo>
                  <a:lnTo>
                    <a:pt x="5857" y="670"/>
                  </a:lnTo>
                  <a:lnTo>
                    <a:pt x="5822" y="706"/>
                  </a:lnTo>
                  <a:lnTo>
                    <a:pt x="5788" y="745"/>
                  </a:lnTo>
                  <a:lnTo>
                    <a:pt x="5754" y="784"/>
                  </a:lnTo>
                  <a:lnTo>
                    <a:pt x="5721" y="824"/>
                  </a:lnTo>
                  <a:lnTo>
                    <a:pt x="5690" y="865"/>
                  </a:lnTo>
                  <a:lnTo>
                    <a:pt x="5659" y="905"/>
                  </a:lnTo>
                  <a:lnTo>
                    <a:pt x="5630" y="948"/>
                  </a:lnTo>
                  <a:lnTo>
                    <a:pt x="5601" y="989"/>
                  </a:lnTo>
                  <a:lnTo>
                    <a:pt x="5573" y="1032"/>
                  </a:lnTo>
                  <a:lnTo>
                    <a:pt x="5545" y="1075"/>
                  </a:lnTo>
                  <a:lnTo>
                    <a:pt x="5520" y="1119"/>
                  </a:lnTo>
                  <a:lnTo>
                    <a:pt x="5495" y="1163"/>
                  </a:lnTo>
                  <a:lnTo>
                    <a:pt x="5471" y="1208"/>
                  </a:lnTo>
                  <a:lnTo>
                    <a:pt x="5448" y="1254"/>
                  </a:lnTo>
                  <a:lnTo>
                    <a:pt x="5427" y="1299"/>
                  </a:lnTo>
                  <a:lnTo>
                    <a:pt x="5407" y="1344"/>
                  </a:lnTo>
                  <a:lnTo>
                    <a:pt x="5387" y="1391"/>
                  </a:lnTo>
                  <a:lnTo>
                    <a:pt x="5369" y="1438"/>
                  </a:lnTo>
                  <a:lnTo>
                    <a:pt x="5351" y="1484"/>
                  </a:lnTo>
                  <a:lnTo>
                    <a:pt x="5335" y="1531"/>
                  </a:lnTo>
                  <a:lnTo>
                    <a:pt x="5321" y="1579"/>
                  </a:lnTo>
                  <a:lnTo>
                    <a:pt x="5307" y="1625"/>
                  </a:lnTo>
                  <a:lnTo>
                    <a:pt x="5295" y="1673"/>
                  </a:lnTo>
                  <a:lnTo>
                    <a:pt x="5283" y="1721"/>
                  </a:lnTo>
                  <a:lnTo>
                    <a:pt x="5273" y="1769"/>
                  </a:lnTo>
                  <a:lnTo>
                    <a:pt x="5266" y="1817"/>
                  </a:lnTo>
                  <a:lnTo>
                    <a:pt x="5258" y="1864"/>
                  </a:lnTo>
                  <a:lnTo>
                    <a:pt x="5252" y="1914"/>
                  </a:lnTo>
                  <a:lnTo>
                    <a:pt x="5247" y="1961"/>
                  </a:lnTo>
                  <a:lnTo>
                    <a:pt x="5243" y="2009"/>
                  </a:lnTo>
                  <a:lnTo>
                    <a:pt x="5242" y="2057"/>
                  </a:lnTo>
                  <a:lnTo>
                    <a:pt x="5240" y="2105"/>
                  </a:lnTo>
                  <a:lnTo>
                    <a:pt x="5240" y="2105"/>
                  </a:lnTo>
                  <a:lnTo>
                    <a:pt x="5242" y="2153"/>
                  </a:lnTo>
                  <a:lnTo>
                    <a:pt x="5242" y="2201"/>
                  </a:lnTo>
                  <a:lnTo>
                    <a:pt x="5244" y="2246"/>
                  </a:lnTo>
                  <a:lnTo>
                    <a:pt x="5247" y="2293"/>
                  </a:lnTo>
                  <a:lnTo>
                    <a:pt x="5250" y="2338"/>
                  </a:lnTo>
                  <a:lnTo>
                    <a:pt x="5254" y="2382"/>
                  </a:lnTo>
                  <a:lnTo>
                    <a:pt x="5259" y="2426"/>
                  </a:lnTo>
                  <a:lnTo>
                    <a:pt x="5266" y="2470"/>
                  </a:lnTo>
                  <a:lnTo>
                    <a:pt x="5272" y="2513"/>
                  </a:lnTo>
                  <a:lnTo>
                    <a:pt x="5279" y="2556"/>
                  </a:lnTo>
                  <a:lnTo>
                    <a:pt x="5287" y="2597"/>
                  </a:lnTo>
                  <a:lnTo>
                    <a:pt x="5296" y="2639"/>
                  </a:lnTo>
                  <a:lnTo>
                    <a:pt x="5306" y="2679"/>
                  </a:lnTo>
                  <a:lnTo>
                    <a:pt x="5316" y="2719"/>
                  </a:lnTo>
                  <a:lnTo>
                    <a:pt x="5326" y="2760"/>
                  </a:lnTo>
                  <a:lnTo>
                    <a:pt x="5337" y="2799"/>
                  </a:lnTo>
                  <a:lnTo>
                    <a:pt x="5350" y="2836"/>
                  </a:lnTo>
                  <a:lnTo>
                    <a:pt x="5363" y="2874"/>
                  </a:lnTo>
                  <a:lnTo>
                    <a:pt x="5376" y="2912"/>
                  </a:lnTo>
                  <a:lnTo>
                    <a:pt x="5390" y="2949"/>
                  </a:lnTo>
                  <a:lnTo>
                    <a:pt x="5405" y="2985"/>
                  </a:lnTo>
                  <a:lnTo>
                    <a:pt x="5421" y="3020"/>
                  </a:lnTo>
                  <a:lnTo>
                    <a:pt x="5437" y="3056"/>
                  </a:lnTo>
                  <a:lnTo>
                    <a:pt x="5453" y="3091"/>
                  </a:lnTo>
                  <a:lnTo>
                    <a:pt x="5471" y="3125"/>
                  </a:lnTo>
                  <a:lnTo>
                    <a:pt x="5490" y="3158"/>
                  </a:lnTo>
                  <a:lnTo>
                    <a:pt x="5507" y="3192"/>
                  </a:lnTo>
                  <a:lnTo>
                    <a:pt x="5528" y="3223"/>
                  </a:lnTo>
                  <a:lnTo>
                    <a:pt x="5546" y="3256"/>
                  </a:lnTo>
                  <a:lnTo>
                    <a:pt x="5567" y="3287"/>
                  </a:lnTo>
                  <a:lnTo>
                    <a:pt x="5588" y="3317"/>
                  </a:lnTo>
                  <a:lnTo>
                    <a:pt x="5609" y="3348"/>
                  </a:lnTo>
                  <a:lnTo>
                    <a:pt x="5632" y="3378"/>
                  </a:lnTo>
                  <a:lnTo>
                    <a:pt x="5655" y="3407"/>
                  </a:lnTo>
                  <a:lnTo>
                    <a:pt x="5701" y="3465"/>
                  </a:lnTo>
                  <a:lnTo>
                    <a:pt x="5750" y="3519"/>
                  </a:lnTo>
                  <a:lnTo>
                    <a:pt x="5802" y="3573"/>
                  </a:lnTo>
                  <a:lnTo>
                    <a:pt x="5855" y="3623"/>
                  </a:lnTo>
                  <a:lnTo>
                    <a:pt x="5910" y="3672"/>
                  </a:lnTo>
                  <a:lnTo>
                    <a:pt x="5967" y="3719"/>
                  </a:lnTo>
                  <a:lnTo>
                    <a:pt x="6026" y="3764"/>
                  </a:lnTo>
                  <a:lnTo>
                    <a:pt x="6087" y="3808"/>
                  </a:lnTo>
                  <a:lnTo>
                    <a:pt x="6150" y="3849"/>
                  </a:lnTo>
                  <a:lnTo>
                    <a:pt x="6214" y="3889"/>
                  </a:lnTo>
                  <a:lnTo>
                    <a:pt x="6279" y="3926"/>
                  </a:lnTo>
                  <a:lnTo>
                    <a:pt x="6346" y="3962"/>
                  </a:lnTo>
                  <a:lnTo>
                    <a:pt x="6415" y="3995"/>
                  </a:lnTo>
                  <a:lnTo>
                    <a:pt x="6486" y="4028"/>
                  </a:lnTo>
                  <a:lnTo>
                    <a:pt x="6558" y="4058"/>
                  </a:lnTo>
                  <a:lnTo>
                    <a:pt x="6558" y="5030"/>
                  </a:lnTo>
                  <a:lnTo>
                    <a:pt x="4329" y="5263"/>
                  </a:lnTo>
                  <a:lnTo>
                    <a:pt x="4329" y="5263"/>
                  </a:lnTo>
                  <a:lnTo>
                    <a:pt x="4319" y="5240"/>
                  </a:lnTo>
                  <a:lnTo>
                    <a:pt x="4306" y="5219"/>
                  </a:lnTo>
                  <a:lnTo>
                    <a:pt x="4295" y="5197"/>
                  </a:lnTo>
                  <a:lnTo>
                    <a:pt x="4281" y="5176"/>
                  </a:lnTo>
                  <a:lnTo>
                    <a:pt x="4267" y="5154"/>
                  </a:lnTo>
                  <a:lnTo>
                    <a:pt x="4252" y="5136"/>
                  </a:lnTo>
                  <a:lnTo>
                    <a:pt x="4237" y="5115"/>
                  </a:lnTo>
                  <a:lnTo>
                    <a:pt x="4222" y="5097"/>
                  </a:lnTo>
                  <a:lnTo>
                    <a:pt x="4204" y="5078"/>
                  </a:lnTo>
                  <a:lnTo>
                    <a:pt x="4188" y="5060"/>
                  </a:lnTo>
                  <a:lnTo>
                    <a:pt x="4170" y="5042"/>
                  </a:lnTo>
                  <a:lnTo>
                    <a:pt x="4151" y="5026"/>
                  </a:lnTo>
                  <a:lnTo>
                    <a:pt x="4132" y="5011"/>
                  </a:lnTo>
                  <a:lnTo>
                    <a:pt x="4112" y="4995"/>
                  </a:lnTo>
                  <a:lnTo>
                    <a:pt x="4092" y="4981"/>
                  </a:lnTo>
                  <a:lnTo>
                    <a:pt x="4072" y="4967"/>
                  </a:lnTo>
                  <a:lnTo>
                    <a:pt x="4050" y="4953"/>
                  </a:lnTo>
                  <a:lnTo>
                    <a:pt x="4029" y="4940"/>
                  </a:lnTo>
                  <a:lnTo>
                    <a:pt x="4008" y="4929"/>
                  </a:lnTo>
                  <a:lnTo>
                    <a:pt x="3985" y="4918"/>
                  </a:lnTo>
                  <a:lnTo>
                    <a:pt x="3962" y="4908"/>
                  </a:lnTo>
                  <a:lnTo>
                    <a:pt x="3938" y="4899"/>
                  </a:lnTo>
                  <a:lnTo>
                    <a:pt x="3914" y="4890"/>
                  </a:lnTo>
                  <a:lnTo>
                    <a:pt x="3890" y="4882"/>
                  </a:lnTo>
                  <a:lnTo>
                    <a:pt x="3865" y="4875"/>
                  </a:lnTo>
                  <a:lnTo>
                    <a:pt x="3841" y="4869"/>
                  </a:lnTo>
                  <a:lnTo>
                    <a:pt x="3816" y="4864"/>
                  </a:lnTo>
                  <a:lnTo>
                    <a:pt x="3790" y="4860"/>
                  </a:lnTo>
                  <a:lnTo>
                    <a:pt x="3765" y="4856"/>
                  </a:lnTo>
                  <a:lnTo>
                    <a:pt x="3738" y="4854"/>
                  </a:lnTo>
                  <a:lnTo>
                    <a:pt x="3712" y="4852"/>
                  </a:lnTo>
                  <a:lnTo>
                    <a:pt x="3685" y="4852"/>
                  </a:lnTo>
                  <a:lnTo>
                    <a:pt x="3685" y="4852"/>
                  </a:lnTo>
                  <a:lnTo>
                    <a:pt x="3649" y="4854"/>
                  </a:lnTo>
                  <a:lnTo>
                    <a:pt x="3612" y="4856"/>
                  </a:lnTo>
                  <a:lnTo>
                    <a:pt x="3577" y="4860"/>
                  </a:lnTo>
                  <a:lnTo>
                    <a:pt x="3542" y="4866"/>
                  </a:lnTo>
                  <a:lnTo>
                    <a:pt x="3508" y="4875"/>
                  </a:lnTo>
                  <a:lnTo>
                    <a:pt x="3474" y="4884"/>
                  </a:lnTo>
                  <a:lnTo>
                    <a:pt x="3441" y="4895"/>
                  </a:lnTo>
                  <a:lnTo>
                    <a:pt x="3409" y="4908"/>
                  </a:lnTo>
                  <a:lnTo>
                    <a:pt x="3378" y="4922"/>
                  </a:lnTo>
                  <a:lnTo>
                    <a:pt x="3346" y="4938"/>
                  </a:lnTo>
                  <a:lnTo>
                    <a:pt x="3317" y="4956"/>
                  </a:lnTo>
                  <a:lnTo>
                    <a:pt x="3288" y="4973"/>
                  </a:lnTo>
                  <a:lnTo>
                    <a:pt x="3261" y="4993"/>
                  </a:lnTo>
                  <a:lnTo>
                    <a:pt x="3233" y="5015"/>
                  </a:lnTo>
                  <a:lnTo>
                    <a:pt x="3208" y="5036"/>
                  </a:lnTo>
                  <a:lnTo>
                    <a:pt x="3183" y="5060"/>
                  </a:lnTo>
                  <a:lnTo>
                    <a:pt x="3160" y="5085"/>
                  </a:lnTo>
                  <a:lnTo>
                    <a:pt x="3137" y="5110"/>
                  </a:lnTo>
                  <a:lnTo>
                    <a:pt x="3116" y="5137"/>
                  </a:lnTo>
                  <a:lnTo>
                    <a:pt x="3096" y="5165"/>
                  </a:lnTo>
                  <a:lnTo>
                    <a:pt x="3078" y="5193"/>
                  </a:lnTo>
                  <a:lnTo>
                    <a:pt x="3061" y="5224"/>
                  </a:lnTo>
                  <a:lnTo>
                    <a:pt x="3045" y="5254"/>
                  </a:lnTo>
                  <a:lnTo>
                    <a:pt x="3032" y="5285"/>
                  </a:lnTo>
                  <a:lnTo>
                    <a:pt x="3018" y="5318"/>
                  </a:lnTo>
                  <a:lnTo>
                    <a:pt x="3008" y="5351"/>
                  </a:lnTo>
                  <a:lnTo>
                    <a:pt x="2998" y="5385"/>
                  </a:lnTo>
                  <a:lnTo>
                    <a:pt x="2990" y="5419"/>
                  </a:lnTo>
                  <a:lnTo>
                    <a:pt x="2984" y="5454"/>
                  </a:lnTo>
                  <a:lnTo>
                    <a:pt x="2979" y="5489"/>
                  </a:lnTo>
                  <a:lnTo>
                    <a:pt x="2976" y="5526"/>
                  </a:lnTo>
                  <a:lnTo>
                    <a:pt x="2975" y="5562"/>
                  </a:lnTo>
                  <a:lnTo>
                    <a:pt x="2975" y="5562"/>
                  </a:lnTo>
                  <a:lnTo>
                    <a:pt x="2976" y="5599"/>
                  </a:lnTo>
                  <a:lnTo>
                    <a:pt x="2979" y="5634"/>
                  </a:lnTo>
                  <a:lnTo>
                    <a:pt x="2984" y="5671"/>
                  </a:lnTo>
                  <a:lnTo>
                    <a:pt x="2990" y="5705"/>
                  </a:lnTo>
                  <a:lnTo>
                    <a:pt x="2998" y="5740"/>
                  </a:lnTo>
                  <a:lnTo>
                    <a:pt x="3008" y="5773"/>
                  </a:lnTo>
                  <a:lnTo>
                    <a:pt x="3018" y="5807"/>
                  </a:lnTo>
                  <a:lnTo>
                    <a:pt x="3032" y="5838"/>
                  </a:lnTo>
                  <a:lnTo>
                    <a:pt x="3045" y="5870"/>
                  </a:lnTo>
                  <a:lnTo>
                    <a:pt x="3061" y="5900"/>
                  </a:lnTo>
                  <a:lnTo>
                    <a:pt x="3078" y="5930"/>
                  </a:lnTo>
                  <a:lnTo>
                    <a:pt x="3096" y="5959"/>
                  </a:lnTo>
                  <a:lnTo>
                    <a:pt x="3116" y="5987"/>
                  </a:lnTo>
                  <a:lnTo>
                    <a:pt x="3137" y="6013"/>
                  </a:lnTo>
                  <a:lnTo>
                    <a:pt x="3160" y="6040"/>
                  </a:lnTo>
                  <a:lnTo>
                    <a:pt x="3183" y="6064"/>
                  </a:lnTo>
                  <a:lnTo>
                    <a:pt x="3208" y="6087"/>
                  </a:lnTo>
                  <a:lnTo>
                    <a:pt x="3233" y="6110"/>
                  </a:lnTo>
                  <a:lnTo>
                    <a:pt x="3261" y="6130"/>
                  </a:lnTo>
                  <a:lnTo>
                    <a:pt x="3288" y="6150"/>
                  </a:lnTo>
                  <a:lnTo>
                    <a:pt x="3317" y="6169"/>
                  </a:lnTo>
                  <a:lnTo>
                    <a:pt x="3346" y="6186"/>
                  </a:lnTo>
                  <a:lnTo>
                    <a:pt x="3378" y="6202"/>
                  </a:lnTo>
                  <a:lnTo>
                    <a:pt x="3409" y="6216"/>
                  </a:lnTo>
                  <a:lnTo>
                    <a:pt x="3441" y="6228"/>
                  </a:lnTo>
                  <a:lnTo>
                    <a:pt x="3474" y="6240"/>
                  </a:lnTo>
                  <a:lnTo>
                    <a:pt x="3508" y="6250"/>
                  </a:lnTo>
                  <a:lnTo>
                    <a:pt x="3542" y="6257"/>
                  </a:lnTo>
                  <a:lnTo>
                    <a:pt x="3577" y="6264"/>
                  </a:lnTo>
                  <a:lnTo>
                    <a:pt x="3612" y="6269"/>
                  </a:lnTo>
                  <a:lnTo>
                    <a:pt x="3649" y="6271"/>
                  </a:lnTo>
                  <a:lnTo>
                    <a:pt x="3685" y="6271"/>
                  </a:lnTo>
                  <a:lnTo>
                    <a:pt x="3685" y="6271"/>
                  </a:lnTo>
                  <a:lnTo>
                    <a:pt x="3710" y="6271"/>
                  </a:lnTo>
                  <a:lnTo>
                    <a:pt x="3736" y="6270"/>
                  </a:lnTo>
                  <a:lnTo>
                    <a:pt x="3759" y="6268"/>
                  </a:lnTo>
                  <a:lnTo>
                    <a:pt x="3785" y="6265"/>
                  </a:lnTo>
                  <a:lnTo>
                    <a:pt x="3809" y="6261"/>
                  </a:lnTo>
                  <a:lnTo>
                    <a:pt x="3833" y="6256"/>
                  </a:lnTo>
                  <a:lnTo>
                    <a:pt x="3856" y="6251"/>
                  </a:lnTo>
                  <a:lnTo>
                    <a:pt x="3880" y="6245"/>
                  </a:lnTo>
                  <a:lnTo>
                    <a:pt x="3903" y="6237"/>
                  </a:lnTo>
                  <a:lnTo>
                    <a:pt x="3926" y="6230"/>
                  </a:lnTo>
                  <a:lnTo>
                    <a:pt x="3948" y="6222"/>
                  </a:lnTo>
                  <a:lnTo>
                    <a:pt x="3970" y="6212"/>
                  </a:lnTo>
                  <a:lnTo>
                    <a:pt x="3991" y="6202"/>
                  </a:lnTo>
                  <a:lnTo>
                    <a:pt x="4013" y="6192"/>
                  </a:lnTo>
                  <a:lnTo>
                    <a:pt x="4034" y="6181"/>
                  </a:lnTo>
                  <a:lnTo>
                    <a:pt x="4054" y="6169"/>
                  </a:lnTo>
                  <a:lnTo>
                    <a:pt x="4074" y="6157"/>
                  </a:lnTo>
                  <a:lnTo>
                    <a:pt x="4093" y="6143"/>
                  </a:lnTo>
                  <a:lnTo>
                    <a:pt x="4112" y="6129"/>
                  </a:lnTo>
                  <a:lnTo>
                    <a:pt x="4131" y="6115"/>
                  </a:lnTo>
                  <a:lnTo>
                    <a:pt x="4149" y="6100"/>
                  </a:lnTo>
                  <a:lnTo>
                    <a:pt x="4166" y="6084"/>
                  </a:lnTo>
                  <a:lnTo>
                    <a:pt x="4184" y="6067"/>
                  </a:lnTo>
                  <a:lnTo>
                    <a:pt x="4200" y="6051"/>
                  </a:lnTo>
                  <a:lnTo>
                    <a:pt x="4215" y="6033"/>
                  </a:lnTo>
                  <a:lnTo>
                    <a:pt x="4230" y="6016"/>
                  </a:lnTo>
                  <a:lnTo>
                    <a:pt x="4246" y="5998"/>
                  </a:lnTo>
                  <a:lnTo>
                    <a:pt x="4259" y="5979"/>
                  </a:lnTo>
                  <a:lnTo>
                    <a:pt x="4273" y="5959"/>
                  </a:lnTo>
                  <a:lnTo>
                    <a:pt x="4286" y="5940"/>
                  </a:lnTo>
                  <a:lnTo>
                    <a:pt x="4298" y="5920"/>
                  </a:lnTo>
                  <a:lnTo>
                    <a:pt x="4310" y="5899"/>
                  </a:lnTo>
                  <a:lnTo>
                    <a:pt x="6558" y="6256"/>
                  </a:lnTo>
                  <a:lnTo>
                    <a:pt x="6429" y="12571"/>
                  </a:lnTo>
                  <a:lnTo>
                    <a:pt x="6429" y="12571"/>
                  </a:lnTo>
                  <a:close/>
                  <a:moveTo>
                    <a:pt x="7346" y="1079"/>
                  </a:moveTo>
                  <a:lnTo>
                    <a:pt x="7346" y="1079"/>
                  </a:lnTo>
                  <a:lnTo>
                    <a:pt x="7399" y="1080"/>
                  </a:lnTo>
                  <a:lnTo>
                    <a:pt x="7452" y="1084"/>
                  </a:lnTo>
                  <a:lnTo>
                    <a:pt x="7502" y="1091"/>
                  </a:lnTo>
                  <a:lnTo>
                    <a:pt x="7554" y="1100"/>
                  </a:lnTo>
                  <a:lnTo>
                    <a:pt x="7603" y="1111"/>
                  </a:lnTo>
                  <a:lnTo>
                    <a:pt x="7652" y="1125"/>
                  </a:lnTo>
                  <a:lnTo>
                    <a:pt x="7699" y="1142"/>
                  </a:lnTo>
                  <a:lnTo>
                    <a:pt x="7745" y="1159"/>
                  </a:lnTo>
                  <a:lnTo>
                    <a:pt x="7792" y="1181"/>
                  </a:lnTo>
                  <a:lnTo>
                    <a:pt x="7836" y="1203"/>
                  </a:lnTo>
                  <a:lnTo>
                    <a:pt x="7879" y="1227"/>
                  </a:lnTo>
                  <a:lnTo>
                    <a:pt x="7920" y="1254"/>
                  </a:lnTo>
                  <a:lnTo>
                    <a:pt x="7961" y="1283"/>
                  </a:lnTo>
                  <a:lnTo>
                    <a:pt x="8000" y="1313"/>
                  </a:lnTo>
                  <a:lnTo>
                    <a:pt x="8036" y="1346"/>
                  </a:lnTo>
                  <a:lnTo>
                    <a:pt x="8073" y="1380"/>
                  </a:lnTo>
                  <a:lnTo>
                    <a:pt x="8107" y="1415"/>
                  </a:lnTo>
                  <a:lnTo>
                    <a:pt x="8138" y="1453"/>
                  </a:lnTo>
                  <a:lnTo>
                    <a:pt x="8168" y="1492"/>
                  </a:lnTo>
                  <a:lnTo>
                    <a:pt x="8197" y="1532"/>
                  </a:lnTo>
                  <a:lnTo>
                    <a:pt x="8224" y="1574"/>
                  </a:lnTo>
                  <a:lnTo>
                    <a:pt x="8249" y="1616"/>
                  </a:lnTo>
                  <a:lnTo>
                    <a:pt x="8272" y="1660"/>
                  </a:lnTo>
                  <a:lnTo>
                    <a:pt x="8292" y="1706"/>
                  </a:lnTo>
                  <a:lnTo>
                    <a:pt x="8311" y="1752"/>
                  </a:lnTo>
                  <a:lnTo>
                    <a:pt x="8327" y="1800"/>
                  </a:lnTo>
                  <a:lnTo>
                    <a:pt x="8341" y="1849"/>
                  </a:lnTo>
                  <a:lnTo>
                    <a:pt x="8352" y="1898"/>
                  </a:lnTo>
                  <a:lnTo>
                    <a:pt x="8361" y="1949"/>
                  </a:lnTo>
                  <a:lnTo>
                    <a:pt x="8367" y="2000"/>
                  </a:lnTo>
                  <a:lnTo>
                    <a:pt x="8371" y="2052"/>
                  </a:lnTo>
                  <a:lnTo>
                    <a:pt x="8372" y="2105"/>
                  </a:lnTo>
                  <a:lnTo>
                    <a:pt x="8372" y="2105"/>
                  </a:lnTo>
                  <a:lnTo>
                    <a:pt x="8371" y="2158"/>
                  </a:lnTo>
                  <a:lnTo>
                    <a:pt x="8367" y="2211"/>
                  </a:lnTo>
                  <a:lnTo>
                    <a:pt x="8361" y="2261"/>
                  </a:lnTo>
                  <a:lnTo>
                    <a:pt x="8352" y="2313"/>
                  </a:lnTo>
                  <a:lnTo>
                    <a:pt x="8341" y="2362"/>
                  </a:lnTo>
                  <a:lnTo>
                    <a:pt x="8327" y="2411"/>
                  </a:lnTo>
                  <a:lnTo>
                    <a:pt x="8311" y="2459"/>
                  </a:lnTo>
                  <a:lnTo>
                    <a:pt x="8292" y="2505"/>
                  </a:lnTo>
                  <a:lnTo>
                    <a:pt x="8272" y="2551"/>
                  </a:lnTo>
                  <a:lnTo>
                    <a:pt x="8249" y="2595"/>
                  </a:lnTo>
                  <a:lnTo>
                    <a:pt x="8224" y="2638"/>
                  </a:lnTo>
                  <a:lnTo>
                    <a:pt x="8197" y="2679"/>
                  </a:lnTo>
                  <a:lnTo>
                    <a:pt x="8168" y="2719"/>
                  </a:lnTo>
                  <a:lnTo>
                    <a:pt x="8138" y="2758"/>
                  </a:lnTo>
                  <a:lnTo>
                    <a:pt x="8107" y="2795"/>
                  </a:lnTo>
                  <a:lnTo>
                    <a:pt x="8073" y="2831"/>
                  </a:lnTo>
                  <a:lnTo>
                    <a:pt x="8036" y="2865"/>
                  </a:lnTo>
                  <a:lnTo>
                    <a:pt x="8000" y="2897"/>
                  </a:lnTo>
                  <a:lnTo>
                    <a:pt x="7961" y="2927"/>
                  </a:lnTo>
                  <a:lnTo>
                    <a:pt x="7920" y="2956"/>
                  </a:lnTo>
                  <a:lnTo>
                    <a:pt x="7879" y="2982"/>
                  </a:lnTo>
                  <a:lnTo>
                    <a:pt x="7836" y="3008"/>
                  </a:lnTo>
                  <a:lnTo>
                    <a:pt x="7792" y="3030"/>
                  </a:lnTo>
                  <a:lnTo>
                    <a:pt x="7745" y="3050"/>
                  </a:lnTo>
                  <a:lnTo>
                    <a:pt x="7699" y="3069"/>
                  </a:lnTo>
                  <a:lnTo>
                    <a:pt x="7652" y="3086"/>
                  </a:lnTo>
                  <a:lnTo>
                    <a:pt x="7603" y="3100"/>
                  </a:lnTo>
                  <a:lnTo>
                    <a:pt x="7554" y="3111"/>
                  </a:lnTo>
                  <a:lnTo>
                    <a:pt x="7502" y="3120"/>
                  </a:lnTo>
                  <a:lnTo>
                    <a:pt x="7452" y="3126"/>
                  </a:lnTo>
                  <a:lnTo>
                    <a:pt x="7399" y="3130"/>
                  </a:lnTo>
                  <a:lnTo>
                    <a:pt x="7346" y="3131"/>
                  </a:lnTo>
                  <a:lnTo>
                    <a:pt x="7346" y="3131"/>
                  </a:lnTo>
                  <a:lnTo>
                    <a:pt x="7293" y="3130"/>
                  </a:lnTo>
                  <a:lnTo>
                    <a:pt x="7241" y="3126"/>
                  </a:lnTo>
                  <a:lnTo>
                    <a:pt x="7190" y="3120"/>
                  </a:lnTo>
                  <a:lnTo>
                    <a:pt x="7139" y="3111"/>
                  </a:lnTo>
                  <a:lnTo>
                    <a:pt x="7090" y="3100"/>
                  </a:lnTo>
                  <a:lnTo>
                    <a:pt x="7041" y="3086"/>
                  </a:lnTo>
                  <a:lnTo>
                    <a:pt x="6993" y="3069"/>
                  </a:lnTo>
                  <a:lnTo>
                    <a:pt x="6947" y="3050"/>
                  </a:lnTo>
                  <a:lnTo>
                    <a:pt x="6901" y="3030"/>
                  </a:lnTo>
                  <a:lnTo>
                    <a:pt x="6857" y="3008"/>
                  </a:lnTo>
                  <a:lnTo>
                    <a:pt x="6815" y="2982"/>
                  </a:lnTo>
                  <a:lnTo>
                    <a:pt x="6773" y="2956"/>
                  </a:lnTo>
                  <a:lnTo>
                    <a:pt x="6733" y="2927"/>
                  </a:lnTo>
                  <a:lnTo>
                    <a:pt x="6694" y="2897"/>
                  </a:lnTo>
                  <a:lnTo>
                    <a:pt x="6656" y="2865"/>
                  </a:lnTo>
                  <a:lnTo>
                    <a:pt x="6621" y="2831"/>
                  </a:lnTo>
                  <a:lnTo>
                    <a:pt x="6587" y="2795"/>
                  </a:lnTo>
                  <a:lnTo>
                    <a:pt x="6554" y="2758"/>
                  </a:lnTo>
                  <a:lnTo>
                    <a:pt x="6524" y="2719"/>
                  </a:lnTo>
                  <a:lnTo>
                    <a:pt x="6495" y="2679"/>
                  </a:lnTo>
                  <a:lnTo>
                    <a:pt x="6468" y="2638"/>
                  </a:lnTo>
                  <a:lnTo>
                    <a:pt x="6444" y="2595"/>
                  </a:lnTo>
                  <a:lnTo>
                    <a:pt x="6422" y="2551"/>
                  </a:lnTo>
                  <a:lnTo>
                    <a:pt x="6400" y="2505"/>
                  </a:lnTo>
                  <a:lnTo>
                    <a:pt x="6383" y="2459"/>
                  </a:lnTo>
                  <a:lnTo>
                    <a:pt x="6366" y="2411"/>
                  </a:lnTo>
                  <a:lnTo>
                    <a:pt x="6352" y="2362"/>
                  </a:lnTo>
                  <a:lnTo>
                    <a:pt x="6341" y="2313"/>
                  </a:lnTo>
                  <a:lnTo>
                    <a:pt x="6332" y="2261"/>
                  </a:lnTo>
                  <a:lnTo>
                    <a:pt x="6325" y="2211"/>
                  </a:lnTo>
                  <a:lnTo>
                    <a:pt x="6321" y="2158"/>
                  </a:lnTo>
                  <a:lnTo>
                    <a:pt x="6320" y="2105"/>
                  </a:lnTo>
                  <a:lnTo>
                    <a:pt x="6320" y="2105"/>
                  </a:lnTo>
                  <a:lnTo>
                    <a:pt x="6321" y="2052"/>
                  </a:lnTo>
                  <a:lnTo>
                    <a:pt x="6325" y="2000"/>
                  </a:lnTo>
                  <a:lnTo>
                    <a:pt x="6332" y="1949"/>
                  </a:lnTo>
                  <a:lnTo>
                    <a:pt x="6341" y="1898"/>
                  </a:lnTo>
                  <a:lnTo>
                    <a:pt x="6352" y="1849"/>
                  </a:lnTo>
                  <a:lnTo>
                    <a:pt x="6366" y="1800"/>
                  </a:lnTo>
                  <a:lnTo>
                    <a:pt x="6383" y="1752"/>
                  </a:lnTo>
                  <a:lnTo>
                    <a:pt x="6400" y="1706"/>
                  </a:lnTo>
                  <a:lnTo>
                    <a:pt x="6422" y="1660"/>
                  </a:lnTo>
                  <a:lnTo>
                    <a:pt x="6444" y="1616"/>
                  </a:lnTo>
                  <a:lnTo>
                    <a:pt x="6468" y="1574"/>
                  </a:lnTo>
                  <a:lnTo>
                    <a:pt x="6495" y="1532"/>
                  </a:lnTo>
                  <a:lnTo>
                    <a:pt x="6524" y="1492"/>
                  </a:lnTo>
                  <a:lnTo>
                    <a:pt x="6554" y="1453"/>
                  </a:lnTo>
                  <a:lnTo>
                    <a:pt x="6587" y="1415"/>
                  </a:lnTo>
                  <a:lnTo>
                    <a:pt x="6621" y="1380"/>
                  </a:lnTo>
                  <a:lnTo>
                    <a:pt x="6656" y="1346"/>
                  </a:lnTo>
                  <a:lnTo>
                    <a:pt x="6694" y="1313"/>
                  </a:lnTo>
                  <a:lnTo>
                    <a:pt x="6733" y="1283"/>
                  </a:lnTo>
                  <a:lnTo>
                    <a:pt x="6773" y="1254"/>
                  </a:lnTo>
                  <a:lnTo>
                    <a:pt x="6815" y="1227"/>
                  </a:lnTo>
                  <a:lnTo>
                    <a:pt x="6857" y="1203"/>
                  </a:lnTo>
                  <a:lnTo>
                    <a:pt x="6901" y="1181"/>
                  </a:lnTo>
                  <a:lnTo>
                    <a:pt x="6947" y="1159"/>
                  </a:lnTo>
                  <a:lnTo>
                    <a:pt x="6993" y="1142"/>
                  </a:lnTo>
                  <a:lnTo>
                    <a:pt x="7041" y="1125"/>
                  </a:lnTo>
                  <a:lnTo>
                    <a:pt x="7090" y="1111"/>
                  </a:lnTo>
                  <a:lnTo>
                    <a:pt x="7139" y="1100"/>
                  </a:lnTo>
                  <a:lnTo>
                    <a:pt x="7190" y="1091"/>
                  </a:lnTo>
                  <a:lnTo>
                    <a:pt x="7241" y="1084"/>
                  </a:lnTo>
                  <a:lnTo>
                    <a:pt x="7293" y="1080"/>
                  </a:lnTo>
                  <a:lnTo>
                    <a:pt x="7346" y="1079"/>
                  </a:lnTo>
                  <a:lnTo>
                    <a:pt x="7346" y="1079"/>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13" name="组合 12"/>
          <p:cNvGrpSpPr/>
          <p:nvPr/>
        </p:nvGrpSpPr>
        <p:grpSpPr>
          <a:xfrm>
            <a:off x="889001" y="4842680"/>
            <a:ext cx="3925838" cy="549416"/>
            <a:chOff x="889001" y="4842680"/>
            <a:chExt cx="3925838" cy="549416"/>
          </a:xfrm>
        </p:grpSpPr>
        <p:grpSp>
          <p:nvGrpSpPr>
            <p:cNvPr id="14" name="组合 13"/>
            <p:cNvGrpSpPr/>
            <p:nvPr/>
          </p:nvGrpSpPr>
          <p:grpSpPr>
            <a:xfrm>
              <a:off x="889001" y="4842680"/>
              <a:ext cx="3925838" cy="549416"/>
              <a:chOff x="889001" y="4842680"/>
              <a:chExt cx="3925838" cy="549416"/>
            </a:xfrm>
          </p:grpSpPr>
          <p:sp>
            <p:nvSpPr>
              <p:cNvPr id="16" name="矩形 15"/>
              <p:cNvSpPr/>
              <p:nvPr/>
            </p:nvSpPr>
            <p:spPr>
              <a:xfrm>
                <a:off x="889001" y="4842680"/>
                <a:ext cx="3925838" cy="549416"/>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333500" y="4948111"/>
                <a:ext cx="3226647" cy="338554"/>
              </a:xfrm>
              <a:prstGeom prst="rect">
                <a:avLst/>
              </a:prstGeom>
            </p:spPr>
            <p:txBody>
              <a:bodyPr wrap="square">
                <a:spAutoFit/>
              </a:bodyPr>
              <a:lstStyle/>
              <a:p>
                <a:r>
                  <a:rPr lang="zh-CN" altLang="en-US" sz="800" dirty="0">
                    <a:solidFill>
                      <a:schemeClr val="tx2">
                        <a:lumMod val="40000"/>
                        <a:lumOff val="60000"/>
                      </a:schemeClr>
                    </a:solidFill>
                  </a:rPr>
                  <a:t>Because this text with "Ipsum Lorem" start, and often used in the title of the test, so generally referred to as Ipsum Lorem</a:t>
                </a:r>
                <a:endParaRPr lang="zh-CN" altLang="en-US" sz="800" dirty="0">
                  <a:solidFill>
                    <a:schemeClr val="tx2">
                      <a:lumMod val="40000"/>
                      <a:lumOff val="60000"/>
                    </a:schemeClr>
                  </a:solidFill>
                </a:endParaRPr>
              </a:p>
            </p:txBody>
          </p:sp>
        </p:grpSp>
        <p:sp>
          <p:nvSpPr>
            <p:cNvPr id="15" name="Freeform 354"/>
            <p:cNvSpPr>
              <a:spLocks noEditPoints="1"/>
            </p:cNvSpPr>
            <p:nvPr/>
          </p:nvSpPr>
          <p:spPr bwMode="auto">
            <a:xfrm>
              <a:off x="1017929" y="4995929"/>
              <a:ext cx="253022" cy="242918"/>
            </a:xfrm>
            <a:custGeom>
              <a:avLst/>
              <a:gdLst>
                <a:gd name="T0" fmla="*/ 7434 w 15422"/>
                <a:gd name="T1" fmla="*/ 3856 h 14806"/>
                <a:gd name="T2" fmla="*/ 5745 w 15422"/>
                <a:gd name="T3" fmla="*/ 2323 h 14806"/>
                <a:gd name="T4" fmla="*/ 3497 w 15422"/>
                <a:gd name="T5" fmla="*/ 1960 h 14806"/>
                <a:gd name="T6" fmla="*/ 1385 w 15422"/>
                <a:gd name="T7" fmla="*/ 2904 h 14806"/>
                <a:gd name="T8" fmla="*/ 153 w 15422"/>
                <a:gd name="T9" fmla="*/ 4836 h 14806"/>
                <a:gd name="T10" fmla="*/ 173 w 15422"/>
                <a:gd name="T11" fmla="*/ 7097 h 14806"/>
                <a:gd name="T12" fmla="*/ 1345 w 15422"/>
                <a:gd name="T13" fmla="*/ 8992 h 14806"/>
                <a:gd name="T14" fmla="*/ 2710 w 15422"/>
                <a:gd name="T15" fmla="*/ 11239 h 14806"/>
                <a:gd name="T16" fmla="*/ 4368 w 15422"/>
                <a:gd name="T17" fmla="*/ 13748 h 14806"/>
                <a:gd name="T18" fmla="*/ 5852 w 15422"/>
                <a:gd name="T19" fmla="*/ 10151 h 14806"/>
                <a:gd name="T20" fmla="*/ 7360 w 15422"/>
                <a:gd name="T21" fmla="*/ 8126 h 14806"/>
                <a:gd name="T22" fmla="*/ 8014 w 15422"/>
                <a:gd name="T23" fmla="*/ 5931 h 14806"/>
                <a:gd name="T24" fmla="*/ 2922 w 15422"/>
                <a:gd name="T25" fmla="*/ 7823 h 14806"/>
                <a:gd name="T26" fmla="*/ 2065 w 15422"/>
                <a:gd name="T27" fmla="*/ 6924 h 14806"/>
                <a:gd name="T28" fmla="*/ 1838 w 15422"/>
                <a:gd name="T29" fmla="*/ 5710 h 14806"/>
                <a:gd name="T30" fmla="*/ 2325 w 15422"/>
                <a:gd name="T31" fmla="*/ 4546 h 14806"/>
                <a:gd name="T32" fmla="*/ 3359 w 15422"/>
                <a:gd name="T33" fmla="*/ 3851 h 14806"/>
                <a:gd name="T34" fmla="*/ 4604 w 15422"/>
                <a:gd name="T35" fmla="*/ 3836 h 14806"/>
                <a:gd name="T36" fmla="*/ 5657 w 15422"/>
                <a:gd name="T37" fmla="*/ 4506 h 14806"/>
                <a:gd name="T38" fmla="*/ 6171 w 15422"/>
                <a:gd name="T39" fmla="*/ 5654 h 14806"/>
                <a:gd name="T40" fmla="*/ 5973 w 15422"/>
                <a:gd name="T41" fmla="*/ 6877 h 14806"/>
                <a:gd name="T42" fmla="*/ 5138 w 15422"/>
                <a:gd name="T43" fmla="*/ 7796 h 14806"/>
                <a:gd name="T44" fmla="*/ 12943 w 15422"/>
                <a:gd name="T45" fmla="*/ 0 h 14806"/>
                <a:gd name="T46" fmla="*/ 11607 w 15422"/>
                <a:gd name="T47" fmla="*/ 390 h 14806"/>
                <a:gd name="T48" fmla="*/ 10683 w 15422"/>
                <a:gd name="T49" fmla="*/ 1458 h 14806"/>
                <a:gd name="T50" fmla="*/ 10492 w 15422"/>
                <a:gd name="T51" fmla="*/ 2845 h 14806"/>
                <a:gd name="T52" fmla="*/ 11081 w 15422"/>
                <a:gd name="T53" fmla="*/ 4112 h 14806"/>
                <a:gd name="T54" fmla="*/ 12508 w 15422"/>
                <a:gd name="T55" fmla="*/ 6635 h 14806"/>
                <a:gd name="T56" fmla="*/ 13794 w 15422"/>
                <a:gd name="T57" fmla="*/ 5642 h 14806"/>
                <a:gd name="T58" fmla="*/ 14805 w 15422"/>
                <a:gd name="T59" fmla="*/ 4112 h 14806"/>
                <a:gd name="T60" fmla="*/ 15394 w 15422"/>
                <a:gd name="T61" fmla="*/ 2845 h 14806"/>
                <a:gd name="T62" fmla="*/ 15203 w 15422"/>
                <a:gd name="T63" fmla="*/ 1458 h 14806"/>
                <a:gd name="T64" fmla="*/ 14280 w 15422"/>
                <a:gd name="T65" fmla="*/ 390 h 14806"/>
                <a:gd name="T66" fmla="*/ 12943 w 15422"/>
                <a:gd name="T67" fmla="*/ 0 h 14806"/>
                <a:gd name="T68" fmla="*/ 12243 w 15422"/>
                <a:gd name="T69" fmla="*/ 3630 h 14806"/>
                <a:gd name="T70" fmla="*/ 11727 w 15422"/>
                <a:gd name="T71" fmla="*/ 3061 h 14806"/>
                <a:gd name="T72" fmla="*/ 11605 w 15422"/>
                <a:gd name="T73" fmla="*/ 2305 h 14806"/>
                <a:gd name="T74" fmla="*/ 11922 w 15422"/>
                <a:gd name="T75" fmla="*/ 1594 h 14806"/>
                <a:gd name="T76" fmla="*/ 12573 w 15422"/>
                <a:gd name="T77" fmla="*/ 1179 h 14806"/>
                <a:gd name="T78" fmla="*/ 13344 w 15422"/>
                <a:gd name="T79" fmla="*/ 1190 h 14806"/>
                <a:gd name="T80" fmla="*/ 13984 w 15422"/>
                <a:gd name="T81" fmla="*/ 1619 h 14806"/>
                <a:gd name="T82" fmla="*/ 14285 w 15422"/>
                <a:gd name="T83" fmla="*/ 2339 h 14806"/>
                <a:gd name="T84" fmla="*/ 14145 w 15422"/>
                <a:gd name="T85" fmla="*/ 3091 h 14806"/>
                <a:gd name="T86" fmla="*/ 13615 w 15422"/>
                <a:gd name="T87" fmla="*/ 3646 h 14806"/>
                <a:gd name="T88" fmla="*/ 12949 w 15422"/>
                <a:gd name="T89" fmla="*/ 11832 h 14806"/>
                <a:gd name="T90" fmla="*/ 12634 w 15422"/>
                <a:gd name="T91" fmla="*/ 12961 h 14806"/>
                <a:gd name="T92" fmla="*/ 11698 w 15422"/>
                <a:gd name="T93" fmla="*/ 13851 h 14806"/>
                <a:gd name="T94" fmla="*/ 10318 w 15422"/>
                <a:gd name="T95" fmla="*/ 14398 h 14806"/>
                <a:gd name="T96" fmla="*/ 5743 w 15422"/>
                <a:gd name="T97" fmla="*/ 14804 h 14806"/>
                <a:gd name="T98" fmla="*/ 8143 w 15422"/>
                <a:gd name="T99" fmla="*/ 12188 h 14806"/>
                <a:gd name="T100" fmla="*/ 10411 w 15422"/>
                <a:gd name="T101" fmla="*/ 11795 h 14806"/>
                <a:gd name="T102" fmla="*/ 10745 w 15422"/>
                <a:gd name="T103" fmla="*/ 11197 h 14806"/>
                <a:gd name="T104" fmla="*/ 9456 w 15422"/>
                <a:gd name="T105" fmla="*/ 10088 h 14806"/>
                <a:gd name="T106" fmla="*/ 8659 w 15422"/>
                <a:gd name="T107" fmla="*/ 9204 h 14806"/>
                <a:gd name="T108" fmla="*/ 9137 w 15422"/>
                <a:gd name="T109" fmla="*/ 8434 h 14806"/>
                <a:gd name="T110" fmla="*/ 10840 w 15422"/>
                <a:gd name="T111" fmla="*/ 7883 h 14806"/>
                <a:gd name="T112" fmla="*/ 12313 w 15422"/>
                <a:gd name="T113" fmla="*/ 7960 h 14806"/>
                <a:gd name="T114" fmla="*/ 10144 w 15422"/>
                <a:gd name="T115" fmla="*/ 8553 h 14806"/>
                <a:gd name="T116" fmla="*/ 9760 w 15422"/>
                <a:gd name="T117" fmla="*/ 9055 h 14806"/>
                <a:gd name="T118" fmla="*/ 10330 w 15422"/>
                <a:gd name="T119" fmla="*/ 9532 h 14806"/>
                <a:gd name="T120" fmla="*/ 12396 w 15422"/>
                <a:gd name="T121" fmla="*/ 10710 h 14806"/>
                <a:gd name="T122" fmla="*/ 12936 w 15422"/>
                <a:gd name="T123" fmla="*/ 11684 h 14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22" h="14806">
                  <a:moveTo>
                    <a:pt x="8014" y="5931"/>
                  </a:moveTo>
                  <a:lnTo>
                    <a:pt x="8014" y="5931"/>
                  </a:lnTo>
                  <a:lnTo>
                    <a:pt x="8013" y="5828"/>
                  </a:lnTo>
                  <a:lnTo>
                    <a:pt x="8009" y="5726"/>
                  </a:lnTo>
                  <a:lnTo>
                    <a:pt x="8003" y="5624"/>
                  </a:lnTo>
                  <a:lnTo>
                    <a:pt x="7994" y="5522"/>
                  </a:lnTo>
                  <a:lnTo>
                    <a:pt x="7983" y="5423"/>
                  </a:lnTo>
                  <a:lnTo>
                    <a:pt x="7968" y="5322"/>
                  </a:lnTo>
                  <a:lnTo>
                    <a:pt x="7952" y="5224"/>
                  </a:lnTo>
                  <a:lnTo>
                    <a:pt x="7933" y="5126"/>
                  </a:lnTo>
                  <a:lnTo>
                    <a:pt x="7912" y="5027"/>
                  </a:lnTo>
                  <a:lnTo>
                    <a:pt x="7889" y="4932"/>
                  </a:lnTo>
                  <a:lnTo>
                    <a:pt x="7862" y="4836"/>
                  </a:lnTo>
                  <a:lnTo>
                    <a:pt x="7834" y="4742"/>
                  </a:lnTo>
                  <a:lnTo>
                    <a:pt x="7804" y="4648"/>
                  </a:lnTo>
                  <a:lnTo>
                    <a:pt x="7771" y="4555"/>
                  </a:lnTo>
                  <a:lnTo>
                    <a:pt x="7736" y="4465"/>
                  </a:lnTo>
                  <a:lnTo>
                    <a:pt x="7700" y="4374"/>
                  </a:lnTo>
                  <a:lnTo>
                    <a:pt x="7661" y="4284"/>
                  </a:lnTo>
                  <a:lnTo>
                    <a:pt x="7619" y="4196"/>
                  </a:lnTo>
                  <a:lnTo>
                    <a:pt x="7576" y="4109"/>
                  </a:lnTo>
                  <a:lnTo>
                    <a:pt x="7531" y="4024"/>
                  </a:lnTo>
                  <a:lnTo>
                    <a:pt x="7484" y="3939"/>
                  </a:lnTo>
                  <a:lnTo>
                    <a:pt x="7434" y="3856"/>
                  </a:lnTo>
                  <a:lnTo>
                    <a:pt x="7384" y="3775"/>
                  </a:lnTo>
                  <a:lnTo>
                    <a:pt x="7331" y="3694"/>
                  </a:lnTo>
                  <a:lnTo>
                    <a:pt x="7275" y="3615"/>
                  </a:lnTo>
                  <a:lnTo>
                    <a:pt x="7219" y="3537"/>
                  </a:lnTo>
                  <a:lnTo>
                    <a:pt x="7161" y="3460"/>
                  </a:lnTo>
                  <a:lnTo>
                    <a:pt x="7100" y="3385"/>
                  </a:lnTo>
                  <a:lnTo>
                    <a:pt x="7037" y="3312"/>
                  </a:lnTo>
                  <a:lnTo>
                    <a:pt x="6974" y="3241"/>
                  </a:lnTo>
                  <a:lnTo>
                    <a:pt x="6909" y="3170"/>
                  </a:lnTo>
                  <a:lnTo>
                    <a:pt x="6841" y="3101"/>
                  </a:lnTo>
                  <a:lnTo>
                    <a:pt x="6773" y="3034"/>
                  </a:lnTo>
                  <a:lnTo>
                    <a:pt x="6702" y="2969"/>
                  </a:lnTo>
                  <a:lnTo>
                    <a:pt x="6631" y="2904"/>
                  </a:lnTo>
                  <a:lnTo>
                    <a:pt x="6556" y="2843"/>
                  </a:lnTo>
                  <a:lnTo>
                    <a:pt x="6482" y="2782"/>
                  </a:lnTo>
                  <a:lnTo>
                    <a:pt x="6405" y="2723"/>
                  </a:lnTo>
                  <a:lnTo>
                    <a:pt x="6327" y="2666"/>
                  </a:lnTo>
                  <a:lnTo>
                    <a:pt x="6248" y="2612"/>
                  </a:lnTo>
                  <a:lnTo>
                    <a:pt x="6167" y="2559"/>
                  </a:lnTo>
                  <a:lnTo>
                    <a:pt x="6085" y="2508"/>
                  </a:lnTo>
                  <a:lnTo>
                    <a:pt x="6002" y="2459"/>
                  </a:lnTo>
                  <a:lnTo>
                    <a:pt x="5918" y="2412"/>
                  </a:lnTo>
                  <a:lnTo>
                    <a:pt x="5832" y="2367"/>
                  </a:lnTo>
                  <a:lnTo>
                    <a:pt x="5745" y="2323"/>
                  </a:lnTo>
                  <a:lnTo>
                    <a:pt x="5657" y="2282"/>
                  </a:lnTo>
                  <a:lnTo>
                    <a:pt x="5568" y="2243"/>
                  </a:lnTo>
                  <a:lnTo>
                    <a:pt x="5477" y="2206"/>
                  </a:lnTo>
                  <a:lnTo>
                    <a:pt x="5385" y="2172"/>
                  </a:lnTo>
                  <a:lnTo>
                    <a:pt x="5293" y="2139"/>
                  </a:lnTo>
                  <a:lnTo>
                    <a:pt x="5199" y="2109"/>
                  </a:lnTo>
                  <a:lnTo>
                    <a:pt x="5104" y="2080"/>
                  </a:lnTo>
                  <a:lnTo>
                    <a:pt x="5009" y="2055"/>
                  </a:lnTo>
                  <a:lnTo>
                    <a:pt x="4913" y="2031"/>
                  </a:lnTo>
                  <a:lnTo>
                    <a:pt x="4816" y="2009"/>
                  </a:lnTo>
                  <a:lnTo>
                    <a:pt x="4718" y="1990"/>
                  </a:lnTo>
                  <a:lnTo>
                    <a:pt x="4618" y="1974"/>
                  </a:lnTo>
                  <a:lnTo>
                    <a:pt x="4519" y="1960"/>
                  </a:lnTo>
                  <a:lnTo>
                    <a:pt x="4418" y="1949"/>
                  </a:lnTo>
                  <a:lnTo>
                    <a:pt x="4316" y="1940"/>
                  </a:lnTo>
                  <a:lnTo>
                    <a:pt x="4214" y="1934"/>
                  </a:lnTo>
                  <a:lnTo>
                    <a:pt x="4111" y="1930"/>
                  </a:lnTo>
                  <a:lnTo>
                    <a:pt x="4007" y="1929"/>
                  </a:lnTo>
                  <a:lnTo>
                    <a:pt x="4007" y="1929"/>
                  </a:lnTo>
                  <a:lnTo>
                    <a:pt x="3904" y="1930"/>
                  </a:lnTo>
                  <a:lnTo>
                    <a:pt x="3801" y="1934"/>
                  </a:lnTo>
                  <a:lnTo>
                    <a:pt x="3699" y="1940"/>
                  </a:lnTo>
                  <a:lnTo>
                    <a:pt x="3598" y="1949"/>
                  </a:lnTo>
                  <a:lnTo>
                    <a:pt x="3497" y="1960"/>
                  </a:lnTo>
                  <a:lnTo>
                    <a:pt x="3398" y="1974"/>
                  </a:lnTo>
                  <a:lnTo>
                    <a:pt x="3298" y="1990"/>
                  </a:lnTo>
                  <a:lnTo>
                    <a:pt x="3200" y="2009"/>
                  </a:lnTo>
                  <a:lnTo>
                    <a:pt x="3103" y="2031"/>
                  </a:lnTo>
                  <a:lnTo>
                    <a:pt x="3006" y="2055"/>
                  </a:lnTo>
                  <a:lnTo>
                    <a:pt x="2910" y="2080"/>
                  </a:lnTo>
                  <a:lnTo>
                    <a:pt x="2816" y="2109"/>
                  </a:lnTo>
                  <a:lnTo>
                    <a:pt x="2723" y="2139"/>
                  </a:lnTo>
                  <a:lnTo>
                    <a:pt x="2630" y="2172"/>
                  </a:lnTo>
                  <a:lnTo>
                    <a:pt x="2538" y="2206"/>
                  </a:lnTo>
                  <a:lnTo>
                    <a:pt x="2448" y="2243"/>
                  </a:lnTo>
                  <a:lnTo>
                    <a:pt x="2359" y="2282"/>
                  </a:lnTo>
                  <a:lnTo>
                    <a:pt x="2271" y="2323"/>
                  </a:lnTo>
                  <a:lnTo>
                    <a:pt x="2184" y="2367"/>
                  </a:lnTo>
                  <a:lnTo>
                    <a:pt x="2098" y="2412"/>
                  </a:lnTo>
                  <a:lnTo>
                    <a:pt x="2013" y="2459"/>
                  </a:lnTo>
                  <a:lnTo>
                    <a:pt x="1929" y="2508"/>
                  </a:lnTo>
                  <a:lnTo>
                    <a:pt x="1848" y="2559"/>
                  </a:lnTo>
                  <a:lnTo>
                    <a:pt x="1767" y="2612"/>
                  </a:lnTo>
                  <a:lnTo>
                    <a:pt x="1688" y="2666"/>
                  </a:lnTo>
                  <a:lnTo>
                    <a:pt x="1610" y="2723"/>
                  </a:lnTo>
                  <a:lnTo>
                    <a:pt x="1534" y="2782"/>
                  </a:lnTo>
                  <a:lnTo>
                    <a:pt x="1458" y="2843"/>
                  </a:lnTo>
                  <a:lnTo>
                    <a:pt x="1385" y="2904"/>
                  </a:lnTo>
                  <a:lnTo>
                    <a:pt x="1314" y="2969"/>
                  </a:lnTo>
                  <a:lnTo>
                    <a:pt x="1243" y="3034"/>
                  </a:lnTo>
                  <a:lnTo>
                    <a:pt x="1174" y="3101"/>
                  </a:lnTo>
                  <a:lnTo>
                    <a:pt x="1107" y="3170"/>
                  </a:lnTo>
                  <a:lnTo>
                    <a:pt x="1042" y="3241"/>
                  </a:lnTo>
                  <a:lnTo>
                    <a:pt x="977" y="3312"/>
                  </a:lnTo>
                  <a:lnTo>
                    <a:pt x="916" y="3385"/>
                  </a:lnTo>
                  <a:lnTo>
                    <a:pt x="855" y="3460"/>
                  </a:lnTo>
                  <a:lnTo>
                    <a:pt x="796" y="3537"/>
                  </a:lnTo>
                  <a:lnTo>
                    <a:pt x="739" y="3615"/>
                  </a:lnTo>
                  <a:lnTo>
                    <a:pt x="685" y="3694"/>
                  </a:lnTo>
                  <a:lnTo>
                    <a:pt x="632" y="3775"/>
                  </a:lnTo>
                  <a:lnTo>
                    <a:pt x="581" y="3856"/>
                  </a:lnTo>
                  <a:lnTo>
                    <a:pt x="532" y="3939"/>
                  </a:lnTo>
                  <a:lnTo>
                    <a:pt x="484" y="4024"/>
                  </a:lnTo>
                  <a:lnTo>
                    <a:pt x="438" y="4109"/>
                  </a:lnTo>
                  <a:lnTo>
                    <a:pt x="396" y="4196"/>
                  </a:lnTo>
                  <a:lnTo>
                    <a:pt x="354" y="4284"/>
                  </a:lnTo>
                  <a:lnTo>
                    <a:pt x="315" y="4374"/>
                  </a:lnTo>
                  <a:lnTo>
                    <a:pt x="279" y="4465"/>
                  </a:lnTo>
                  <a:lnTo>
                    <a:pt x="243" y="4555"/>
                  </a:lnTo>
                  <a:lnTo>
                    <a:pt x="212" y="4648"/>
                  </a:lnTo>
                  <a:lnTo>
                    <a:pt x="180" y="4742"/>
                  </a:lnTo>
                  <a:lnTo>
                    <a:pt x="153" y="4836"/>
                  </a:lnTo>
                  <a:lnTo>
                    <a:pt x="127" y="4932"/>
                  </a:lnTo>
                  <a:lnTo>
                    <a:pt x="103" y="5027"/>
                  </a:lnTo>
                  <a:lnTo>
                    <a:pt x="82" y="5126"/>
                  </a:lnTo>
                  <a:lnTo>
                    <a:pt x="63" y="5224"/>
                  </a:lnTo>
                  <a:lnTo>
                    <a:pt x="47" y="5322"/>
                  </a:lnTo>
                  <a:lnTo>
                    <a:pt x="33" y="5423"/>
                  </a:lnTo>
                  <a:lnTo>
                    <a:pt x="22" y="5522"/>
                  </a:lnTo>
                  <a:lnTo>
                    <a:pt x="13" y="5624"/>
                  </a:lnTo>
                  <a:lnTo>
                    <a:pt x="5" y="5726"/>
                  </a:lnTo>
                  <a:lnTo>
                    <a:pt x="1" y="5828"/>
                  </a:lnTo>
                  <a:lnTo>
                    <a:pt x="0" y="5931"/>
                  </a:lnTo>
                  <a:lnTo>
                    <a:pt x="0" y="5931"/>
                  </a:lnTo>
                  <a:lnTo>
                    <a:pt x="1" y="6033"/>
                  </a:lnTo>
                  <a:lnTo>
                    <a:pt x="5" y="6133"/>
                  </a:lnTo>
                  <a:lnTo>
                    <a:pt x="12" y="6234"/>
                  </a:lnTo>
                  <a:lnTo>
                    <a:pt x="20" y="6332"/>
                  </a:lnTo>
                  <a:lnTo>
                    <a:pt x="32" y="6430"/>
                  </a:lnTo>
                  <a:lnTo>
                    <a:pt x="44" y="6528"/>
                  </a:lnTo>
                  <a:lnTo>
                    <a:pt x="61" y="6625"/>
                  </a:lnTo>
                  <a:lnTo>
                    <a:pt x="78" y="6721"/>
                  </a:lnTo>
                  <a:lnTo>
                    <a:pt x="98" y="6817"/>
                  </a:lnTo>
                  <a:lnTo>
                    <a:pt x="121" y="6911"/>
                  </a:lnTo>
                  <a:lnTo>
                    <a:pt x="146" y="7004"/>
                  </a:lnTo>
                  <a:lnTo>
                    <a:pt x="173" y="7097"/>
                  </a:lnTo>
                  <a:lnTo>
                    <a:pt x="202" y="7188"/>
                  </a:lnTo>
                  <a:lnTo>
                    <a:pt x="233" y="7279"/>
                  </a:lnTo>
                  <a:lnTo>
                    <a:pt x="266" y="7369"/>
                  </a:lnTo>
                  <a:lnTo>
                    <a:pt x="302" y="7457"/>
                  </a:lnTo>
                  <a:lnTo>
                    <a:pt x="339" y="7546"/>
                  </a:lnTo>
                  <a:lnTo>
                    <a:pt x="379" y="7631"/>
                  </a:lnTo>
                  <a:lnTo>
                    <a:pt x="420" y="7717"/>
                  </a:lnTo>
                  <a:lnTo>
                    <a:pt x="464" y="7801"/>
                  </a:lnTo>
                  <a:lnTo>
                    <a:pt x="509" y="7884"/>
                  </a:lnTo>
                  <a:lnTo>
                    <a:pt x="556" y="7966"/>
                  </a:lnTo>
                  <a:lnTo>
                    <a:pt x="605" y="8047"/>
                  </a:lnTo>
                  <a:lnTo>
                    <a:pt x="656" y="8126"/>
                  </a:lnTo>
                  <a:lnTo>
                    <a:pt x="708" y="8204"/>
                  </a:lnTo>
                  <a:lnTo>
                    <a:pt x="763" y="8281"/>
                  </a:lnTo>
                  <a:lnTo>
                    <a:pt x="819" y="8356"/>
                  </a:lnTo>
                  <a:lnTo>
                    <a:pt x="877" y="8431"/>
                  </a:lnTo>
                  <a:lnTo>
                    <a:pt x="936" y="8504"/>
                  </a:lnTo>
                  <a:lnTo>
                    <a:pt x="998" y="8574"/>
                  </a:lnTo>
                  <a:lnTo>
                    <a:pt x="1061" y="8645"/>
                  </a:lnTo>
                  <a:lnTo>
                    <a:pt x="1125" y="8713"/>
                  </a:lnTo>
                  <a:lnTo>
                    <a:pt x="1125" y="8713"/>
                  </a:lnTo>
                  <a:lnTo>
                    <a:pt x="1199" y="8806"/>
                  </a:lnTo>
                  <a:lnTo>
                    <a:pt x="1273" y="8899"/>
                  </a:lnTo>
                  <a:lnTo>
                    <a:pt x="1345" y="8992"/>
                  </a:lnTo>
                  <a:lnTo>
                    <a:pt x="1414" y="9085"/>
                  </a:lnTo>
                  <a:lnTo>
                    <a:pt x="1484" y="9179"/>
                  </a:lnTo>
                  <a:lnTo>
                    <a:pt x="1552" y="9272"/>
                  </a:lnTo>
                  <a:lnTo>
                    <a:pt x="1618" y="9365"/>
                  </a:lnTo>
                  <a:lnTo>
                    <a:pt x="1684" y="9458"/>
                  </a:lnTo>
                  <a:lnTo>
                    <a:pt x="1747" y="9551"/>
                  </a:lnTo>
                  <a:lnTo>
                    <a:pt x="1810" y="9644"/>
                  </a:lnTo>
                  <a:lnTo>
                    <a:pt x="1872" y="9738"/>
                  </a:lnTo>
                  <a:lnTo>
                    <a:pt x="1932" y="9832"/>
                  </a:lnTo>
                  <a:lnTo>
                    <a:pt x="1991" y="9925"/>
                  </a:lnTo>
                  <a:lnTo>
                    <a:pt x="2049" y="10018"/>
                  </a:lnTo>
                  <a:lnTo>
                    <a:pt x="2106" y="10113"/>
                  </a:lnTo>
                  <a:lnTo>
                    <a:pt x="2161" y="10206"/>
                  </a:lnTo>
                  <a:lnTo>
                    <a:pt x="2217" y="10299"/>
                  </a:lnTo>
                  <a:lnTo>
                    <a:pt x="2269" y="10394"/>
                  </a:lnTo>
                  <a:lnTo>
                    <a:pt x="2322" y="10487"/>
                  </a:lnTo>
                  <a:lnTo>
                    <a:pt x="2374" y="10581"/>
                  </a:lnTo>
                  <a:lnTo>
                    <a:pt x="2424" y="10674"/>
                  </a:lnTo>
                  <a:lnTo>
                    <a:pt x="2475" y="10769"/>
                  </a:lnTo>
                  <a:lnTo>
                    <a:pt x="2524" y="10862"/>
                  </a:lnTo>
                  <a:lnTo>
                    <a:pt x="2572" y="10956"/>
                  </a:lnTo>
                  <a:lnTo>
                    <a:pt x="2618" y="11051"/>
                  </a:lnTo>
                  <a:lnTo>
                    <a:pt x="2665" y="11144"/>
                  </a:lnTo>
                  <a:lnTo>
                    <a:pt x="2710" y="11239"/>
                  </a:lnTo>
                  <a:lnTo>
                    <a:pt x="2754" y="11333"/>
                  </a:lnTo>
                  <a:lnTo>
                    <a:pt x="2841" y="11522"/>
                  </a:lnTo>
                  <a:lnTo>
                    <a:pt x="2924" y="11709"/>
                  </a:lnTo>
                  <a:lnTo>
                    <a:pt x="3005" y="11898"/>
                  </a:lnTo>
                  <a:lnTo>
                    <a:pt x="3083" y="12087"/>
                  </a:lnTo>
                  <a:lnTo>
                    <a:pt x="3159" y="12276"/>
                  </a:lnTo>
                  <a:lnTo>
                    <a:pt x="3233" y="12466"/>
                  </a:lnTo>
                  <a:lnTo>
                    <a:pt x="3305" y="12655"/>
                  </a:lnTo>
                  <a:lnTo>
                    <a:pt x="3374" y="12844"/>
                  </a:lnTo>
                  <a:lnTo>
                    <a:pt x="3442" y="13034"/>
                  </a:lnTo>
                  <a:lnTo>
                    <a:pt x="3509" y="13224"/>
                  </a:lnTo>
                  <a:lnTo>
                    <a:pt x="3573" y="13414"/>
                  </a:lnTo>
                  <a:lnTo>
                    <a:pt x="3637" y="13604"/>
                  </a:lnTo>
                  <a:lnTo>
                    <a:pt x="3700" y="13794"/>
                  </a:lnTo>
                  <a:lnTo>
                    <a:pt x="3763" y="13985"/>
                  </a:lnTo>
                  <a:lnTo>
                    <a:pt x="3885" y="14366"/>
                  </a:lnTo>
                  <a:lnTo>
                    <a:pt x="4007" y="14749"/>
                  </a:lnTo>
                  <a:lnTo>
                    <a:pt x="4007" y="14749"/>
                  </a:lnTo>
                  <a:lnTo>
                    <a:pt x="4069" y="14593"/>
                  </a:lnTo>
                  <a:lnTo>
                    <a:pt x="4128" y="14432"/>
                  </a:lnTo>
                  <a:lnTo>
                    <a:pt x="4189" y="14267"/>
                  </a:lnTo>
                  <a:lnTo>
                    <a:pt x="4248" y="14098"/>
                  </a:lnTo>
                  <a:lnTo>
                    <a:pt x="4307" y="13924"/>
                  </a:lnTo>
                  <a:lnTo>
                    <a:pt x="4368" y="13748"/>
                  </a:lnTo>
                  <a:lnTo>
                    <a:pt x="4488" y="13387"/>
                  </a:lnTo>
                  <a:lnTo>
                    <a:pt x="4614" y="13014"/>
                  </a:lnTo>
                  <a:lnTo>
                    <a:pt x="4680" y="12824"/>
                  </a:lnTo>
                  <a:lnTo>
                    <a:pt x="4747" y="12632"/>
                  </a:lnTo>
                  <a:lnTo>
                    <a:pt x="4816" y="12438"/>
                  </a:lnTo>
                  <a:lnTo>
                    <a:pt x="4888" y="12242"/>
                  </a:lnTo>
                  <a:lnTo>
                    <a:pt x="4962" y="12046"/>
                  </a:lnTo>
                  <a:lnTo>
                    <a:pt x="5040" y="11848"/>
                  </a:lnTo>
                  <a:lnTo>
                    <a:pt x="5119" y="11649"/>
                  </a:lnTo>
                  <a:lnTo>
                    <a:pt x="5161" y="11548"/>
                  </a:lnTo>
                  <a:lnTo>
                    <a:pt x="5204" y="11449"/>
                  </a:lnTo>
                  <a:lnTo>
                    <a:pt x="5247" y="11349"/>
                  </a:lnTo>
                  <a:lnTo>
                    <a:pt x="5292" y="11249"/>
                  </a:lnTo>
                  <a:lnTo>
                    <a:pt x="5337" y="11149"/>
                  </a:lnTo>
                  <a:lnTo>
                    <a:pt x="5383" y="11048"/>
                  </a:lnTo>
                  <a:lnTo>
                    <a:pt x="5430" y="10948"/>
                  </a:lnTo>
                  <a:lnTo>
                    <a:pt x="5479" y="10848"/>
                  </a:lnTo>
                  <a:lnTo>
                    <a:pt x="5529" y="10747"/>
                  </a:lnTo>
                  <a:lnTo>
                    <a:pt x="5579" y="10648"/>
                  </a:lnTo>
                  <a:lnTo>
                    <a:pt x="5632" y="10549"/>
                  </a:lnTo>
                  <a:lnTo>
                    <a:pt x="5685" y="10449"/>
                  </a:lnTo>
                  <a:lnTo>
                    <a:pt x="5739" y="10350"/>
                  </a:lnTo>
                  <a:lnTo>
                    <a:pt x="5794" y="10250"/>
                  </a:lnTo>
                  <a:lnTo>
                    <a:pt x="5852" y="10151"/>
                  </a:lnTo>
                  <a:lnTo>
                    <a:pt x="5910" y="10052"/>
                  </a:lnTo>
                  <a:lnTo>
                    <a:pt x="5971" y="9953"/>
                  </a:lnTo>
                  <a:lnTo>
                    <a:pt x="6031" y="9855"/>
                  </a:lnTo>
                  <a:lnTo>
                    <a:pt x="6094" y="9758"/>
                  </a:lnTo>
                  <a:lnTo>
                    <a:pt x="6158" y="9660"/>
                  </a:lnTo>
                  <a:lnTo>
                    <a:pt x="6224" y="9563"/>
                  </a:lnTo>
                  <a:lnTo>
                    <a:pt x="6292" y="9466"/>
                  </a:lnTo>
                  <a:lnTo>
                    <a:pt x="6361" y="9370"/>
                  </a:lnTo>
                  <a:lnTo>
                    <a:pt x="6432" y="9274"/>
                  </a:lnTo>
                  <a:lnTo>
                    <a:pt x="6503" y="9180"/>
                  </a:lnTo>
                  <a:lnTo>
                    <a:pt x="6578" y="9085"/>
                  </a:lnTo>
                  <a:lnTo>
                    <a:pt x="6653" y="8991"/>
                  </a:lnTo>
                  <a:lnTo>
                    <a:pt x="6730" y="8898"/>
                  </a:lnTo>
                  <a:lnTo>
                    <a:pt x="6809" y="8805"/>
                  </a:lnTo>
                  <a:lnTo>
                    <a:pt x="6890" y="8713"/>
                  </a:lnTo>
                  <a:lnTo>
                    <a:pt x="6890" y="8713"/>
                  </a:lnTo>
                  <a:lnTo>
                    <a:pt x="6954" y="8645"/>
                  </a:lnTo>
                  <a:lnTo>
                    <a:pt x="7017" y="8574"/>
                  </a:lnTo>
                  <a:lnTo>
                    <a:pt x="7079" y="8504"/>
                  </a:lnTo>
                  <a:lnTo>
                    <a:pt x="7138" y="8431"/>
                  </a:lnTo>
                  <a:lnTo>
                    <a:pt x="7196" y="8356"/>
                  </a:lnTo>
                  <a:lnTo>
                    <a:pt x="7253" y="8281"/>
                  </a:lnTo>
                  <a:lnTo>
                    <a:pt x="7307" y="8204"/>
                  </a:lnTo>
                  <a:lnTo>
                    <a:pt x="7360" y="8126"/>
                  </a:lnTo>
                  <a:lnTo>
                    <a:pt x="7410" y="8047"/>
                  </a:lnTo>
                  <a:lnTo>
                    <a:pt x="7459" y="7966"/>
                  </a:lnTo>
                  <a:lnTo>
                    <a:pt x="7507" y="7884"/>
                  </a:lnTo>
                  <a:lnTo>
                    <a:pt x="7552" y="7801"/>
                  </a:lnTo>
                  <a:lnTo>
                    <a:pt x="7595" y="7717"/>
                  </a:lnTo>
                  <a:lnTo>
                    <a:pt x="7637" y="7631"/>
                  </a:lnTo>
                  <a:lnTo>
                    <a:pt x="7676" y="7546"/>
                  </a:lnTo>
                  <a:lnTo>
                    <a:pt x="7714" y="7457"/>
                  </a:lnTo>
                  <a:lnTo>
                    <a:pt x="7749" y="7369"/>
                  </a:lnTo>
                  <a:lnTo>
                    <a:pt x="7782" y="7279"/>
                  </a:lnTo>
                  <a:lnTo>
                    <a:pt x="7813" y="7188"/>
                  </a:lnTo>
                  <a:lnTo>
                    <a:pt x="7842" y="7097"/>
                  </a:lnTo>
                  <a:lnTo>
                    <a:pt x="7870" y="7004"/>
                  </a:lnTo>
                  <a:lnTo>
                    <a:pt x="7894" y="6911"/>
                  </a:lnTo>
                  <a:lnTo>
                    <a:pt x="7916" y="6817"/>
                  </a:lnTo>
                  <a:lnTo>
                    <a:pt x="7936" y="6721"/>
                  </a:lnTo>
                  <a:lnTo>
                    <a:pt x="7955" y="6625"/>
                  </a:lnTo>
                  <a:lnTo>
                    <a:pt x="7970" y="6528"/>
                  </a:lnTo>
                  <a:lnTo>
                    <a:pt x="7984" y="6430"/>
                  </a:lnTo>
                  <a:lnTo>
                    <a:pt x="7994" y="6332"/>
                  </a:lnTo>
                  <a:lnTo>
                    <a:pt x="8003" y="6234"/>
                  </a:lnTo>
                  <a:lnTo>
                    <a:pt x="8009" y="6133"/>
                  </a:lnTo>
                  <a:lnTo>
                    <a:pt x="8013" y="6033"/>
                  </a:lnTo>
                  <a:lnTo>
                    <a:pt x="8014" y="5931"/>
                  </a:lnTo>
                  <a:lnTo>
                    <a:pt x="8014" y="5931"/>
                  </a:lnTo>
                  <a:close/>
                  <a:moveTo>
                    <a:pt x="4007" y="8111"/>
                  </a:moveTo>
                  <a:lnTo>
                    <a:pt x="4007" y="8111"/>
                  </a:lnTo>
                  <a:lnTo>
                    <a:pt x="3952" y="8111"/>
                  </a:lnTo>
                  <a:lnTo>
                    <a:pt x="3895" y="8108"/>
                  </a:lnTo>
                  <a:lnTo>
                    <a:pt x="3840" y="8105"/>
                  </a:lnTo>
                  <a:lnTo>
                    <a:pt x="3784" y="8100"/>
                  </a:lnTo>
                  <a:lnTo>
                    <a:pt x="3730" y="8093"/>
                  </a:lnTo>
                  <a:lnTo>
                    <a:pt x="3675" y="8086"/>
                  </a:lnTo>
                  <a:lnTo>
                    <a:pt x="3622" y="8077"/>
                  </a:lnTo>
                  <a:lnTo>
                    <a:pt x="3568" y="8067"/>
                  </a:lnTo>
                  <a:lnTo>
                    <a:pt x="3515" y="8055"/>
                  </a:lnTo>
                  <a:lnTo>
                    <a:pt x="3462" y="8043"/>
                  </a:lnTo>
                  <a:lnTo>
                    <a:pt x="3410" y="8029"/>
                  </a:lnTo>
                  <a:lnTo>
                    <a:pt x="3359" y="8013"/>
                  </a:lnTo>
                  <a:lnTo>
                    <a:pt x="3308" y="7996"/>
                  </a:lnTo>
                  <a:lnTo>
                    <a:pt x="3258" y="7979"/>
                  </a:lnTo>
                  <a:lnTo>
                    <a:pt x="3208" y="7960"/>
                  </a:lnTo>
                  <a:lnTo>
                    <a:pt x="3159" y="7940"/>
                  </a:lnTo>
                  <a:lnTo>
                    <a:pt x="3109" y="7918"/>
                  </a:lnTo>
                  <a:lnTo>
                    <a:pt x="3062" y="7897"/>
                  </a:lnTo>
                  <a:lnTo>
                    <a:pt x="3015" y="7873"/>
                  </a:lnTo>
                  <a:lnTo>
                    <a:pt x="2968" y="7848"/>
                  </a:lnTo>
                  <a:lnTo>
                    <a:pt x="2922" y="7823"/>
                  </a:lnTo>
                  <a:lnTo>
                    <a:pt x="2876" y="7796"/>
                  </a:lnTo>
                  <a:lnTo>
                    <a:pt x="2832" y="7768"/>
                  </a:lnTo>
                  <a:lnTo>
                    <a:pt x="2788" y="7739"/>
                  </a:lnTo>
                  <a:lnTo>
                    <a:pt x="2746" y="7709"/>
                  </a:lnTo>
                  <a:lnTo>
                    <a:pt x="2703" y="7678"/>
                  </a:lnTo>
                  <a:lnTo>
                    <a:pt x="2661" y="7646"/>
                  </a:lnTo>
                  <a:lnTo>
                    <a:pt x="2621" y="7614"/>
                  </a:lnTo>
                  <a:lnTo>
                    <a:pt x="2581" y="7580"/>
                  </a:lnTo>
                  <a:lnTo>
                    <a:pt x="2542" y="7546"/>
                  </a:lnTo>
                  <a:lnTo>
                    <a:pt x="2502" y="7509"/>
                  </a:lnTo>
                  <a:lnTo>
                    <a:pt x="2466" y="7473"/>
                  </a:lnTo>
                  <a:lnTo>
                    <a:pt x="2429" y="7436"/>
                  </a:lnTo>
                  <a:lnTo>
                    <a:pt x="2393" y="7397"/>
                  </a:lnTo>
                  <a:lnTo>
                    <a:pt x="2359" y="7358"/>
                  </a:lnTo>
                  <a:lnTo>
                    <a:pt x="2325" y="7318"/>
                  </a:lnTo>
                  <a:lnTo>
                    <a:pt x="2292" y="7277"/>
                  </a:lnTo>
                  <a:lnTo>
                    <a:pt x="2259" y="7236"/>
                  </a:lnTo>
                  <a:lnTo>
                    <a:pt x="2229" y="7193"/>
                  </a:lnTo>
                  <a:lnTo>
                    <a:pt x="2199" y="7150"/>
                  </a:lnTo>
                  <a:lnTo>
                    <a:pt x="2170" y="7106"/>
                  </a:lnTo>
                  <a:lnTo>
                    <a:pt x="2142" y="7062"/>
                  </a:lnTo>
                  <a:lnTo>
                    <a:pt x="2116" y="7017"/>
                  </a:lnTo>
                  <a:lnTo>
                    <a:pt x="2089" y="6970"/>
                  </a:lnTo>
                  <a:lnTo>
                    <a:pt x="2065" y="6924"/>
                  </a:lnTo>
                  <a:lnTo>
                    <a:pt x="2042" y="6877"/>
                  </a:lnTo>
                  <a:lnTo>
                    <a:pt x="2019" y="6829"/>
                  </a:lnTo>
                  <a:lnTo>
                    <a:pt x="1997" y="6780"/>
                  </a:lnTo>
                  <a:lnTo>
                    <a:pt x="1977" y="6731"/>
                  </a:lnTo>
                  <a:lnTo>
                    <a:pt x="1958" y="6682"/>
                  </a:lnTo>
                  <a:lnTo>
                    <a:pt x="1941" y="6631"/>
                  </a:lnTo>
                  <a:lnTo>
                    <a:pt x="1924" y="6580"/>
                  </a:lnTo>
                  <a:lnTo>
                    <a:pt x="1909" y="6528"/>
                  </a:lnTo>
                  <a:lnTo>
                    <a:pt x="1895" y="6477"/>
                  </a:lnTo>
                  <a:lnTo>
                    <a:pt x="1883" y="6424"/>
                  </a:lnTo>
                  <a:lnTo>
                    <a:pt x="1872" y="6371"/>
                  </a:lnTo>
                  <a:lnTo>
                    <a:pt x="1860" y="6318"/>
                  </a:lnTo>
                  <a:lnTo>
                    <a:pt x="1851" y="6264"/>
                  </a:lnTo>
                  <a:lnTo>
                    <a:pt x="1844" y="6210"/>
                  </a:lnTo>
                  <a:lnTo>
                    <a:pt x="1838" y="6154"/>
                  </a:lnTo>
                  <a:lnTo>
                    <a:pt x="1833" y="6100"/>
                  </a:lnTo>
                  <a:lnTo>
                    <a:pt x="1830" y="6045"/>
                  </a:lnTo>
                  <a:lnTo>
                    <a:pt x="1827" y="5988"/>
                  </a:lnTo>
                  <a:lnTo>
                    <a:pt x="1826" y="5931"/>
                  </a:lnTo>
                  <a:lnTo>
                    <a:pt x="1826" y="5931"/>
                  </a:lnTo>
                  <a:lnTo>
                    <a:pt x="1827" y="5876"/>
                  </a:lnTo>
                  <a:lnTo>
                    <a:pt x="1830" y="5819"/>
                  </a:lnTo>
                  <a:lnTo>
                    <a:pt x="1833" y="5764"/>
                  </a:lnTo>
                  <a:lnTo>
                    <a:pt x="1838" y="5710"/>
                  </a:lnTo>
                  <a:lnTo>
                    <a:pt x="1844" y="5654"/>
                  </a:lnTo>
                  <a:lnTo>
                    <a:pt x="1851" y="5600"/>
                  </a:lnTo>
                  <a:lnTo>
                    <a:pt x="1860" y="5546"/>
                  </a:lnTo>
                  <a:lnTo>
                    <a:pt x="1872" y="5493"/>
                  </a:lnTo>
                  <a:lnTo>
                    <a:pt x="1883" y="5440"/>
                  </a:lnTo>
                  <a:lnTo>
                    <a:pt x="1895" y="5387"/>
                  </a:lnTo>
                  <a:lnTo>
                    <a:pt x="1909" y="5336"/>
                  </a:lnTo>
                  <a:lnTo>
                    <a:pt x="1924" y="5284"/>
                  </a:lnTo>
                  <a:lnTo>
                    <a:pt x="1941" y="5233"/>
                  </a:lnTo>
                  <a:lnTo>
                    <a:pt x="1958" y="5182"/>
                  </a:lnTo>
                  <a:lnTo>
                    <a:pt x="1977" y="5133"/>
                  </a:lnTo>
                  <a:lnTo>
                    <a:pt x="1997" y="5084"/>
                  </a:lnTo>
                  <a:lnTo>
                    <a:pt x="2019" y="5035"/>
                  </a:lnTo>
                  <a:lnTo>
                    <a:pt x="2042" y="4987"/>
                  </a:lnTo>
                  <a:lnTo>
                    <a:pt x="2065" y="4940"/>
                  </a:lnTo>
                  <a:lnTo>
                    <a:pt x="2089" y="4894"/>
                  </a:lnTo>
                  <a:lnTo>
                    <a:pt x="2116" y="4847"/>
                  </a:lnTo>
                  <a:lnTo>
                    <a:pt x="2142" y="4802"/>
                  </a:lnTo>
                  <a:lnTo>
                    <a:pt x="2170" y="4758"/>
                  </a:lnTo>
                  <a:lnTo>
                    <a:pt x="2199" y="4714"/>
                  </a:lnTo>
                  <a:lnTo>
                    <a:pt x="2229" y="4671"/>
                  </a:lnTo>
                  <a:lnTo>
                    <a:pt x="2259" y="4628"/>
                  </a:lnTo>
                  <a:lnTo>
                    <a:pt x="2292" y="4587"/>
                  </a:lnTo>
                  <a:lnTo>
                    <a:pt x="2325" y="4546"/>
                  </a:lnTo>
                  <a:lnTo>
                    <a:pt x="2359" y="4506"/>
                  </a:lnTo>
                  <a:lnTo>
                    <a:pt x="2393" y="4467"/>
                  </a:lnTo>
                  <a:lnTo>
                    <a:pt x="2429" y="4428"/>
                  </a:lnTo>
                  <a:lnTo>
                    <a:pt x="2466" y="4391"/>
                  </a:lnTo>
                  <a:lnTo>
                    <a:pt x="2502" y="4355"/>
                  </a:lnTo>
                  <a:lnTo>
                    <a:pt x="2542" y="4318"/>
                  </a:lnTo>
                  <a:lnTo>
                    <a:pt x="2581" y="4284"/>
                  </a:lnTo>
                  <a:lnTo>
                    <a:pt x="2621" y="4250"/>
                  </a:lnTo>
                  <a:lnTo>
                    <a:pt x="2661" y="4218"/>
                  </a:lnTo>
                  <a:lnTo>
                    <a:pt x="2703" y="4186"/>
                  </a:lnTo>
                  <a:lnTo>
                    <a:pt x="2746" y="4155"/>
                  </a:lnTo>
                  <a:lnTo>
                    <a:pt x="2788" y="4125"/>
                  </a:lnTo>
                  <a:lnTo>
                    <a:pt x="2832" y="4097"/>
                  </a:lnTo>
                  <a:lnTo>
                    <a:pt x="2876" y="4068"/>
                  </a:lnTo>
                  <a:lnTo>
                    <a:pt x="2922" y="4041"/>
                  </a:lnTo>
                  <a:lnTo>
                    <a:pt x="2968" y="4016"/>
                  </a:lnTo>
                  <a:lnTo>
                    <a:pt x="3015" y="3991"/>
                  </a:lnTo>
                  <a:lnTo>
                    <a:pt x="3062" y="3968"/>
                  </a:lnTo>
                  <a:lnTo>
                    <a:pt x="3109" y="3946"/>
                  </a:lnTo>
                  <a:lnTo>
                    <a:pt x="3159" y="3924"/>
                  </a:lnTo>
                  <a:lnTo>
                    <a:pt x="3208" y="3904"/>
                  </a:lnTo>
                  <a:lnTo>
                    <a:pt x="3258" y="3885"/>
                  </a:lnTo>
                  <a:lnTo>
                    <a:pt x="3308" y="3868"/>
                  </a:lnTo>
                  <a:lnTo>
                    <a:pt x="3359" y="3851"/>
                  </a:lnTo>
                  <a:lnTo>
                    <a:pt x="3410" y="3836"/>
                  </a:lnTo>
                  <a:lnTo>
                    <a:pt x="3462" y="3821"/>
                  </a:lnTo>
                  <a:lnTo>
                    <a:pt x="3515" y="3809"/>
                  </a:lnTo>
                  <a:lnTo>
                    <a:pt x="3568" y="3797"/>
                  </a:lnTo>
                  <a:lnTo>
                    <a:pt x="3622" y="3787"/>
                  </a:lnTo>
                  <a:lnTo>
                    <a:pt x="3675" y="3778"/>
                  </a:lnTo>
                  <a:lnTo>
                    <a:pt x="3730" y="3771"/>
                  </a:lnTo>
                  <a:lnTo>
                    <a:pt x="3784" y="3764"/>
                  </a:lnTo>
                  <a:lnTo>
                    <a:pt x="3840" y="3759"/>
                  </a:lnTo>
                  <a:lnTo>
                    <a:pt x="3895" y="3756"/>
                  </a:lnTo>
                  <a:lnTo>
                    <a:pt x="3952" y="3753"/>
                  </a:lnTo>
                  <a:lnTo>
                    <a:pt x="4007" y="3753"/>
                  </a:lnTo>
                  <a:lnTo>
                    <a:pt x="4007" y="3753"/>
                  </a:lnTo>
                  <a:lnTo>
                    <a:pt x="4064" y="3753"/>
                  </a:lnTo>
                  <a:lnTo>
                    <a:pt x="4119" y="3756"/>
                  </a:lnTo>
                  <a:lnTo>
                    <a:pt x="4175" y="3759"/>
                  </a:lnTo>
                  <a:lnTo>
                    <a:pt x="4230" y="3764"/>
                  </a:lnTo>
                  <a:lnTo>
                    <a:pt x="4286" y="3771"/>
                  </a:lnTo>
                  <a:lnTo>
                    <a:pt x="4340" y="3778"/>
                  </a:lnTo>
                  <a:lnTo>
                    <a:pt x="4394" y="3787"/>
                  </a:lnTo>
                  <a:lnTo>
                    <a:pt x="4447" y="3797"/>
                  </a:lnTo>
                  <a:lnTo>
                    <a:pt x="4500" y="3809"/>
                  </a:lnTo>
                  <a:lnTo>
                    <a:pt x="4553" y="3821"/>
                  </a:lnTo>
                  <a:lnTo>
                    <a:pt x="4604" y="3836"/>
                  </a:lnTo>
                  <a:lnTo>
                    <a:pt x="4656" y="3851"/>
                  </a:lnTo>
                  <a:lnTo>
                    <a:pt x="4708" y="3868"/>
                  </a:lnTo>
                  <a:lnTo>
                    <a:pt x="4758" y="3885"/>
                  </a:lnTo>
                  <a:lnTo>
                    <a:pt x="4807" y="3904"/>
                  </a:lnTo>
                  <a:lnTo>
                    <a:pt x="4856" y="3924"/>
                  </a:lnTo>
                  <a:lnTo>
                    <a:pt x="4905" y="3946"/>
                  </a:lnTo>
                  <a:lnTo>
                    <a:pt x="4953" y="3968"/>
                  </a:lnTo>
                  <a:lnTo>
                    <a:pt x="5001" y="3991"/>
                  </a:lnTo>
                  <a:lnTo>
                    <a:pt x="5048" y="4016"/>
                  </a:lnTo>
                  <a:lnTo>
                    <a:pt x="5093" y="4041"/>
                  </a:lnTo>
                  <a:lnTo>
                    <a:pt x="5138" y="4068"/>
                  </a:lnTo>
                  <a:lnTo>
                    <a:pt x="5184" y="4097"/>
                  </a:lnTo>
                  <a:lnTo>
                    <a:pt x="5228" y="4125"/>
                  </a:lnTo>
                  <a:lnTo>
                    <a:pt x="5270" y="4155"/>
                  </a:lnTo>
                  <a:lnTo>
                    <a:pt x="5312" y="4186"/>
                  </a:lnTo>
                  <a:lnTo>
                    <a:pt x="5354" y="4218"/>
                  </a:lnTo>
                  <a:lnTo>
                    <a:pt x="5395" y="4250"/>
                  </a:lnTo>
                  <a:lnTo>
                    <a:pt x="5435" y="4284"/>
                  </a:lnTo>
                  <a:lnTo>
                    <a:pt x="5474" y="4318"/>
                  </a:lnTo>
                  <a:lnTo>
                    <a:pt x="5512" y="4355"/>
                  </a:lnTo>
                  <a:lnTo>
                    <a:pt x="5550" y="4391"/>
                  </a:lnTo>
                  <a:lnTo>
                    <a:pt x="5587" y="4428"/>
                  </a:lnTo>
                  <a:lnTo>
                    <a:pt x="5622" y="4467"/>
                  </a:lnTo>
                  <a:lnTo>
                    <a:pt x="5657" y="4506"/>
                  </a:lnTo>
                  <a:lnTo>
                    <a:pt x="5691" y="4546"/>
                  </a:lnTo>
                  <a:lnTo>
                    <a:pt x="5724" y="4587"/>
                  </a:lnTo>
                  <a:lnTo>
                    <a:pt x="5755" y="4628"/>
                  </a:lnTo>
                  <a:lnTo>
                    <a:pt x="5787" y="4671"/>
                  </a:lnTo>
                  <a:lnTo>
                    <a:pt x="5816" y="4714"/>
                  </a:lnTo>
                  <a:lnTo>
                    <a:pt x="5845" y="4758"/>
                  </a:lnTo>
                  <a:lnTo>
                    <a:pt x="5872" y="4802"/>
                  </a:lnTo>
                  <a:lnTo>
                    <a:pt x="5900" y="4847"/>
                  </a:lnTo>
                  <a:lnTo>
                    <a:pt x="5925" y="4894"/>
                  </a:lnTo>
                  <a:lnTo>
                    <a:pt x="5950" y="4940"/>
                  </a:lnTo>
                  <a:lnTo>
                    <a:pt x="5973" y="4987"/>
                  </a:lnTo>
                  <a:lnTo>
                    <a:pt x="5996" y="5035"/>
                  </a:lnTo>
                  <a:lnTo>
                    <a:pt x="6017" y="5084"/>
                  </a:lnTo>
                  <a:lnTo>
                    <a:pt x="6037" y="5133"/>
                  </a:lnTo>
                  <a:lnTo>
                    <a:pt x="6056" y="5182"/>
                  </a:lnTo>
                  <a:lnTo>
                    <a:pt x="6074" y="5233"/>
                  </a:lnTo>
                  <a:lnTo>
                    <a:pt x="6090" y="5284"/>
                  </a:lnTo>
                  <a:lnTo>
                    <a:pt x="6105" y="5336"/>
                  </a:lnTo>
                  <a:lnTo>
                    <a:pt x="6120" y="5387"/>
                  </a:lnTo>
                  <a:lnTo>
                    <a:pt x="6133" y="5440"/>
                  </a:lnTo>
                  <a:lnTo>
                    <a:pt x="6144" y="5493"/>
                  </a:lnTo>
                  <a:lnTo>
                    <a:pt x="6154" y="5546"/>
                  </a:lnTo>
                  <a:lnTo>
                    <a:pt x="6163" y="5600"/>
                  </a:lnTo>
                  <a:lnTo>
                    <a:pt x="6171" y="5654"/>
                  </a:lnTo>
                  <a:lnTo>
                    <a:pt x="6177" y="5710"/>
                  </a:lnTo>
                  <a:lnTo>
                    <a:pt x="6182" y="5764"/>
                  </a:lnTo>
                  <a:lnTo>
                    <a:pt x="6186" y="5819"/>
                  </a:lnTo>
                  <a:lnTo>
                    <a:pt x="6188" y="5876"/>
                  </a:lnTo>
                  <a:lnTo>
                    <a:pt x="6188" y="5931"/>
                  </a:lnTo>
                  <a:lnTo>
                    <a:pt x="6188" y="5931"/>
                  </a:lnTo>
                  <a:lnTo>
                    <a:pt x="6188" y="5988"/>
                  </a:lnTo>
                  <a:lnTo>
                    <a:pt x="6186" y="6045"/>
                  </a:lnTo>
                  <a:lnTo>
                    <a:pt x="6182" y="6100"/>
                  </a:lnTo>
                  <a:lnTo>
                    <a:pt x="6177" y="6154"/>
                  </a:lnTo>
                  <a:lnTo>
                    <a:pt x="6171" y="6210"/>
                  </a:lnTo>
                  <a:lnTo>
                    <a:pt x="6163" y="6264"/>
                  </a:lnTo>
                  <a:lnTo>
                    <a:pt x="6154" y="6318"/>
                  </a:lnTo>
                  <a:lnTo>
                    <a:pt x="6144" y="6371"/>
                  </a:lnTo>
                  <a:lnTo>
                    <a:pt x="6133" y="6424"/>
                  </a:lnTo>
                  <a:lnTo>
                    <a:pt x="6120" y="6477"/>
                  </a:lnTo>
                  <a:lnTo>
                    <a:pt x="6105" y="6528"/>
                  </a:lnTo>
                  <a:lnTo>
                    <a:pt x="6090" y="6580"/>
                  </a:lnTo>
                  <a:lnTo>
                    <a:pt x="6074" y="6631"/>
                  </a:lnTo>
                  <a:lnTo>
                    <a:pt x="6056" y="6682"/>
                  </a:lnTo>
                  <a:lnTo>
                    <a:pt x="6037" y="6731"/>
                  </a:lnTo>
                  <a:lnTo>
                    <a:pt x="6017" y="6780"/>
                  </a:lnTo>
                  <a:lnTo>
                    <a:pt x="5996" y="6829"/>
                  </a:lnTo>
                  <a:lnTo>
                    <a:pt x="5973" y="6877"/>
                  </a:lnTo>
                  <a:lnTo>
                    <a:pt x="5950" y="6924"/>
                  </a:lnTo>
                  <a:lnTo>
                    <a:pt x="5925" y="6970"/>
                  </a:lnTo>
                  <a:lnTo>
                    <a:pt x="5900" y="7017"/>
                  </a:lnTo>
                  <a:lnTo>
                    <a:pt x="5872" y="7062"/>
                  </a:lnTo>
                  <a:lnTo>
                    <a:pt x="5845" y="7106"/>
                  </a:lnTo>
                  <a:lnTo>
                    <a:pt x="5816" y="7150"/>
                  </a:lnTo>
                  <a:lnTo>
                    <a:pt x="5787" y="7193"/>
                  </a:lnTo>
                  <a:lnTo>
                    <a:pt x="5755" y="7236"/>
                  </a:lnTo>
                  <a:lnTo>
                    <a:pt x="5724" y="7277"/>
                  </a:lnTo>
                  <a:lnTo>
                    <a:pt x="5691" y="7318"/>
                  </a:lnTo>
                  <a:lnTo>
                    <a:pt x="5657" y="7358"/>
                  </a:lnTo>
                  <a:lnTo>
                    <a:pt x="5622" y="7397"/>
                  </a:lnTo>
                  <a:lnTo>
                    <a:pt x="5587" y="7436"/>
                  </a:lnTo>
                  <a:lnTo>
                    <a:pt x="5550" y="7473"/>
                  </a:lnTo>
                  <a:lnTo>
                    <a:pt x="5512" y="7509"/>
                  </a:lnTo>
                  <a:lnTo>
                    <a:pt x="5474" y="7546"/>
                  </a:lnTo>
                  <a:lnTo>
                    <a:pt x="5435" y="7580"/>
                  </a:lnTo>
                  <a:lnTo>
                    <a:pt x="5395" y="7614"/>
                  </a:lnTo>
                  <a:lnTo>
                    <a:pt x="5354" y="7646"/>
                  </a:lnTo>
                  <a:lnTo>
                    <a:pt x="5312" y="7678"/>
                  </a:lnTo>
                  <a:lnTo>
                    <a:pt x="5270" y="7709"/>
                  </a:lnTo>
                  <a:lnTo>
                    <a:pt x="5228" y="7739"/>
                  </a:lnTo>
                  <a:lnTo>
                    <a:pt x="5184" y="7768"/>
                  </a:lnTo>
                  <a:lnTo>
                    <a:pt x="5138" y="7796"/>
                  </a:lnTo>
                  <a:lnTo>
                    <a:pt x="5093" y="7823"/>
                  </a:lnTo>
                  <a:lnTo>
                    <a:pt x="5048" y="7848"/>
                  </a:lnTo>
                  <a:lnTo>
                    <a:pt x="5001" y="7873"/>
                  </a:lnTo>
                  <a:lnTo>
                    <a:pt x="4953" y="7897"/>
                  </a:lnTo>
                  <a:lnTo>
                    <a:pt x="4905" y="7918"/>
                  </a:lnTo>
                  <a:lnTo>
                    <a:pt x="4856" y="7940"/>
                  </a:lnTo>
                  <a:lnTo>
                    <a:pt x="4807" y="7960"/>
                  </a:lnTo>
                  <a:lnTo>
                    <a:pt x="4758" y="7979"/>
                  </a:lnTo>
                  <a:lnTo>
                    <a:pt x="4708" y="7996"/>
                  </a:lnTo>
                  <a:lnTo>
                    <a:pt x="4656" y="8013"/>
                  </a:lnTo>
                  <a:lnTo>
                    <a:pt x="4604" y="8029"/>
                  </a:lnTo>
                  <a:lnTo>
                    <a:pt x="4553" y="8043"/>
                  </a:lnTo>
                  <a:lnTo>
                    <a:pt x="4500" y="8055"/>
                  </a:lnTo>
                  <a:lnTo>
                    <a:pt x="4447" y="8067"/>
                  </a:lnTo>
                  <a:lnTo>
                    <a:pt x="4394" y="8077"/>
                  </a:lnTo>
                  <a:lnTo>
                    <a:pt x="4340" y="8086"/>
                  </a:lnTo>
                  <a:lnTo>
                    <a:pt x="4286" y="8093"/>
                  </a:lnTo>
                  <a:lnTo>
                    <a:pt x="4230" y="8100"/>
                  </a:lnTo>
                  <a:lnTo>
                    <a:pt x="4175" y="8105"/>
                  </a:lnTo>
                  <a:lnTo>
                    <a:pt x="4119" y="8108"/>
                  </a:lnTo>
                  <a:lnTo>
                    <a:pt x="4064" y="8111"/>
                  </a:lnTo>
                  <a:lnTo>
                    <a:pt x="4007" y="8111"/>
                  </a:lnTo>
                  <a:lnTo>
                    <a:pt x="4007" y="8111"/>
                  </a:lnTo>
                  <a:close/>
                  <a:moveTo>
                    <a:pt x="12943" y="0"/>
                  </a:moveTo>
                  <a:lnTo>
                    <a:pt x="12943" y="0"/>
                  </a:lnTo>
                  <a:lnTo>
                    <a:pt x="12879" y="1"/>
                  </a:lnTo>
                  <a:lnTo>
                    <a:pt x="12815" y="3"/>
                  </a:lnTo>
                  <a:lnTo>
                    <a:pt x="12752" y="7"/>
                  </a:lnTo>
                  <a:lnTo>
                    <a:pt x="12689" y="12"/>
                  </a:lnTo>
                  <a:lnTo>
                    <a:pt x="12627" y="20"/>
                  </a:lnTo>
                  <a:lnTo>
                    <a:pt x="12566" y="29"/>
                  </a:lnTo>
                  <a:lnTo>
                    <a:pt x="12504" y="39"/>
                  </a:lnTo>
                  <a:lnTo>
                    <a:pt x="12444" y="50"/>
                  </a:lnTo>
                  <a:lnTo>
                    <a:pt x="12383" y="63"/>
                  </a:lnTo>
                  <a:lnTo>
                    <a:pt x="12324" y="78"/>
                  </a:lnTo>
                  <a:lnTo>
                    <a:pt x="12265" y="94"/>
                  </a:lnTo>
                  <a:lnTo>
                    <a:pt x="12206" y="111"/>
                  </a:lnTo>
                  <a:lnTo>
                    <a:pt x="12148" y="129"/>
                  </a:lnTo>
                  <a:lnTo>
                    <a:pt x="12091" y="150"/>
                  </a:lnTo>
                  <a:lnTo>
                    <a:pt x="12034" y="171"/>
                  </a:lnTo>
                  <a:lnTo>
                    <a:pt x="11978" y="195"/>
                  </a:lnTo>
                  <a:lnTo>
                    <a:pt x="11922" y="219"/>
                  </a:lnTo>
                  <a:lnTo>
                    <a:pt x="11868" y="244"/>
                  </a:lnTo>
                  <a:lnTo>
                    <a:pt x="11814" y="270"/>
                  </a:lnTo>
                  <a:lnTo>
                    <a:pt x="11761" y="298"/>
                  </a:lnTo>
                  <a:lnTo>
                    <a:pt x="11709" y="328"/>
                  </a:lnTo>
                  <a:lnTo>
                    <a:pt x="11658" y="359"/>
                  </a:lnTo>
                  <a:lnTo>
                    <a:pt x="11607" y="390"/>
                  </a:lnTo>
                  <a:lnTo>
                    <a:pt x="11557" y="423"/>
                  </a:lnTo>
                  <a:lnTo>
                    <a:pt x="11508" y="457"/>
                  </a:lnTo>
                  <a:lnTo>
                    <a:pt x="11460" y="492"/>
                  </a:lnTo>
                  <a:lnTo>
                    <a:pt x="11412" y="529"/>
                  </a:lnTo>
                  <a:lnTo>
                    <a:pt x="11366" y="565"/>
                  </a:lnTo>
                  <a:lnTo>
                    <a:pt x="11320" y="604"/>
                  </a:lnTo>
                  <a:lnTo>
                    <a:pt x="11276" y="643"/>
                  </a:lnTo>
                  <a:lnTo>
                    <a:pt x="11232" y="683"/>
                  </a:lnTo>
                  <a:lnTo>
                    <a:pt x="11190" y="725"/>
                  </a:lnTo>
                  <a:lnTo>
                    <a:pt x="11149" y="768"/>
                  </a:lnTo>
                  <a:lnTo>
                    <a:pt x="11107" y="811"/>
                  </a:lnTo>
                  <a:lnTo>
                    <a:pt x="11068" y="856"/>
                  </a:lnTo>
                  <a:lnTo>
                    <a:pt x="11031" y="901"/>
                  </a:lnTo>
                  <a:lnTo>
                    <a:pt x="10993" y="948"/>
                  </a:lnTo>
                  <a:lnTo>
                    <a:pt x="10956" y="994"/>
                  </a:lnTo>
                  <a:lnTo>
                    <a:pt x="10921" y="1042"/>
                  </a:lnTo>
                  <a:lnTo>
                    <a:pt x="10887" y="1091"/>
                  </a:lnTo>
                  <a:lnTo>
                    <a:pt x="10854" y="1142"/>
                  </a:lnTo>
                  <a:lnTo>
                    <a:pt x="10823" y="1192"/>
                  </a:lnTo>
                  <a:lnTo>
                    <a:pt x="10793" y="1244"/>
                  </a:lnTo>
                  <a:lnTo>
                    <a:pt x="10764" y="1295"/>
                  </a:lnTo>
                  <a:lnTo>
                    <a:pt x="10735" y="1349"/>
                  </a:lnTo>
                  <a:lnTo>
                    <a:pt x="10708" y="1402"/>
                  </a:lnTo>
                  <a:lnTo>
                    <a:pt x="10683" y="1458"/>
                  </a:lnTo>
                  <a:lnTo>
                    <a:pt x="10659" y="1512"/>
                  </a:lnTo>
                  <a:lnTo>
                    <a:pt x="10636" y="1569"/>
                  </a:lnTo>
                  <a:lnTo>
                    <a:pt x="10614" y="1625"/>
                  </a:lnTo>
                  <a:lnTo>
                    <a:pt x="10594" y="1682"/>
                  </a:lnTo>
                  <a:lnTo>
                    <a:pt x="10576" y="1740"/>
                  </a:lnTo>
                  <a:lnTo>
                    <a:pt x="10558" y="1799"/>
                  </a:lnTo>
                  <a:lnTo>
                    <a:pt x="10542" y="1858"/>
                  </a:lnTo>
                  <a:lnTo>
                    <a:pt x="10527" y="1917"/>
                  </a:lnTo>
                  <a:lnTo>
                    <a:pt x="10514" y="1978"/>
                  </a:lnTo>
                  <a:lnTo>
                    <a:pt x="10503" y="2038"/>
                  </a:lnTo>
                  <a:lnTo>
                    <a:pt x="10493" y="2100"/>
                  </a:lnTo>
                  <a:lnTo>
                    <a:pt x="10484" y="2162"/>
                  </a:lnTo>
                  <a:lnTo>
                    <a:pt x="10476" y="2223"/>
                  </a:lnTo>
                  <a:lnTo>
                    <a:pt x="10471" y="2286"/>
                  </a:lnTo>
                  <a:lnTo>
                    <a:pt x="10468" y="2349"/>
                  </a:lnTo>
                  <a:lnTo>
                    <a:pt x="10465" y="2412"/>
                  </a:lnTo>
                  <a:lnTo>
                    <a:pt x="10464" y="2476"/>
                  </a:lnTo>
                  <a:lnTo>
                    <a:pt x="10464" y="2476"/>
                  </a:lnTo>
                  <a:lnTo>
                    <a:pt x="10465" y="2539"/>
                  </a:lnTo>
                  <a:lnTo>
                    <a:pt x="10466" y="2601"/>
                  </a:lnTo>
                  <a:lnTo>
                    <a:pt x="10471" y="2663"/>
                  </a:lnTo>
                  <a:lnTo>
                    <a:pt x="10476" y="2724"/>
                  </a:lnTo>
                  <a:lnTo>
                    <a:pt x="10483" y="2785"/>
                  </a:lnTo>
                  <a:lnTo>
                    <a:pt x="10492" y="2845"/>
                  </a:lnTo>
                  <a:lnTo>
                    <a:pt x="10500" y="2906"/>
                  </a:lnTo>
                  <a:lnTo>
                    <a:pt x="10512" y="2965"/>
                  </a:lnTo>
                  <a:lnTo>
                    <a:pt x="10524" y="3024"/>
                  </a:lnTo>
                  <a:lnTo>
                    <a:pt x="10538" y="3082"/>
                  </a:lnTo>
                  <a:lnTo>
                    <a:pt x="10553" y="3140"/>
                  </a:lnTo>
                  <a:lnTo>
                    <a:pt x="10571" y="3197"/>
                  </a:lnTo>
                  <a:lnTo>
                    <a:pt x="10589" y="3253"/>
                  </a:lnTo>
                  <a:lnTo>
                    <a:pt x="10607" y="3310"/>
                  </a:lnTo>
                  <a:lnTo>
                    <a:pt x="10629" y="3365"/>
                  </a:lnTo>
                  <a:lnTo>
                    <a:pt x="10650" y="3421"/>
                  </a:lnTo>
                  <a:lnTo>
                    <a:pt x="10673" y="3475"/>
                  </a:lnTo>
                  <a:lnTo>
                    <a:pt x="10698" y="3528"/>
                  </a:lnTo>
                  <a:lnTo>
                    <a:pt x="10723" y="3581"/>
                  </a:lnTo>
                  <a:lnTo>
                    <a:pt x="10750" y="3633"/>
                  </a:lnTo>
                  <a:lnTo>
                    <a:pt x="10779" y="3684"/>
                  </a:lnTo>
                  <a:lnTo>
                    <a:pt x="10808" y="3735"/>
                  </a:lnTo>
                  <a:lnTo>
                    <a:pt x="10838" y="3785"/>
                  </a:lnTo>
                  <a:lnTo>
                    <a:pt x="10869" y="3834"/>
                  </a:lnTo>
                  <a:lnTo>
                    <a:pt x="10902" y="3883"/>
                  </a:lnTo>
                  <a:lnTo>
                    <a:pt x="10936" y="3929"/>
                  </a:lnTo>
                  <a:lnTo>
                    <a:pt x="10970" y="3977"/>
                  </a:lnTo>
                  <a:lnTo>
                    <a:pt x="11007" y="4023"/>
                  </a:lnTo>
                  <a:lnTo>
                    <a:pt x="11043" y="4068"/>
                  </a:lnTo>
                  <a:lnTo>
                    <a:pt x="11081" y="4112"/>
                  </a:lnTo>
                  <a:lnTo>
                    <a:pt x="11120" y="4155"/>
                  </a:lnTo>
                  <a:lnTo>
                    <a:pt x="11160" y="4196"/>
                  </a:lnTo>
                  <a:lnTo>
                    <a:pt x="11160" y="4196"/>
                  </a:lnTo>
                  <a:lnTo>
                    <a:pt x="11251" y="4312"/>
                  </a:lnTo>
                  <a:lnTo>
                    <a:pt x="11339" y="4427"/>
                  </a:lnTo>
                  <a:lnTo>
                    <a:pt x="11423" y="4543"/>
                  </a:lnTo>
                  <a:lnTo>
                    <a:pt x="11505" y="4658"/>
                  </a:lnTo>
                  <a:lnTo>
                    <a:pt x="11583" y="4773"/>
                  </a:lnTo>
                  <a:lnTo>
                    <a:pt x="11659" y="4889"/>
                  </a:lnTo>
                  <a:lnTo>
                    <a:pt x="11731" y="5005"/>
                  </a:lnTo>
                  <a:lnTo>
                    <a:pt x="11801" y="5120"/>
                  </a:lnTo>
                  <a:lnTo>
                    <a:pt x="11868" y="5236"/>
                  </a:lnTo>
                  <a:lnTo>
                    <a:pt x="11932" y="5352"/>
                  </a:lnTo>
                  <a:lnTo>
                    <a:pt x="11994" y="5469"/>
                  </a:lnTo>
                  <a:lnTo>
                    <a:pt x="12054" y="5585"/>
                  </a:lnTo>
                  <a:lnTo>
                    <a:pt x="12112" y="5701"/>
                  </a:lnTo>
                  <a:lnTo>
                    <a:pt x="12168" y="5818"/>
                  </a:lnTo>
                  <a:lnTo>
                    <a:pt x="12221" y="5934"/>
                  </a:lnTo>
                  <a:lnTo>
                    <a:pt x="12272" y="6051"/>
                  </a:lnTo>
                  <a:lnTo>
                    <a:pt x="12323" y="6168"/>
                  </a:lnTo>
                  <a:lnTo>
                    <a:pt x="12370" y="6285"/>
                  </a:lnTo>
                  <a:lnTo>
                    <a:pt x="12418" y="6401"/>
                  </a:lnTo>
                  <a:lnTo>
                    <a:pt x="12464" y="6518"/>
                  </a:lnTo>
                  <a:lnTo>
                    <a:pt x="12508" y="6635"/>
                  </a:lnTo>
                  <a:lnTo>
                    <a:pt x="12551" y="6754"/>
                  </a:lnTo>
                  <a:lnTo>
                    <a:pt x="12593" y="6871"/>
                  </a:lnTo>
                  <a:lnTo>
                    <a:pt x="12634" y="6988"/>
                  </a:lnTo>
                  <a:lnTo>
                    <a:pt x="12714" y="7223"/>
                  </a:lnTo>
                  <a:lnTo>
                    <a:pt x="12791" y="7459"/>
                  </a:lnTo>
                  <a:lnTo>
                    <a:pt x="12868" y="7694"/>
                  </a:lnTo>
                  <a:lnTo>
                    <a:pt x="12943" y="7931"/>
                  </a:lnTo>
                  <a:lnTo>
                    <a:pt x="12943" y="7931"/>
                  </a:lnTo>
                  <a:lnTo>
                    <a:pt x="12980" y="7834"/>
                  </a:lnTo>
                  <a:lnTo>
                    <a:pt x="13018" y="7734"/>
                  </a:lnTo>
                  <a:lnTo>
                    <a:pt x="13054" y="7632"/>
                  </a:lnTo>
                  <a:lnTo>
                    <a:pt x="13092" y="7528"/>
                  </a:lnTo>
                  <a:lnTo>
                    <a:pt x="13165" y="7313"/>
                  </a:lnTo>
                  <a:lnTo>
                    <a:pt x="13241" y="7088"/>
                  </a:lnTo>
                  <a:lnTo>
                    <a:pt x="13319" y="6858"/>
                  </a:lnTo>
                  <a:lnTo>
                    <a:pt x="13401" y="6621"/>
                  </a:lnTo>
                  <a:lnTo>
                    <a:pt x="13443" y="6502"/>
                  </a:lnTo>
                  <a:lnTo>
                    <a:pt x="13487" y="6381"/>
                  </a:lnTo>
                  <a:lnTo>
                    <a:pt x="13533" y="6259"/>
                  </a:lnTo>
                  <a:lnTo>
                    <a:pt x="13581" y="6137"/>
                  </a:lnTo>
                  <a:lnTo>
                    <a:pt x="13631" y="6013"/>
                  </a:lnTo>
                  <a:lnTo>
                    <a:pt x="13683" y="5890"/>
                  </a:lnTo>
                  <a:lnTo>
                    <a:pt x="13737" y="5766"/>
                  </a:lnTo>
                  <a:lnTo>
                    <a:pt x="13794" y="5642"/>
                  </a:lnTo>
                  <a:lnTo>
                    <a:pt x="13853" y="5518"/>
                  </a:lnTo>
                  <a:lnTo>
                    <a:pt x="13916" y="5394"/>
                  </a:lnTo>
                  <a:lnTo>
                    <a:pt x="13980" y="5270"/>
                  </a:lnTo>
                  <a:lnTo>
                    <a:pt x="14014" y="5209"/>
                  </a:lnTo>
                  <a:lnTo>
                    <a:pt x="14049" y="5148"/>
                  </a:lnTo>
                  <a:lnTo>
                    <a:pt x="14084" y="5087"/>
                  </a:lnTo>
                  <a:lnTo>
                    <a:pt x="14120" y="5025"/>
                  </a:lnTo>
                  <a:lnTo>
                    <a:pt x="14157" y="4964"/>
                  </a:lnTo>
                  <a:lnTo>
                    <a:pt x="14195" y="4904"/>
                  </a:lnTo>
                  <a:lnTo>
                    <a:pt x="14234" y="4843"/>
                  </a:lnTo>
                  <a:lnTo>
                    <a:pt x="14273" y="4783"/>
                  </a:lnTo>
                  <a:lnTo>
                    <a:pt x="14315" y="4723"/>
                  </a:lnTo>
                  <a:lnTo>
                    <a:pt x="14356" y="4663"/>
                  </a:lnTo>
                  <a:lnTo>
                    <a:pt x="14398" y="4603"/>
                  </a:lnTo>
                  <a:lnTo>
                    <a:pt x="14442" y="4544"/>
                  </a:lnTo>
                  <a:lnTo>
                    <a:pt x="14487" y="4486"/>
                  </a:lnTo>
                  <a:lnTo>
                    <a:pt x="14533" y="4427"/>
                  </a:lnTo>
                  <a:lnTo>
                    <a:pt x="14579" y="4369"/>
                  </a:lnTo>
                  <a:lnTo>
                    <a:pt x="14627" y="4311"/>
                  </a:lnTo>
                  <a:lnTo>
                    <a:pt x="14676" y="4254"/>
                  </a:lnTo>
                  <a:lnTo>
                    <a:pt x="14727" y="4196"/>
                  </a:lnTo>
                  <a:lnTo>
                    <a:pt x="14727" y="4196"/>
                  </a:lnTo>
                  <a:lnTo>
                    <a:pt x="14766" y="4155"/>
                  </a:lnTo>
                  <a:lnTo>
                    <a:pt x="14805" y="4112"/>
                  </a:lnTo>
                  <a:lnTo>
                    <a:pt x="14843" y="4068"/>
                  </a:lnTo>
                  <a:lnTo>
                    <a:pt x="14880" y="4023"/>
                  </a:lnTo>
                  <a:lnTo>
                    <a:pt x="14916" y="3977"/>
                  </a:lnTo>
                  <a:lnTo>
                    <a:pt x="14951" y="3929"/>
                  </a:lnTo>
                  <a:lnTo>
                    <a:pt x="14984" y="3883"/>
                  </a:lnTo>
                  <a:lnTo>
                    <a:pt x="15016" y="3834"/>
                  </a:lnTo>
                  <a:lnTo>
                    <a:pt x="15048" y="3785"/>
                  </a:lnTo>
                  <a:lnTo>
                    <a:pt x="15078" y="3735"/>
                  </a:lnTo>
                  <a:lnTo>
                    <a:pt x="15108" y="3684"/>
                  </a:lnTo>
                  <a:lnTo>
                    <a:pt x="15136" y="3633"/>
                  </a:lnTo>
                  <a:lnTo>
                    <a:pt x="15162" y="3581"/>
                  </a:lnTo>
                  <a:lnTo>
                    <a:pt x="15188" y="3528"/>
                  </a:lnTo>
                  <a:lnTo>
                    <a:pt x="15213" y="3475"/>
                  </a:lnTo>
                  <a:lnTo>
                    <a:pt x="15235" y="3421"/>
                  </a:lnTo>
                  <a:lnTo>
                    <a:pt x="15258" y="3365"/>
                  </a:lnTo>
                  <a:lnTo>
                    <a:pt x="15278" y="3310"/>
                  </a:lnTo>
                  <a:lnTo>
                    <a:pt x="15297" y="3253"/>
                  </a:lnTo>
                  <a:lnTo>
                    <a:pt x="15316" y="3197"/>
                  </a:lnTo>
                  <a:lnTo>
                    <a:pt x="15332" y="3140"/>
                  </a:lnTo>
                  <a:lnTo>
                    <a:pt x="15348" y="3082"/>
                  </a:lnTo>
                  <a:lnTo>
                    <a:pt x="15361" y="3024"/>
                  </a:lnTo>
                  <a:lnTo>
                    <a:pt x="15374" y="2965"/>
                  </a:lnTo>
                  <a:lnTo>
                    <a:pt x="15385" y="2906"/>
                  </a:lnTo>
                  <a:lnTo>
                    <a:pt x="15394" y="2845"/>
                  </a:lnTo>
                  <a:lnTo>
                    <a:pt x="15403" y="2785"/>
                  </a:lnTo>
                  <a:lnTo>
                    <a:pt x="15409" y="2724"/>
                  </a:lnTo>
                  <a:lnTo>
                    <a:pt x="15416" y="2663"/>
                  </a:lnTo>
                  <a:lnTo>
                    <a:pt x="15419" y="2601"/>
                  </a:lnTo>
                  <a:lnTo>
                    <a:pt x="15422" y="2539"/>
                  </a:lnTo>
                  <a:lnTo>
                    <a:pt x="15422" y="2476"/>
                  </a:lnTo>
                  <a:lnTo>
                    <a:pt x="15422" y="2476"/>
                  </a:lnTo>
                  <a:lnTo>
                    <a:pt x="15422" y="2412"/>
                  </a:lnTo>
                  <a:lnTo>
                    <a:pt x="15419" y="2349"/>
                  </a:lnTo>
                  <a:lnTo>
                    <a:pt x="15414" y="2286"/>
                  </a:lnTo>
                  <a:lnTo>
                    <a:pt x="15409" y="2223"/>
                  </a:lnTo>
                  <a:lnTo>
                    <a:pt x="15402" y="2162"/>
                  </a:lnTo>
                  <a:lnTo>
                    <a:pt x="15393" y="2100"/>
                  </a:lnTo>
                  <a:lnTo>
                    <a:pt x="15383" y="2038"/>
                  </a:lnTo>
                  <a:lnTo>
                    <a:pt x="15371" y="1978"/>
                  </a:lnTo>
                  <a:lnTo>
                    <a:pt x="15359" y="1917"/>
                  </a:lnTo>
                  <a:lnTo>
                    <a:pt x="15344" y="1858"/>
                  </a:lnTo>
                  <a:lnTo>
                    <a:pt x="15327" y="1799"/>
                  </a:lnTo>
                  <a:lnTo>
                    <a:pt x="15311" y="1740"/>
                  </a:lnTo>
                  <a:lnTo>
                    <a:pt x="15292" y="1682"/>
                  </a:lnTo>
                  <a:lnTo>
                    <a:pt x="15272" y="1625"/>
                  </a:lnTo>
                  <a:lnTo>
                    <a:pt x="15251" y="1569"/>
                  </a:lnTo>
                  <a:lnTo>
                    <a:pt x="15227" y="1512"/>
                  </a:lnTo>
                  <a:lnTo>
                    <a:pt x="15203" y="1458"/>
                  </a:lnTo>
                  <a:lnTo>
                    <a:pt x="15177" y="1402"/>
                  </a:lnTo>
                  <a:lnTo>
                    <a:pt x="15151" y="1349"/>
                  </a:lnTo>
                  <a:lnTo>
                    <a:pt x="15123" y="1295"/>
                  </a:lnTo>
                  <a:lnTo>
                    <a:pt x="15093" y="1244"/>
                  </a:lnTo>
                  <a:lnTo>
                    <a:pt x="15063" y="1192"/>
                  </a:lnTo>
                  <a:lnTo>
                    <a:pt x="15031" y="1142"/>
                  </a:lnTo>
                  <a:lnTo>
                    <a:pt x="14999" y="1091"/>
                  </a:lnTo>
                  <a:lnTo>
                    <a:pt x="14965" y="1042"/>
                  </a:lnTo>
                  <a:lnTo>
                    <a:pt x="14929" y="994"/>
                  </a:lnTo>
                  <a:lnTo>
                    <a:pt x="14893" y="948"/>
                  </a:lnTo>
                  <a:lnTo>
                    <a:pt x="14856" y="901"/>
                  </a:lnTo>
                  <a:lnTo>
                    <a:pt x="14817" y="856"/>
                  </a:lnTo>
                  <a:lnTo>
                    <a:pt x="14778" y="811"/>
                  </a:lnTo>
                  <a:lnTo>
                    <a:pt x="14738" y="768"/>
                  </a:lnTo>
                  <a:lnTo>
                    <a:pt x="14696" y="725"/>
                  </a:lnTo>
                  <a:lnTo>
                    <a:pt x="14654" y="683"/>
                  </a:lnTo>
                  <a:lnTo>
                    <a:pt x="14610" y="643"/>
                  </a:lnTo>
                  <a:lnTo>
                    <a:pt x="14565" y="604"/>
                  </a:lnTo>
                  <a:lnTo>
                    <a:pt x="14520" y="565"/>
                  </a:lnTo>
                  <a:lnTo>
                    <a:pt x="14474" y="529"/>
                  </a:lnTo>
                  <a:lnTo>
                    <a:pt x="14426" y="492"/>
                  </a:lnTo>
                  <a:lnTo>
                    <a:pt x="14378" y="457"/>
                  </a:lnTo>
                  <a:lnTo>
                    <a:pt x="14329" y="423"/>
                  </a:lnTo>
                  <a:lnTo>
                    <a:pt x="14280" y="390"/>
                  </a:lnTo>
                  <a:lnTo>
                    <a:pt x="14228" y="359"/>
                  </a:lnTo>
                  <a:lnTo>
                    <a:pt x="14176" y="328"/>
                  </a:lnTo>
                  <a:lnTo>
                    <a:pt x="14125" y="298"/>
                  </a:lnTo>
                  <a:lnTo>
                    <a:pt x="14072" y="270"/>
                  </a:lnTo>
                  <a:lnTo>
                    <a:pt x="14018" y="244"/>
                  </a:lnTo>
                  <a:lnTo>
                    <a:pt x="13964" y="219"/>
                  </a:lnTo>
                  <a:lnTo>
                    <a:pt x="13908" y="195"/>
                  </a:lnTo>
                  <a:lnTo>
                    <a:pt x="13851" y="171"/>
                  </a:lnTo>
                  <a:lnTo>
                    <a:pt x="13795" y="150"/>
                  </a:lnTo>
                  <a:lnTo>
                    <a:pt x="13738" y="129"/>
                  </a:lnTo>
                  <a:lnTo>
                    <a:pt x="13680" y="111"/>
                  </a:lnTo>
                  <a:lnTo>
                    <a:pt x="13622" y="94"/>
                  </a:lnTo>
                  <a:lnTo>
                    <a:pt x="13563" y="78"/>
                  </a:lnTo>
                  <a:lnTo>
                    <a:pt x="13503" y="63"/>
                  </a:lnTo>
                  <a:lnTo>
                    <a:pt x="13442" y="50"/>
                  </a:lnTo>
                  <a:lnTo>
                    <a:pt x="13382" y="39"/>
                  </a:lnTo>
                  <a:lnTo>
                    <a:pt x="13320" y="29"/>
                  </a:lnTo>
                  <a:lnTo>
                    <a:pt x="13258" y="20"/>
                  </a:lnTo>
                  <a:lnTo>
                    <a:pt x="13197" y="12"/>
                  </a:lnTo>
                  <a:lnTo>
                    <a:pt x="13134" y="7"/>
                  </a:lnTo>
                  <a:lnTo>
                    <a:pt x="13071" y="3"/>
                  </a:lnTo>
                  <a:lnTo>
                    <a:pt x="13006" y="1"/>
                  </a:lnTo>
                  <a:lnTo>
                    <a:pt x="12943" y="0"/>
                  </a:lnTo>
                  <a:lnTo>
                    <a:pt x="12943" y="0"/>
                  </a:lnTo>
                  <a:close/>
                  <a:moveTo>
                    <a:pt x="12943" y="3825"/>
                  </a:moveTo>
                  <a:lnTo>
                    <a:pt x="12943" y="3825"/>
                  </a:lnTo>
                  <a:lnTo>
                    <a:pt x="12908" y="3825"/>
                  </a:lnTo>
                  <a:lnTo>
                    <a:pt x="12873" y="3824"/>
                  </a:lnTo>
                  <a:lnTo>
                    <a:pt x="12839" y="3821"/>
                  </a:lnTo>
                  <a:lnTo>
                    <a:pt x="12805" y="3817"/>
                  </a:lnTo>
                  <a:lnTo>
                    <a:pt x="12771" y="3814"/>
                  </a:lnTo>
                  <a:lnTo>
                    <a:pt x="12737" y="3810"/>
                  </a:lnTo>
                  <a:lnTo>
                    <a:pt x="12704" y="3803"/>
                  </a:lnTo>
                  <a:lnTo>
                    <a:pt x="12671" y="3797"/>
                  </a:lnTo>
                  <a:lnTo>
                    <a:pt x="12639" y="3790"/>
                  </a:lnTo>
                  <a:lnTo>
                    <a:pt x="12606" y="3782"/>
                  </a:lnTo>
                  <a:lnTo>
                    <a:pt x="12573" y="3773"/>
                  </a:lnTo>
                  <a:lnTo>
                    <a:pt x="12542" y="3764"/>
                  </a:lnTo>
                  <a:lnTo>
                    <a:pt x="12510" y="3754"/>
                  </a:lnTo>
                  <a:lnTo>
                    <a:pt x="12479" y="3743"/>
                  </a:lnTo>
                  <a:lnTo>
                    <a:pt x="12449" y="3732"/>
                  </a:lnTo>
                  <a:lnTo>
                    <a:pt x="12418" y="3719"/>
                  </a:lnTo>
                  <a:lnTo>
                    <a:pt x="12388" y="3705"/>
                  </a:lnTo>
                  <a:lnTo>
                    <a:pt x="12358" y="3691"/>
                  </a:lnTo>
                  <a:lnTo>
                    <a:pt x="12329" y="3678"/>
                  </a:lnTo>
                  <a:lnTo>
                    <a:pt x="12300" y="3662"/>
                  </a:lnTo>
                  <a:lnTo>
                    <a:pt x="12271" y="3646"/>
                  </a:lnTo>
                  <a:lnTo>
                    <a:pt x="12243" y="3630"/>
                  </a:lnTo>
                  <a:lnTo>
                    <a:pt x="12216" y="3612"/>
                  </a:lnTo>
                  <a:lnTo>
                    <a:pt x="12189" y="3594"/>
                  </a:lnTo>
                  <a:lnTo>
                    <a:pt x="12161" y="3576"/>
                  </a:lnTo>
                  <a:lnTo>
                    <a:pt x="12136" y="3557"/>
                  </a:lnTo>
                  <a:lnTo>
                    <a:pt x="12110" y="3538"/>
                  </a:lnTo>
                  <a:lnTo>
                    <a:pt x="12085" y="3516"/>
                  </a:lnTo>
                  <a:lnTo>
                    <a:pt x="12059" y="3496"/>
                  </a:lnTo>
                  <a:lnTo>
                    <a:pt x="12035" y="3475"/>
                  </a:lnTo>
                  <a:lnTo>
                    <a:pt x="12012" y="3452"/>
                  </a:lnTo>
                  <a:lnTo>
                    <a:pt x="11989" y="3430"/>
                  </a:lnTo>
                  <a:lnTo>
                    <a:pt x="11966" y="3407"/>
                  </a:lnTo>
                  <a:lnTo>
                    <a:pt x="11944" y="3383"/>
                  </a:lnTo>
                  <a:lnTo>
                    <a:pt x="11922" y="3359"/>
                  </a:lnTo>
                  <a:lnTo>
                    <a:pt x="11902" y="3334"/>
                  </a:lnTo>
                  <a:lnTo>
                    <a:pt x="11882" y="3309"/>
                  </a:lnTo>
                  <a:lnTo>
                    <a:pt x="11862" y="3283"/>
                  </a:lnTo>
                  <a:lnTo>
                    <a:pt x="11843" y="3257"/>
                  </a:lnTo>
                  <a:lnTo>
                    <a:pt x="11824" y="3231"/>
                  </a:lnTo>
                  <a:lnTo>
                    <a:pt x="11806" y="3203"/>
                  </a:lnTo>
                  <a:lnTo>
                    <a:pt x="11789" y="3175"/>
                  </a:lnTo>
                  <a:lnTo>
                    <a:pt x="11772" y="3147"/>
                  </a:lnTo>
                  <a:lnTo>
                    <a:pt x="11756" y="3120"/>
                  </a:lnTo>
                  <a:lnTo>
                    <a:pt x="11741" y="3091"/>
                  </a:lnTo>
                  <a:lnTo>
                    <a:pt x="11727" y="3061"/>
                  </a:lnTo>
                  <a:lnTo>
                    <a:pt x="11713" y="3032"/>
                  </a:lnTo>
                  <a:lnTo>
                    <a:pt x="11699" y="3001"/>
                  </a:lnTo>
                  <a:lnTo>
                    <a:pt x="11687" y="2971"/>
                  </a:lnTo>
                  <a:lnTo>
                    <a:pt x="11675" y="2940"/>
                  </a:lnTo>
                  <a:lnTo>
                    <a:pt x="11664" y="2910"/>
                  </a:lnTo>
                  <a:lnTo>
                    <a:pt x="11654" y="2878"/>
                  </a:lnTo>
                  <a:lnTo>
                    <a:pt x="11645" y="2845"/>
                  </a:lnTo>
                  <a:lnTo>
                    <a:pt x="11636" y="2814"/>
                  </a:lnTo>
                  <a:lnTo>
                    <a:pt x="11629" y="2781"/>
                  </a:lnTo>
                  <a:lnTo>
                    <a:pt x="11621" y="2748"/>
                  </a:lnTo>
                  <a:lnTo>
                    <a:pt x="11615" y="2716"/>
                  </a:lnTo>
                  <a:lnTo>
                    <a:pt x="11610" y="2682"/>
                  </a:lnTo>
                  <a:lnTo>
                    <a:pt x="11605" y="2649"/>
                  </a:lnTo>
                  <a:lnTo>
                    <a:pt x="11601" y="2615"/>
                  </a:lnTo>
                  <a:lnTo>
                    <a:pt x="11597" y="2581"/>
                  </a:lnTo>
                  <a:lnTo>
                    <a:pt x="11596" y="2546"/>
                  </a:lnTo>
                  <a:lnTo>
                    <a:pt x="11595" y="2512"/>
                  </a:lnTo>
                  <a:lnTo>
                    <a:pt x="11593" y="2476"/>
                  </a:lnTo>
                  <a:lnTo>
                    <a:pt x="11593" y="2476"/>
                  </a:lnTo>
                  <a:lnTo>
                    <a:pt x="11595" y="2441"/>
                  </a:lnTo>
                  <a:lnTo>
                    <a:pt x="11596" y="2407"/>
                  </a:lnTo>
                  <a:lnTo>
                    <a:pt x="11597" y="2373"/>
                  </a:lnTo>
                  <a:lnTo>
                    <a:pt x="11601" y="2339"/>
                  </a:lnTo>
                  <a:lnTo>
                    <a:pt x="11605" y="2305"/>
                  </a:lnTo>
                  <a:lnTo>
                    <a:pt x="11610" y="2271"/>
                  </a:lnTo>
                  <a:lnTo>
                    <a:pt x="11615" y="2238"/>
                  </a:lnTo>
                  <a:lnTo>
                    <a:pt x="11621" y="2204"/>
                  </a:lnTo>
                  <a:lnTo>
                    <a:pt x="11629" y="2172"/>
                  </a:lnTo>
                  <a:lnTo>
                    <a:pt x="11636" y="2140"/>
                  </a:lnTo>
                  <a:lnTo>
                    <a:pt x="11645" y="2107"/>
                  </a:lnTo>
                  <a:lnTo>
                    <a:pt x="11654" y="2076"/>
                  </a:lnTo>
                  <a:lnTo>
                    <a:pt x="11664" y="2044"/>
                  </a:lnTo>
                  <a:lnTo>
                    <a:pt x="11675" y="2013"/>
                  </a:lnTo>
                  <a:lnTo>
                    <a:pt x="11687" y="1983"/>
                  </a:lnTo>
                  <a:lnTo>
                    <a:pt x="11699" y="1951"/>
                  </a:lnTo>
                  <a:lnTo>
                    <a:pt x="11713" y="1922"/>
                  </a:lnTo>
                  <a:lnTo>
                    <a:pt x="11727" y="1892"/>
                  </a:lnTo>
                  <a:lnTo>
                    <a:pt x="11741" y="1863"/>
                  </a:lnTo>
                  <a:lnTo>
                    <a:pt x="11756" y="1834"/>
                  </a:lnTo>
                  <a:lnTo>
                    <a:pt x="11772" y="1805"/>
                  </a:lnTo>
                  <a:lnTo>
                    <a:pt x="11789" y="1778"/>
                  </a:lnTo>
                  <a:lnTo>
                    <a:pt x="11806" y="1750"/>
                  </a:lnTo>
                  <a:lnTo>
                    <a:pt x="11824" y="1723"/>
                  </a:lnTo>
                  <a:lnTo>
                    <a:pt x="11843" y="1696"/>
                  </a:lnTo>
                  <a:lnTo>
                    <a:pt x="11862" y="1671"/>
                  </a:lnTo>
                  <a:lnTo>
                    <a:pt x="11882" y="1644"/>
                  </a:lnTo>
                  <a:lnTo>
                    <a:pt x="11902" y="1619"/>
                  </a:lnTo>
                  <a:lnTo>
                    <a:pt x="11922" y="1594"/>
                  </a:lnTo>
                  <a:lnTo>
                    <a:pt x="11944" y="1570"/>
                  </a:lnTo>
                  <a:lnTo>
                    <a:pt x="11966" y="1546"/>
                  </a:lnTo>
                  <a:lnTo>
                    <a:pt x="11989" y="1523"/>
                  </a:lnTo>
                  <a:lnTo>
                    <a:pt x="12012" y="1501"/>
                  </a:lnTo>
                  <a:lnTo>
                    <a:pt x="12035" y="1479"/>
                  </a:lnTo>
                  <a:lnTo>
                    <a:pt x="12059" y="1458"/>
                  </a:lnTo>
                  <a:lnTo>
                    <a:pt x="12085" y="1436"/>
                  </a:lnTo>
                  <a:lnTo>
                    <a:pt x="12110" y="1416"/>
                  </a:lnTo>
                  <a:lnTo>
                    <a:pt x="12136" y="1396"/>
                  </a:lnTo>
                  <a:lnTo>
                    <a:pt x="12161" y="1377"/>
                  </a:lnTo>
                  <a:lnTo>
                    <a:pt x="12189" y="1358"/>
                  </a:lnTo>
                  <a:lnTo>
                    <a:pt x="12216" y="1341"/>
                  </a:lnTo>
                  <a:lnTo>
                    <a:pt x="12243" y="1324"/>
                  </a:lnTo>
                  <a:lnTo>
                    <a:pt x="12271" y="1307"/>
                  </a:lnTo>
                  <a:lnTo>
                    <a:pt x="12300" y="1292"/>
                  </a:lnTo>
                  <a:lnTo>
                    <a:pt x="12329" y="1276"/>
                  </a:lnTo>
                  <a:lnTo>
                    <a:pt x="12358" y="1261"/>
                  </a:lnTo>
                  <a:lnTo>
                    <a:pt x="12388" y="1247"/>
                  </a:lnTo>
                  <a:lnTo>
                    <a:pt x="12418" y="1235"/>
                  </a:lnTo>
                  <a:lnTo>
                    <a:pt x="12449" y="1222"/>
                  </a:lnTo>
                  <a:lnTo>
                    <a:pt x="12479" y="1210"/>
                  </a:lnTo>
                  <a:lnTo>
                    <a:pt x="12510" y="1200"/>
                  </a:lnTo>
                  <a:lnTo>
                    <a:pt x="12542" y="1190"/>
                  </a:lnTo>
                  <a:lnTo>
                    <a:pt x="12573" y="1179"/>
                  </a:lnTo>
                  <a:lnTo>
                    <a:pt x="12606" y="1171"/>
                  </a:lnTo>
                  <a:lnTo>
                    <a:pt x="12639" y="1163"/>
                  </a:lnTo>
                  <a:lnTo>
                    <a:pt x="12671" y="1156"/>
                  </a:lnTo>
                  <a:lnTo>
                    <a:pt x="12704" y="1149"/>
                  </a:lnTo>
                  <a:lnTo>
                    <a:pt x="12737" y="1144"/>
                  </a:lnTo>
                  <a:lnTo>
                    <a:pt x="12771" y="1139"/>
                  </a:lnTo>
                  <a:lnTo>
                    <a:pt x="12805" y="1135"/>
                  </a:lnTo>
                  <a:lnTo>
                    <a:pt x="12839" y="1133"/>
                  </a:lnTo>
                  <a:lnTo>
                    <a:pt x="12873" y="1130"/>
                  </a:lnTo>
                  <a:lnTo>
                    <a:pt x="12908" y="1129"/>
                  </a:lnTo>
                  <a:lnTo>
                    <a:pt x="12943" y="1129"/>
                  </a:lnTo>
                  <a:lnTo>
                    <a:pt x="12943" y="1129"/>
                  </a:lnTo>
                  <a:lnTo>
                    <a:pt x="12977" y="1129"/>
                  </a:lnTo>
                  <a:lnTo>
                    <a:pt x="13013" y="1130"/>
                  </a:lnTo>
                  <a:lnTo>
                    <a:pt x="13047" y="1133"/>
                  </a:lnTo>
                  <a:lnTo>
                    <a:pt x="13081" y="1135"/>
                  </a:lnTo>
                  <a:lnTo>
                    <a:pt x="13115" y="1139"/>
                  </a:lnTo>
                  <a:lnTo>
                    <a:pt x="13149" y="1144"/>
                  </a:lnTo>
                  <a:lnTo>
                    <a:pt x="13181" y="1149"/>
                  </a:lnTo>
                  <a:lnTo>
                    <a:pt x="13215" y="1156"/>
                  </a:lnTo>
                  <a:lnTo>
                    <a:pt x="13248" y="1163"/>
                  </a:lnTo>
                  <a:lnTo>
                    <a:pt x="13280" y="1171"/>
                  </a:lnTo>
                  <a:lnTo>
                    <a:pt x="13312" y="1179"/>
                  </a:lnTo>
                  <a:lnTo>
                    <a:pt x="13344" y="1190"/>
                  </a:lnTo>
                  <a:lnTo>
                    <a:pt x="13375" y="1200"/>
                  </a:lnTo>
                  <a:lnTo>
                    <a:pt x="13407" y="1210"/>
                  </a:lnTo>
                  <a:lnTo>
                    <a:pt x="13437" y="1222"/>
                  </a:lnTo>
                  <a:lnTo>
                    <a:pt x="13469" y="1235"/>
                  </a:lnTo>
                  <a:lnTo>
                    <a:pt x="13499" y="1247"/>
                  </a:lnTo>
                  <a:lnTo>
                    <a:pt x="13528" y="1261"/>
                  </a:lnTo>
                  <a:lnTo>
                    <a:pt x="13557" y="1276"/>
                  </a:lnTo>
                  <a:lnTo>
                    <a:pt x="13586" y="1292"/>
                  </a:lnTo>
                  <a:lnTo>
                    <a:pt x="13615" y="1307"/>
                  </a:lnTo>
                  <a:lnTo>
                    <a:pt x="13642" y="1324"/>
                  </a:lnTo>
                  <a:lnTo>
                    <a:pt x="13670" y="1341"/>
                  </a:lnTo>
                  <a:lnTo>
                    <a:pt x="13698" y="1358"/>
                  </a:lnTo>
                  <a:lnTo>
                    <a:pt x="13724" y="1377"/>
                  </a:lnTo>
                  <a:lnTo>
                    <a:pt x="13751" y="1396"/>
                  </a:lnTo>
                  <a:lnTo>
                    <a:pt x="13776" y="1416"/>
                  </a:lnTo>
                  <a:lnTo>
                    <a:pt x="13801" y="1436"/>
                  </a:lnTo>
                  <a:lnTo>
                    <a:pt x="13826" y="1458"/>
                  </a:lnTo>
                  <a:lnTo>
                    <a:pt x="13850" y="1479"/>
                  </a:lnTo>
                  <a:lnTo>
                    <a:pt x="13874" y="1501"/>
                  </a:lnTo>
                  <a:lnTo>
                    <a:pt x="13897" y="1523"/>
                  </a:lnTo>
                  <a:lnTo>
                    <a:pt x="13919" y="1546"/>
                  </a:lnTo>
                  <a:lnTo>
                    <a:pt x="13942" y="1570"/>
                  </a:lnTo>
                  <a:lnTo>
                    <a:pt x="13964" y="1594"/>
                  </a:lnTo>
                  <a:lnTo>
                    <a:pt x="13984" y="1619"/>
                  </a:lnTo>
                  <a:lnTo>
                    <a:pt x="14005" y="1644"/>
                  </a:lnTo>
                  <a:lnTo>
                    <a:pt x="14024" y="1671"/>
                  </a:lnTo>
                  <a:lnTo>
                    <a:pt x="14043" y="1696"/>
                  </a:lnTo>
                  <a:lnTo>
                    <a:pt x="14062" y="1723"/>
                  </a:lnTo>
                  <a:lnTo>
                    <a:pt x="14079" y="1750"/>
                  </a:lnTo>
                  <a:lnTo>
                    <a:pt x="14097" y="1778"/>
                  </a:lnTo>
                  <a:lnTo>
                    <a:pt x="14113" y="1805"/>
                  </a:lnTo>
                  <a:lnTo>
                    <a:pt x="14130" y="1834"/>
                  </a:lnTo>
                  <a:lnTo>
                    <a:pt x="14145" y="1863"/>
                  </a:lnTo>
                  <a:lnTo>
                    <a:pt x="14159" y="1892"/>
                  </a:lnTo>
                  <a:lnTo>
                    <a:pt x="14173" y="1922"/>
                  </a:lnTo>
                  <a:lnTo>
                    <a:pt x="14186" y="1951"/>
                  </a:lnTo>
                  <a:lnTo>
                    <a:pt x="14199" y="1983"/>
                  </a:lnTo>
                  <a:lnTo>
                    <a:pt x="14210" y="2013"/>
                  </a:lnTo>
                  <a:lnTo>
                    <a:pt x="14222" y="2044"/>
                  </a:lnTo>
                  <a:lnTo>
                    <a:pt x="14232" y="2076"/>
                  </a:lnTo>
                  <a:lnTo>
                    <a:pt x="14241" y="2107"/>
                  </a:lnTo>
                  <a:lnTo>
                    <a:pt x="14249" y="2140"/>
                  </a:lnTo>
                  <a:lnTo>
                    <a:pt x="14258" y="2172"/>
                  </a:lnTo>
                  <a:lnTo>
                    <a:pt x="14264" y="2204"/>
                  </a:lnTo>
                  <a:lnTo>
                    <a:pt x="14271" y="2238"/>
                  </a:lnTo>
                  <a:lnTo>
                    <a:pt x="14277" y="2271"/>
                  </a:lnTo>
                  <a:lnTo>
                    <a:pt x="14281" y="2305"/>
                  </a:lnTo>
                  <a:lnTo>
                    <a:pt x="14285" y="2339"/>
                  </a:lnTo>
                  <a:lnTo>
                    <a:pt x="14288" y="2373"/>
                  </a:lnTo>
                  <a:lnTo>
                    <a:pt x="14291" y="2407"/>
                  </a:lnTo>
                  <a:lnTo>
                    <a:pt x="14292" y="2441"/>
                  </a:lnTo>
                  <a:lnTo>
                    <a:pt x="14292" y="2476"/>
                  </a:lnTo>
                  <a:lnTo>
                    <a:pt x="14292" y="2476"/>
                  </a:lnTo>
                  <a:lnTo>
                    <a:pt x="14292" y="2512"/>
                  </a:lnTo>
                  <a:lnTo>
                    <a:pt x="14291" y="2546"/>
                  </a:lnTo>
                  <a:lnTo>
                    <a:pt x="14288" y="2581"/>
                  </a:lnTo>
                  <a:lnTo>
                    <a:pt x="14285" y="2615"/>
                  </a:lnTo>
                  <a:lnTo>
                    <a:pt x="14281" y="2649"/>
                  </a:lnTo>
                  <a:lnTo>
                    <a:pt x="14277" y="2682"/>
                  </a:lnTo>
                  <a:lnTo>
                    <a:pt x="14271" y="2716"/>
                  </a:lnTo>
                  <a:lnTo>
                    <a:pt x="14264" y="2748"/>
                  </a:lnTo>
                  <a:lnTo>
                    <a:pt x="14258" y="2781"/>
                  </a:lnTo>
                  <a:lnTo>
                    <a:pt x="14249" y="2814"/>
                  </a:lnTo>
                  <a:lnTo>
                    <a:pt x="14241" y="2845"/>
                  </a:lnTo>
                  <a:lnTo>
                    <a:pt x="14232" y="2878"/>
                  </a:lnTo>
                  <a:lnTo>
                    <a:pt x="14222" y="2910"/>
                  </a:lnTo>
                  <a:lnTo>
                    <a:pt x="14210" y="2940"/>
                  </a:lnTo>
                  <a:lnTo>
                    <a:pt x="14199" y="2971"/>
                  </a:lnTo>
                  <a:lnTo>
                    <a:pt x="14186" y="3001"/>
                  </a:lnTo>
                  <a:lnTo>
                    <a:pt x="14173" y="3032"/>
                  </a:lnTo>
                  <a:lnTo>
                    <a:pt x="14159" y="3061"/>
                  </a:lnTo>
                  <a:lnTo>
                    <a:pt x="14145" y="3091"/>
                  </a:lnTo>
                  <a:lnTo>
                    <a:pt x="14130" y="3120"/>
                  </a:lnTo>
                  <a:lnTo>
                    <a:pt x="14113" y="3147"/>
                  </a:lnTo>
                  <a:lnTo>
                    <a:pt x="14097" y="3175"/>
                  </a:lnTo>
                  <a:lnTo>
                    <a:pt x="14079" y="3203"/>
                  </a:lnTo>
                  <a:lnTo>
                    <a:pt x="14062" y="3231"/>
                  </a:lnTo>
                  <a:lnTo>
                    <a:pt x="14043" y="3257"/>
                  </a:lnTo>
                  <a:lnTo>
                    <a:pt x="14024" y="3283"/>
                  </a:lnTo>
                  <a:lnTo>
                    <a:pt x="14005" y="3309"/>
                  </a:lnTo>
                  <a:lnTo>
                    <a:pt x="13984" y="3334"/>
                  </a:lnTo>
                  <a:lnTo>
                    <a:pt x="13964" y="3359"/>
                  </a:lnTo>
                  <a:lnTo>
                    <a:pt x="13942" y="3383"/>
                  </a:lnTo>
                  <a:lnTo>
                    <a:pt x="13919" y="3407"/>
                  </a:lnTo>
                  <a:lnTo>
                    <a:pt x="13897" y="3430"/>
                  </a:lnTo>
                  <a:lnTo>
                    <a:pt x="13874" y="3452"/>
                  </a:lnTo>
                  <a:lnTo>
                    <a:pt x="13850" y="3475"/>
                  </a:lnTo>
                  <a:lnTo>
                    <a:pt x="13826" y="3496"/>
                  </a:lnTo>
                  <a:lnTo>
                    <a:pt x="13801" y="3516"/>
                  </a:lnTo>
                  <a:lnTo>
                    <a:pt x="13776" y="3538"/>
                  </a:lnTo>
                  <a:lnTo>
                    <a:pt x="13751" y="3557"/>
                  </a:lnTo>
                  <a:lnTo>
                    <a:pt x="13724" y="3576"/>
                  </a:lnTo>
                  <a:lnTo>
                    <a:pt x="13698" y="3594"/>
                  </a:lnTo>
                  <a:lnTo>
                    <a:pt x="13670" y="3612"/>
                  </a:lnTo>
                  <a:lnTo>
                    <a:pt x="13642" y="3630"/>
                  </a:lnTo>
                  <a:lnTo>
                    <a:pt x="13615" y="3646"/>
                  </a:lnTo>
                  <a:lnTo>
                    <a:pt x="13586" y="3662"/>
                  </a:lnTo>
                  <a:lnTo>
                    <a:pt x="13557" y="3678"/>
                  </a:lnTo>
                  <a:lnTo>
                    <a:pt x="13528" y="3691"/>
                  </a:lnTo>
                  <a:lnTo>
                    <a:pt x="13499" y="3705"/>
                  </a:lnTo>
                  <a:lnTo>
                    <a:pt x="13469" y="3719"/>
                  </a:lnTo>
                  <a:lnTo>
                    <a:pt x="13437" y="3732"/>
                  </a:lnTo>
                  <a:lnTo>
                    <a:pt x="13407" y="3743"/>
                  </a:lnTo>
                  <a:lnTo>
                    <a:pt x="13375" y="3754"/>
                  </a:lnTo>
                  <a:lnTo>
                    <a:pt x="13344" y="3764"/>
                  </a:lnTo>
                  <a:lnTo>
                    <a:pt x="13312" y="3773"/>
                  </a:lnTo>
                  <a:lnTo>
                    <a:pt x="13280" y="3782"/>
                  </a:lnTo>
                  <a:lnTo>
                    <a:pt x="13248" y="3790"/>
                  </a:lnTo>
                  <a:lnTo>
                    <a:pt x="13215" y="3797"/>
                  </a:lnTo>
                  <a:lnTo>
                    <a:pt x="13181" y="3803"/>
                  </a:lnTo>
                  <a:lnTo>
                    <a:pt x="13149" y="3810"/>
                  </a:lnTo>
                  <a:lnTo>
                    <a:pt x="13115" y="3814"/>
                  </a:lnTo>
                  <a:lnTo>
                    <a:pt x="13081" y="3817"/>
                  </a:lnTo>
                  <a:lnTo>
                    <a:pt x="13047" y="3821"/>
                  </a:lnTo>
                  <a:lnTo>
                    <a:pt x="13013" y="3824"/>
                  </a:lnTo>
                  <a:lnTo>
                    <a:pt x="12977" y="3825"/>
                  </a:lnTo>
                  <a:lnTo>
                    <a:pt x="12943" y="3825"/>
                  </a:lnTo>
                  <a:lnTo>
                    <a:pt x="12943" y="3825"/>
                  </a:lnTo>
                  <a:close/>
                  <a:moveTo>
                    <a:pt x="12949" y="11832"/>
                  </a:moveTo>
                  <a:lnTo>
                    <a:pt x="12949" y="11832"/>
                  </a:lnTo>
                  <a:lnTo>
                    <a:pt x="12949" y="11900"/>
                  </a:lnTo>
                  <a:lnTo>
                    <a:pt x="12947" y="11964"/>
                  </a:lnTo>
                  <a:lnTo>
                    <a:pt x="12947" y="11964"/>
                  </a:lnTo>
                  <a:lnTo>
                    <a:pt x="12943" y="12015"/>
                  </a:lnTo>
                  <a:lnTo>
                    <a:pt x="12940" y="12066"/>
                  </a:lnTo>
                  <a:lnTo>
                    <a:pt x="12933" y="12117"/>
                  </a:lnTo>
                  <a:lnTo>
                    <a:pt x="12927" y="12168"/>
                  </a:lnTo>
                  <a:lnTo>
                    <a:pt x="12918" y="12217"/>
                  </a:lnTo>
                  <a:lnTo>
                    <a:pt x="12909" y="12267"/>
                  </a:lnTo>
                  <a:lnTo>
                    <a:pt x="12899" y="12316"/>
                  </a:lnTo>
                  <a:lnTo>
                    <a:pt x="12888" y="12364"/>
                  </a:lnTo>
                  <a:lnTo>
                    <a:pt x="12875" y="12413"/>
                  </a:lnTo>
                  <a:lnTo>
                    <a:pt x="12860" y="12461"/>
                  </a:lnTo>
                  <a:lnTo>
                    <a:pt x="12846" y="12509"/>
                  </a:lnTo>
                  <a:lnTo>
                    <a:pt x="12830" y="12556"/>
                  </a:lnTo>
                  <a:lnTo>
                    <a:pt x="12812" y="12602"/>
                  </a:lnTo>
                  <a:lnTo>
                    <a:pt x="12794" y="12649"/>
                  </a:lnTo>
                  <a:lnTo>
                    <a:pt x="12775" y="12694"/>
                  </a:lnTo>
                  <a:lnTo>
                    <a:pt x="12753" y="12739"/>
                  </a:lnTo>
                  <a:lnTo>
                    <a:pt x="12732" y="12785"/>
                  </a:lnTo>
                  <a:lnTo>
                    <a:pt x="12709" y="12830"/>
                  </a:lnTo>
                  <a:lnTo>
                    <a:pt x="12685" y="12874"/>
                  </a:lnTo>
                  <a:lnTo>
                    <a:pt x="12660" y="12917"/>
                  </a:lnTo>
                  <a:lnTo>
                    <a:pt x="12634" y="12961"/>
                  </a:lnTo>
                  <a:lnTo>
                    <a:pt x="12606" y="13003"/>
                  </a:lnTo>
                  <a:lnTo>
                    <a:pt x="12578" y="13045"/>
                  </a:lnTo>
                  <a:lnTo>
                    <a:pt x="12549" y="13087"/>
                  </a:lnTo>
                  <a:lnTo>
                    <a:pt x="12518" y="13128"/>
                  </a:lnTo>
                  <a:lnTo>
                    <a:pt x="12486" y="13170"/>
                  </a:lnTo>
                  <a:lnTo>
                    <a:pt x="12455" y="13210"/>
                  </a:lnTo>
                  <a:lnTo>
                    <a:pt x="12421" y="13249"/>
                  </a:lnTo>
                  <a:lnTo>
                    <a:pt x="12387" y="13290"/>
                  </a:lnTo>
                  <a:lnTo>
                    <a:pt x="12350" y="13329"/>
                  </a:lnTo>
                  <a:lnTo>
                    <a:pt x="12314" y="13366"/>
                  </a:lnTo>
                  <a:lnTo>
                    <a:pt x="12276" y="13404"/>
                  </a:lnTo>
                  <a:lnTo>
                    <a:pt x="12238" y="13442"/>
                  </a:lnTo>
                  <a:lnTo>
                    <a:pt x="12198" y="13478"/>
                  </a:lnTo>
                  <a:lnTo>
                    <a:pt x="12158" y="13515"/>
                  </a:lnTo>
                  <a:lnTo>
                    <a:pt x="12116" y="13551"/>
                  </a:lnTo>
                  <a:lnTo>
                    <a:pt x="12073" y="13587"/>
                  </a:lnTo>
                  <a:lnTo>
                    <a:pt x="12029" y="13622"/>
                  </a:lnTo>
                  <a:lnTo>
                    <a:pt x="11985" y="13656"/>
                  </a:lnTo>
                  <a:lnTo>
                    <a:pt x="11940" y="13690"/>
                  </a:lnTo>
                  <a:lnTo>
                    <a:pt x="11893" y="13723"/>
                  </a:lnTo>
                  <a:lnTo>
                    <a:pt x="11847" y="13755"/>
                  </a:lnTo>
                  <a:lnTo>
                    <a:pt x="11797" y="13788"/>
                  </a:lnTo>
                  <a:lnTo>
                    <a:pt x="11748" y="13820"/>
                  </a:lnTo>
                  <a:lnTo>
                    <a:pt x="11698" y="13851"/>
                  </a:lnTo>
                  <a:lnTo>
                    <a:pt x="11648" y="13881"/>
                  </a:lnTo>
                  <a:lnTo>
                    <a:pt x="11596" y="13912"/>
                  </a:lnTo>
                  <a:lnTo>
                    <a:pt x="11543" y="13941"/>
                  </a:lnTo>
                  <a:lnTo>
                    <a:pt x="11489" y="13970"/>
                  </a:lnTo>
                  <a:lnTo>
                    <a:pt x="11435" y="13997"/>
                  </a:lnTo>
                  <a:lnTo>
                    <a:pt x="11378" y="14025"/>
                  </a:lnTo>
                  <a:lnTo>
                    <a:pt x="11323" y="14053"/>
                  </a:lnTo>
                  <a:lnTo>
                    <a:pt x="11265" y="14079"/>
                  </a:lnTo>
                  <a:lnTo>
                    <a:pt x="11207" y="14104"/>
                  </a:lnTo>
                  <a:lnTo>
                    <a:pt x="11148" y="14129"/>
                  </a:lnTo>
                  <a:lnTo>
                    <a:pt x="11088" y="14155"/>
                  </a:lnTo>
                  <a:lnTo>
                    <a:pt x="11028" y="14179"/>
                  </a:lnTo>
                  <a:lnTo>
                    <a:pt x="10966" y="14202"/>
                  </a:lnTo>
                  <a:lnTo>
                    <a:pt x="10903" y="14225"/>
                  </a:lnTo>
                  <a:lnTo>
                    <a:pt x="10840" y="14248"/>
                  </a:lnTo>
                  <a:lnTo>
                    <a:pt x="10777" y="14269"/>
                  </a:lnTo>
                  <a:lnTo>
                    <a:pt x="10712" y="14291"/>
                  </a:lnTo>
                  <a:lnTo>
                    <a:pt x="10646" y="14311"/>
                  </a:lnTo>
                  <a:lnTo>
                    <a:pt x="10580" y="14330"/>
                  </a:lnTo>
                  <a:lnTo>
                    <a:pt x="10580" y="14330"/>
                  </a:lnTo>
                  <a:lnTo>
                    <a:pt x="10519" y="14347"/>
                  </a:lnTo>
                  <a:lnTo>
                    <a:pt x="10455" y="14365"/>
                  </a:lnTo>
                  <a:lnTo>
                    <a:pt x="10387" y="14381"/>
                  </a:lnTo>
                  <a:lnTo>
                    <a:pt x="10318" y="14398"/>
                  </a:lnTo>
                  <a:lnTo>
                    <a:pt x="10246" y="14414"/>
                  </a:lnTo>
                  <a:lnTo>
                    <a:pt x="10170" y="14429"/>
                  </a:lnTo>
                  <a:lnTo>
                    <a:pt x="10013" y="14461"/>
                  </a:lnTo>
                  <a:lnTo>
                    <a:pt x="9848" y="14490"/>
                  </a:lnTo>
                  <a:lnTo>
                    <a:pt x="9673" y="14518"/>
                  </a:lnTo>
                  <a:lnTo>
                    <a:pt x="9492" y="14545"/>
                  </a:lnTo>
                  <a:lnTo>
                    <a:pt x="9303" y="14571"/>
                  </a:lnTo>
                  <a:lnTo>
                    <a:pt x="9108" y="14595"/>
                  </a:lnTo>
                  <a:lnTo>
                    <a:pt x="8907" y="14618"/>
                  </a:lnTo>
                  <a:lnTo>
                    <a:pt x="8702" y="14641"/>
                  </a:lnTo>
                  <a:lnTo>
                    <a:pt x="8493" y="14661"/>
                  </a:lnTo>
                  <a:lnTo>
                    <a:pt x="8280" y="14681"/>
                  </a:lnTo>
                  <a:lnTo>
                    <a:pt x="8066" y="14699"/>
                  </a:lnTo>
                  <a:lnTo>
                    <a:pt x="7850" y="14715"/>
                  </a:lnTo>
                  <a:lnTo>
                    <a:pt x="7632" y="14730"/>
                  </a:lnTo>
                  <a:lnTo>
                    <a:pt x="7414" y="14744"/>
                  </a:lnTo>
                  <a:lnTo>
                    <a:pt x="7196" y="14756"/>
                  </a:lnTo>
                  <a:lnTo>
                    <a:pt x="6979" y="14768"/>
                  </a:lnTo>
                  <a:lnTo>
                    <a:pt x="6764" y="14778"/>
                  </a:lnTo>
                  <a:lnTo>
                    <a:pt x="6552" y="14785"/>
                  </a:lnTo>
                  <a:lnTo>
                    <a:pt x="6343" y="14793"/>
                  </a:lnTo>
                  <a:lnTo>
                    <a:pt x="6138" y="14798"/>
                  </a:lnTo>
                  <a:lnTo>
                    <a:pt x="5938" y="14802"/>
                  </a:lnTo>
                  <a:lnTo>
                    <a:pt x="5743" y="14804"/>
                  </a:lnTo>
                  <a:lnTo>
                    <a:pt x="5555" y="14806"/>
                  </a:lnTo>
                  <a:lnTo>
                    <a:pt x="5372" y="14804"/>
                  </a:lnTo>
                  <a:lnTo>
                    <a:pt x="5199" y="14803"/>
                  </a:lnTo>
                  <a:lnTo>
                    <a:pt x="5032" y="14799"/>
                  </a:lnTo>
                  <a:lnTo>
                    <a:pt x="4876" y="14794"/>
                  </a:lnTo>
                  <a:lnTo>
                    <a:pt x="4729" y="14787"/>
                  </a:lnTo>
                  <a:lnTo>
                    <a:pt x="4592" y="14779"/>
                  </a:lnTo>
                  <a:lnTo>
                    <a:pt x="5413" y="12144"/>
                  </a:lnTo>
                  <a:lnTo>
                    <a:pt x="5413" y="12144"/>
                  </a:lnTo>
                  <a:lnTo>
                    <a:pt x="5566" y="12156"/>
                  </a:lnTo>
                  <a:lnTo>
                    <a:pt x="5744" y="12169"/>
                  </a:lnTo>
                  <a:lnTo>
                    <a:pt x="5943" y="12179"/>
                  </a:lnTo>
                  <a:lnTo>
                    <a:pt x="6161" y="12189"/>
                  </a:lnTo>
                  <a:lnTo>
                    <a:pt x="6394" y="12198"/>
                  </a:lnTo>
                  <a:lnTo>
                    <a:pt x="6642" y="12204"/>
                  </a:lnTo>
                  <a:lnTo>
                    <a:pt x="6901" y="12208"/>
                  </a:lnTo>
                  <a:lnTo>
                    <a:pt x="7168" y="12209"/>
                  </a:lnTo>
                  <a:lnTo>
                    <a:pt x="7305" y="12209"/>
                  </a:lnTo>
                  <a:lnTo>
                    <a:pt x="7444" y="12208"/>
                  </a:lnTo>
                  <a:lnTo>
                    <a:pt x="7583" y="12205"/>
                  </a:lnTo>
                  <a:lnTo>
                    <a:pt x="7722" y="12203"/>
                  </a:lnTo>
                  <a:lnTo>
                    <a:pt x="7863" y="12199"/>
                  </a:lnTo>
                  <a:lnTo>
                    <a:pt x="8003" y="12194"/>
                  </a:lnTo>
                  <a:lnTo>
                    <a:pt x="8143" y="12188"/>
                  </a:lnTo>
                  <a:lnTo>
                    <a:pt x="8283" y="12182"/>
                  </a:lnTo>
                  <a:lnTo>
                    <a:pt x="8423" y="12173"/>
                  </a:lnTo>
                  <a:lnTo>
                    <a:pt x="8560" y="12164"/>
                  </a:lnTo>
                  <a:lnTo>
                    <a:pt x="8697" y="12153"/>
                  </a:lnTo>
                  <a:lnTo>
                    <a:pt x="8832" y="12141"/>
                  </a:lnTo>
                  <a:lnTo>
                    <a:pt x="8965" y="12127"/>
                  </a:lnTo>
                  <a:lnTo>
                    <a:pt x="9095" y="12114"/>
                  </a:lnTo>
                  <a:lnTo>
                    <a:pt x="9223" y="12097"/>
                  </a:lnTo>
                  <a:lnTo>
                    <a:pt x="9348" y="12080"/>
                  </a:lnTo>
                  <a:lnTo>
                    <a:pt x="9470" y="12061"/>
                  </a:lnTo>
                  <a:lnTo>
                    <a:pt x="9589" y="12039"/>
                  </a:lnTo>
                  <a:lnTo>
                    <a:pt x="9703" y="12018"/>
                  </a:lnTo>
                  <a:lnTo>
                    <a:pt x="9814" y="11994"/>
                  </a:lnTo>
                  <a:lnTo>
                    <a:pt x="9920" y="11969"/>
                  </a:lnTo>
                  <a:lnTo>
                    <a:pt x="10022" y="11941"/>
                  </a:lnTo>
                  <a:lnTo>
                    <a:pt x="10071" y="11927"/>
                  </a:lnTo>
                  <a:lnTo>
                    <a:pt x="10118" y="11912"/>
                  </a:lnTo>
                  <a:lnTo>
                    <a:pt x="10164" y="11897"/>
                  </a:lnTo>
                  <a:lnTo>
                    <a:pt x="10209" y="11881"/>
                  </a:lnTo>
                  <a:lnTo>
                    <a:pt x="10252" y="11864"/>
                  </a:lnTo>
                  <a:lnTo>
                    <a:pt x="10294" y="11848"/>
                  </a:lnTo>
                  <a:lnTo>
                    <a:pt x="10335" y="11832"/>
                  </a:lnTo>
                  <a:lnTo>
                    <a:pt x="10374" y="11814"/>
                  </a:lnTo>
                  <a:lnTo>
                    <a:pt x="10411" y="11795"/>
                  </a:lnTo>
                  <a:lnTo>
                    <a:pt x="10447" y="11776"/>
                  </a:lnTo>
                  <a:lnTo>
                    <a:pt x="10481" y="11757"/>
                  </a:lnTo>
                  <a:lnTo>
                    <a:pt x="10514" y="11738"/>
                  </a:lnTo>
                  <a:lnTo>
                    <a:pt x="10544" y="11718"/>
                  </a:lnTo>
                  <a:lnTo>
                    <a:pt x="10573" y="11697"/>
                  </a:lnTo>
                  <a:lnTo>
                    <a:pt x="10601" y="11675"/>
                  </a:lnTo>
                  <a:lnTo>
                    <a:pt x="10626" y="11654"/>
                  </a:lnTo>
                  <a:lnTo>
                    <a:pt x="10650" y="11631"/>
                  </a:lnTo>
                  <a:lnTo>
                    <a:pt x="10672" y="11609"/>
                  </a:lnTo>
                  <a:lnTo>
                    <a:pt x="10692" y="11586"/>
                  </a:lnTo>
                  <a:lnTo>
                    <a:pt x="10709" y="11562"/>
                  </a:lnTo>
                  <a:lnTo>
                    <a:pt x="10726" y="11537"/>
                  </a:lnTo>
                  <a:lnTo>
                    <a:pt x="10740" y="11512"/>
                  </a:lnTo>
                  <a:lnTo>
                    <a:pt x="10751" y="11487"/>
                  </a:lnTo>
                  <a:lnTo>
                    <a:pt x="10760" y="11460"/>
                  </a:lnTo>
                  <a:lnTo>
                    <a:pt x="10767" y="11434"/>
                  </a:lnTo>
                  <a:lnTo>
                    <a:pt x="10772" y="11406"/>
                  </a:lnTo>
                  <a:lnTo>
                    <a:pt x="10776" y="11377"/>
                  </a:lnTo>
                  <a:lnTo>
                    <a:pt x="10776" y="11349"/>
                  </a:lnTo>
                  <a:lnTo>
                    <a:pt x="10775" y="11319"/>
                  </a:lnTo>
                  <a:lnTo>
                    <a:pt x="10771" y="11290"/>
                  </a:lnTo>
                  <a:lnTo>
                    <a:pt x="10765" y="11260"/>
                  </a:lnTo>
                  <a:lnTo>
                    <a:pt x="10755" y="11228"/>
                  </a:lnTo>
                  <a:lnTo>
                    <a:pt x="10745" y="11197"/>
                  </a:lnTo>
                  <a:lnTo>
                    <a:pt x="10731" y="11164"/>
                  </a:lnTo>
                  <a:lnTo>
                    <a:pt x="10714" y="11131"/>
                  </a:lnTo>
                  <a:lnTo>
                    <a:pt x="10694" y="11097"/>
                  </a:lnTo>
                  <a:lnTo>
                    <a:pt x="10673" y="11062"/>
                  </a:lnTo>
                  <a:lnTo>
                    <a:pt x="10649" y="11028"/>
                  </a:lnTo>
                  <a:lnTo>
                    <a:pt x="10623" y="10992"/>
                  </a:lnTo>
                  <a:lnTo>
                    <a:pt x="10592" y="10955"/>
                  </a:lnTo>
                  <a:lnTo>
                    <a:pt x="10560" y="10919"/>
                  </a:lnTo>
                  <a:lnTo>
                    <a:pt x="10526" y="10881"/>
                  </a:lnTo>
                  <a:lnTo>
                    <a:pt x="10487" y="10842"/>
                  </a:lnTo>
                  <a:lnTo>
                    <a:pt x="10446" y="10803"/>
                  </a:lnTo>
                  <a:lnTo>
                    <a:pt x="10402" y="10764"/>
                  </a:lnTo>
                  <a:lnTo>
                    <a:pt x="10356" y="10722"/>
                  </a:lnTo>
                  <a:lnTo>
                    <a:pt x="10305" y="10681"/>
                  </a:lnTo>
                  <a:lnTo>
                    <a:pt x="10252" y="10639"/>
                  </a:lnTo>
                  <a:lnTo>
                    <a:pt x="10197" y="10596"/>
                  </a:lnTo>
                  <a:lnTo>
                    <a:pt x="10138" y="10554"/>
                  </a:lnTo>
                  <a:lnTo>
                    <a:pt x="10075" y="10508"/>
                  </a:lnTo>
                  <a:lnTo>
                    <a:pt x="10011" y="10464"/>
                  </a:lnTo>
                  <a:lnTo>
                    <a:pt x="10011" y="10464"/>
                  </a:lnTo>
                  <a:lnTo>
                    <a:pt x="9765" y="10299"/>
                  </a:lnTo>
                  <a:lnTo>
                    <a:pt x="9640" y="10216"/>
                  </a:lnTo>
                  <a:lnTo>
                    <a:pt x="9517" y="10132"/>
                  </a:lnTo>
                  <a:lnTo>
                    <a:pt x="9456" y="10088"/>
                  </a:lnTo>
                  <a:lnTo>
                    <a:pt x="9396" y="10045"/>
                  </a:lnTo>
                  <a:lnTo>
                    <a:pt x="9337" y="10001"/>
                  </a:lnTo>
                  <a:lnTo>
                    <a:pt x="9279" y="9957"/>
                  </a:lnTo>
                  <a:lnTo>
                    <a:pt x="9222" y="9913"/>
                  </a:lnTo>
                  <a:lnTo>
                    <a:pt x="9167" y="9867"/>
                  </a:lnTo>
                  <a:lnTo>
                    <a:pt x="9113" y="9822"/>
                  </a:lnTo>
                  <a:lnTo>
                    <a:pt x="9061" y="9775"/>
                  </a:lnTo>
                  <a:lnTo>
                    <a:pt x="9011" y="9729"/>
                  </a:lnTo>
                  <a:lnTo>
                    <a:pt x="8964" y="9682"/>
                  </a:lnTo>
                  <a:lnTo>
                    <a:pt x="8919" y="9634"/>
                  </a:lnTo>
                  <a:lnTo>
                    <a:pt x="8876" y="9587"/>
                  </a:lnTo>
                  <a:lnTo>
                    <a:pt x="8837" y="9537"/>
                  </a:lnTo>
                  <a:lnTo>
                    <a:pt x="8800" y="9488"/>
                  </a:lnTo>
                  <a:lnTo>
                    <a:pt x="8783" y="9463"/>
                  </a:lnTo>
                  <a:lnTo>
                    <a:pt x="8766" y="9438"/>
                  </a:lnTo>
                  <a:lnTo>
                    <a:pt x="8751" y="9413"/>
                  </a:lnTo>
                  <a:lnTo>
                    <a:pt x="8736" y="9386"/>
                  </a:lnTo>
                  <a:lnTo>
                    <a:pt x="8722" y="9361"/>
                  </a:lnTo>
                  <a:lnTo>
                    <a:pt x="8710" y="9335"/>
                  </a:lnTo>
                  <a:lnTo>
                    <a:pt x="8698" y="9310"/>
                  </a:lnTo>
                  <a:lnTo>
                    <a:pt x="8687" y="9283"/>
                  </a:lnTo>
                  <a:lnTo>
                    <a:pt x="8677" y="9257"/>
                  </a:lnTo>
                  <a:lnTo>
                    <a:pt x="8668" y="9230"/>
                  </a:lnTo>
                  <a:lnTo>
                    <a:pt x="8659" y="9204"/>
                  </a:lnTo>
                  <a:lnTo>
                    <a:pt x="8653" y="9176"/>
                  </a:lnTo>
                  <a:lnTo>
                    <a:pt x="8647" y="9150"/>
                  </a:lnTo>
                  <a:lnTo>
                    <a:pt x="8642" y="9122"/>
                  </a:lnTo>
                  <a:lnTo>
                    <a:pt x="8639" y="9094"/>
                  </a:lnTo>
                  <a:lnTo>
                    <a:pt x="8637" y="9067"/>
                  </a:lnTo>
                  <a:lnTo>
                    <a:pt x="8635" y="9039"/>
                  </a:lnTo>
                  <a:lnTo>
                    <a:pt x="8634" y="9010"/>
                  </a:lnTo>
                  <a:lnTo>
                    <a:pt x="8635" y="8982"/>
                  </a:lnTo>
                  <a:lnTo>
                    <a:pt x="8638" y="8953"/>
                  </a:lnTo>
                  <a:lnTo>
                    <a:pt x="8638" y="8953"/>
                  </a:lnTo>
                  <a:lnTo>
                    <a:pt x="8654" y="8926"/>
                  </a:lnTo>
                  <a:lnTo>
                    <a:pt x="8672" y="8898"/>
                  </a:lnTo>
                  <a:lnTo>
                    <a:pt x="8689" y="8870"/>
                  </a:lnTo>
                  <a:lnTo>
                    <a:pt x="8707" y="8844"/>
                  </a:lnTo>
                  <a:lnTo>
                    <a:pt x="8726" y="8817"/>
                  </a:lnTo>
                  <a:lnTo>
                    <a:pt x="8746" y="8792"/>
                  </a:lnTo>
                  <a:lnTo>
                    <a:pt x="8788" y="8742"/>
                  </a:lnTo>
                  <a:lnTo>
                    <a:pt x="8831" y="8693"/>
                  </a:lnTo>
                  <a:lnTo>
                    <a:pt x="8876" y="8645"/>
                  </a:lnTo>
                  <a:lnTo>
                    <a:pt x="8924" y="8599"/>
                  </a:lnTo>
                  <a:lnTo>
                    <a:pt x="8974" y="8557"/>
                  </a:lnTo>
                  <a:lnTo>
                    <a:pt x="9026" y="8514"/>
                  </a:lnTo>
                  <a:lnTo>
                    <a:pt x="9080" y="8474"/>
                  </a:lnTo>
                  <a:lnTo>
                    <a:pt x="9137" y="8434"/>
                  </a:lnTo>
                  <a:lnTo>
                    <a:pt x="9193" y="8397"/>
                  </a:lnTo>
                  <a:lnTo>
                    <a:pt x="9254" y="8360"/>
                  </a:lnTo>
                  <a:lnTo>
                    <a:pt x="9314" y="8325"/>
                  </a:lnTo>
                  <a:lnTo>
                    <a:pt x="9377" y="8292"/>
                  </a:lnTo>
                  <a:lnTo>
                    <a:pt x="9441" y="8259"/>
                  </a:lnTo>
                  <a:lnTo>
                    <a:pt x="9507" y="8229"/>
                  </a:lnTo>
                  <a:lnTo>
                    <a:pt x="9574" y="8200"/>
                  </a:lnTo>
                  <a:lnTo>
                    <a:pt x="9642" y="8173"/>
                  </a:lnTo>
                  <a:lnTo>
                    <a:pt x="9711" y="8146"/>
                  </a:lnTo>
                  <a:lnTo>
                    <a:pt x="9781" y="8121"/>
                  </a:lnTo>
                  <a:lnTo>
                    <a:pt x="9853" y="8096"/>
                  </a:lnTo>
                  <a:lnTo>
                    <a:pt x="9926" y="8073"/>
                  </a:lnTo>
                  <a:lnTo>
                    <a:pt x="9999" y="8052"/>
                  </a:lnTo>
                  <a:lnTo>
                    <a:pt x="10073" y="8032"/>
                  </a:lnTo>
                  <a:lnTo>
                    <a:pt x="10148" y="8011"/>
                  </a:lnTo>
                  <a:lnTo>
                    <a:pt x="10223" y="7994"/>
                  </a:lnTo>
                  <a:lnTo>
                    <a:pt x="10299" y="7976"/>
                  </a:lnTo>
                  <a:lnTo>
                    <a:pt x="10376" y="7960"/>
                  </a:lnTo>
                  <a:lnTo>
                    <a:pt x="10453" y="7945"/>
                  </a:lnTo>
                  <a:lnTo>
                    <a:pt x="10529" y="7931"/>
                  </a:lnTo>
                  <a:lnTo>
                    <a:pt x="10607" y="7917"/>
                  </a:lnTo>
                  <a:lnTo>
                    <a:pt x="10684" y="7906"/>
                  </a:lnTo>
                  <a:lnTo>
                    <a:pt x="10762" y="7894"/>
                  </a:lnTo>
                  <a:lnTo>
                    <a:pt x="10840" y="7883"/>
                  </a:lnTo>
                  <a:lnTo>
                    <a:pt x="10917" y="7874"/>
                  </a:lnTo>
                  <a:lnTo>
                    <a:pt x="10995" y="7865"/>
                  </a:lnTo>
                  <a:lnTo>
                    <a:pt x="11072" y="7857"/>
                  </a:lnTo>
                  <a:lnTo>
                    <a:pt x="11226" y="7843"/>
                  </a:lnTo>
                  <a:lnTo>
                    <a:pt x="11377" y="7833"/>
                  </a:lnTo>
                  <a:lnTo>
                    <a:pt x="11525" y="7824"/>
                  </a:lnTo>
                  <a:lnTo>
                    <a:pt x="11672" y="7819"/>
                  </a:lnTo>
                  <a:lnTo>
                    <a:pt x="11813" y="7815"/>
                  </a:lnTo>
                  <a:lnTo>
                    <a:pt x="11950" y="7814"/>
                  </a:lnTo>
                  <a:lnTo>
                    <a:pt x="12083" y="7815"/>
                  </a:lnTo>
                  <a:lnTo>
                    <a:pt x="12209" y="7816"/>
                  </a:lnTo>
                  <a:lnTo>
                    <a:pt x="12330" y="7820"/>
                  </a:lnTo>
                  <a:lnTo>
                    <a:pt x="12444" y="7825"/>
                  </a:lnTo>
                  <a:lnTo>
                    <a:pt x="12549" y="7830"/>
                  </a:lnTo>
                  <a:lnTo>
                    <a:pt x="12648" y="7836"/>
                  </a:lnTo>
                  <a:lnTo>
                    <a:pt x="12737" y="7843"/>
                  </a:lnTo>
                  <a:lnTo>
                    <a:pt x="12737" y="7843"/>
                  </a:lnTo>
                  <a:lnTo>
                    <a:pt x="12688" y="7862"/>
                  </a:lnTo>
                  <a:lnTo>
                    <a:pt x="12636" y="7880"/>
                  </a:lnTo>
                  <a:lnTo>
                    <a:pt x="12578" y="7897"/>
                  </a:lnTo>
                  <a:lnTo>
                    <a:pt x="12518" y="7913"/>
                  </a:lnTo>
                  <a:lnTo>
                    <a:pt x="12452" y="7930"/>
                  </a:lnTo>
                  <a:lnTo>
                    <a:pt x="12384" y="7945"/>
                  </a:lnTo>
                  <a:lnTo>
                    <a:pt x="12313" y="7960"/>
                  </a:lnTo>
                  <a:lnTo>
                    <a:pt x="12237" y="7975"/>
                  </a:lnTo>
                  <a:lnTo>
                    <a:pt x="12078" y="8004"/>
                  </a:lnTo>
                  <a:lnTo>
                    <a:pt x="11911" y="8034"/>
                  </a:lnTo>
                  <a:lnTo>
                    <a:pt x="11735" y="8064"/>
                  </a:lnTo>
                  <a:lnTo>
                    <a:pt x="11554" y="8097"/>
                  </a:lnTo>
                  <a:lnTo>
                    <a:pt x="11461" y="8115"/>
                  </a:lnTo>
                  <a:lnTo>
                    <a:pt x="11369" y="8134"/>
                  </a:lnTo>
                  <a:lnTo>
                    <a:pt x="11276" y="8154"/>
                  </a:lnTo>
                  <a:lnTo>
                    <a:pt x="11183" y="8174"/>
                  </a:lnTo>
                  <a:lnTo>
                    <a:pt x="11090" y="8196"/>
                  </a:lnTo>
                  <a:lnTo>
                    <a:pt x="10998" y="8219"/>
                  </a:lnTo>
                  <a:lnTo>
                    <a:pt x="10905" y="8244"/>
                  </a:lnTo>
                  <a:lnTo>
                    <a:pt x="10814" y="8271"/>
                  </a:lnTo>
                  <a:lnTo>
                    <a:pt x="10723" y="8298"/>
                  </a:lnTo>
                  <a:lnTo>
                    <a:pt x="10635" y="8329"/>
                  </a:lnTo>
                  <a:lnTo>
                    <a:pt x="10548" y="8360"/>
                  </a:lnTo>
                  <a:lnTo>
                    <a:pt x="10463" y="8394"/>
                  </a:lnTo>
                  <a:lnTo>
                    <a:pt x="10379" y="8431"/>
                  </a:lnTo>
                  <a:lnTo>
                    <a:pt x="10338" y="8450"/>
                  </a:lnTo>
                  <a:lnTo>
                    <a:pt x="10298" y="8470"/>
                  </a:lnTo>
                  <a:lnTo>
                    <a:pt x="10259" y="8489"/>
                  </a:lnTo>
                  <a:lnTo>
                    <a:pt x="10220" y="8510"/>
                  </a:lnTo>
                  <a:lnTo>
                    <a:pt x="10182" y="8531"/>
                  </a:lnTo>
                  <a:lnTo>
                    <a:pt x="10144" y="8553"/>
                  </a:lnTo>
                  <a:lnTo>
                    <a:pt x="10144" y="8553"/>
                  </a:lnTo>
                  <a:lnTo>
                    <a:pt x="10094" y="8584"/>
                  </a:lnTo>
                  <a:lnTo>
                    <a:pt x="10047" y="8616"/>
                  </a:lnTo>
                  <a:lnTo>
                    <a:pt x="10002" y="8649"/>
                  </a:lnTo>
                  <a:lnTo>
                    <a:pt x="9960" y="8681"/>
                  </a:lnTo>
                  <a:lnTo>
                    <a:pt x="9922" y="8714"/>
                  </a:lnTo>
                  <a:lnTo>
                    <a:pt x="9888" y="8747"/>
                  </a:lnTo>
                  <a:lnTo>
                    <a:pt x="9857" y="8779"/>
                  </a:lnTo>
                  <a:lnTo>
                    <a:pt x="9843" y="8796"/>
                  </a:lnTo>
                  <a:lnTo>
                    <a:pt x="9830" y="8813"/>
                  </a:lnTo>
                  <a:lnTo>
                    <a:pt x="9818" y="8830"/>
                  </a:lnTo>
                  <a:lnTo>
                    <a:pt x="9807" y="8847"/>
                  </a:lnTo>
                  <a:lnTo>
                    <a:pt x="9796" y="8864"/>
                  </a:lnTo>
                  <a:lnTo>
                    <a:pt x="9788" y="8881"/>
                  </a:lnTo>
                  <a:lnTo>
                    <a:pt x="9780" y="8899"/>
                  </a:lnTo>
                  <a:lnTo>
                    <a:pt x="9774" y="8915"/>
                  </a:lnTo>
                  <a:lnTo>
                    <a:pt x="9767" y="8933"/>
                  </a:lnTo>
                  <a:lnTo>
                    <a:pt x="9762" y="8951"/>
                  </a:lnTo>
                  <a:lnTo>
                    <a:pt x="9760" y="8968"/>
                  </a:lnTo>
                  <a:lnTo>
                    <a:pt x="9757" y="8985"/>
                  </a:lnTo>
                  <a:lnTo>
                    <a:pt x="9756" y="9002"/>
                  </a:lnTo>
                  <a:lnTo>
                    <a:pt x="9756" y="9020"/>
                  </a:lnTo>
                  <a:lnTo>
                    <a:pt x="9757" y="9038"/>
                  </a:lnTo>
                  <a:lnTo>
                    <a:pt x="9760" y="9055"/>
                  </a:lnTo>
                  <a:lnTo>
                    <a:pt x="9764" y="9074"/>
                  </a:lnTo>
                  <a:lnTo>
                    <a:pt x="9769" y="9092"/>
                  </a:lnTo>
                  <a:lnTo>
                    <a:pt x="9776" y="9109"/>
                  </a:lnTo>
                  <a:lnTo>
                    <a:pt x="9784" y="9127"/>
                  </a:lnTo>
                  <a:lnTo>
                    <a:pt x="9793" y="9145"/>
                  </a:lnTo>
                  <a:lnTo>
                    <a:pt x="9803" y="9163"/>
                  </a:lnTo>
                  <a:lnTo>
                    <a:pt x="9815" y="9181"/>
                  </a:lnTo>
                  <a:lnTo>
                    <a:pt x="9828" y="9200"/>
                  </a:lnTo>
                  <a:lnTo>
                    <a:pt x="9843" y="9218"/>
                  </a:lnTo>
                  <a:lnTo>
                    <a:pt x="9859" y="9235"/>
                  </a:lnTo>
                  <a:lnTo>
                    <a:pt x="9877" y="9254"/>
                  </a:lnTo>
                  <a:lnTo>
                    <a:pt x="9896" y="9273"/>
                  </a:lnTo>
                  <a:lnTo>
                    <a:pt x="9916" y="9291"/>
                  </a:lnTo>
                  <a:lnTo>
                    <a:pt x="9939" y="9310"/>
                  </a:lnTo>
                  <a:lnTo>
                    <a:pt x="9963" y="9327"/>
                  </a:lnTo>
                  <a:lnTo>
                    <a:pt x="9988" y="9346"/>
                  </a:lnTo>
                  <a:lnTo>
                    <a:pt x="10014" y="9365"/>
                  </a:lnTo>
                  <a:lnTo>
                    <a:pt x="10043" y="9383"/>
                  </a:lnTo>
                  <a:lnTo>
                    <a:pt x="10073" y="9401"/>
                  </a:lnTo>
                  <a:lnTo>
                    <a:pt x="10105" y="9420"/>
                  </a:lnTo>
                  <a:lnTo>
                    <a:pt x="10138" y="9439"/>
                  </a:lnTo>
                  <a:lnTo>
                    <a:pt x="10173" y="9458"/>
                  </a:lnTo>
                  <a:lnTo>
                    <a:pt x="10249" y="9495"/>
                  </a:lnTo>
                  <a:lnTo>
                    <a:pt x="10330" y="9532"/>
                  </a:lnTo>
                  <a:lnTo>
                    <a:pt x="10420" y="9570"/>
                  </a:lnTo>
                  <a:lnTo>
                    <a:pt x="10517" y="9608"/>
                  </a:lnTo>
                  <a:lnTo>
                    <a:pt x="10620" y="9646"/>
                  </a:lnTo>
                  <a:lnTo>
                    <a:pt x="10732" y="9684"/>
                  </a:lnTo>
                  <a:lnTo>
                    <a:pt x="10732" y="9684"/>
                  </a:lnTo>
                  <a:lnTo>
                    <a:pt x="10922" y="9778"/>
                  </a:lnTo>
                  <a:lnTo>
                    <a:pt x="11115" y="9875"/>
                  </a:lnTo>
                  <a:lnTo>
                    <a:pt x="11212" y="9925"/>
                  </a:lnTo>
                  <a:lnTo>
                    <a:pt x="11308" y="9976"/>
                  </a:lnTo>
                  <a:lnTo>
                    <a:pt x="11405" y="10027"/>
                  </a:lnTo>
                  <a:lnTo>
                    <a:pt x="11499" y="10079"/>
                  </a:lnTo>
                  <a:lnTo>
                    <a:pt x="11593" y="10133"/>
                  </a:lnTo>
                  <a:lnTo>
                    <a:pt x="11687" y="10187"/>
                  </a:lnTo>
                  <a:lnTo>
                    <a:pt x="11779" y="10244"/>
                  </a:lnTo>
                  <a:lnTo>
                    <a:pt x="11868" y="10300"/>
                  </a:lnTo>
                  <a:lnTo>
                    <a:pt x="11956" y="10360"/>
                  </a:lnTo>
                  <a:lnTo>
                    <a:pt x="12042" y="10419"/>
                  </a:lnTo>
                  <a:lnTo>
                    <a:pt x="12126" y="10481"/>
                  </a:lnTo>
                  <a:lnTo>
                    <a:pt x="12207" y="10543"/>
                  </a:lnTo>
                  <a:lnTo>
                    <a:pt x="12246" y="10576"/>
                  </a:lnTo>
                  <a:lnTo>
                    <a:pt x="12285" y="10609"/>
                  </a:lnTo>
                  <a:lnTo>
                    <a:pt x="12323" y="10642"/>
                  </a:lnTo>
                  <a:lnTo>
                    <a:pt x="12360" y="10676"/>
                  </a:lnTo>
                  <a:lnTo>
                    <a:pt x="12396" y="10710"/>
                  </a:lnTo>
                  <a:lnTo>
                    <a:pt x="12431" y="10744"/>
                  </a:lnTo>
                  <a:lnTo>
                    <a:pt x="12466" y="10779"/>
                  </a:lnTo>
                  <a:lnTo>
                    <a:pt x="12500" y="10814"/>
                  </a:lnTo>
                  <a:lnTo>
                    <a:pt x="12532" y="10849"/>
                  </a:lnTo>
                  <a:lnTo>
                    <a:pt x="12564" y="10886"/>
                  </a:lnTo>
                  <a:lnTo>
                    <a:pt x="12595" y="10922"/>
                  </a:lnTo>
                  <a:lnTo>
                    <a:pt x="12624" y="10960"/>
                  </a:lnTo>
                  <a:lnTo>
                    <a:pt x="12653" y="10998"/>
                  </a:lnTo>
                  <a:lnTo>
                    <a:pt x="12680" y="11037"/>
                  </a:lnTo>
                  <a:lnTo>
                    <a:pt x="12705" y="11076"/>
                  </a:lnTo>
                  <a:lnTo>
                    <a:pt x="12731" y="11115"/>
                  </a:lnTo>
                  <a:lnTo>
                    <a:pt x="12755" y="11155"/>
                  </a:lnTo>
                  <a:lnTo>
                    <a:pt x="12777" y="11196"/>
                  </a:lnTo>
                  <a:lnTo>
                    <a:pt x="12799" y="11237"/>
                  </a:lnTo>
                  <a:lnTo>
                    <a:pt x="12819" y="11279"/>
                  </a:lnTo>
                  <a:lnTo>
                    <a:pt x="12838" y="11322"/>
                  </a:lnTo>
                  <a:lnTo>
                    <a:pt x="12855" y="11364"/>
                  </a:lnTo>
                  <a:lnTo>
                    <a:pt x="12870" y="11408"/>
                  </a:lnTo>
                  <a:lnTo>
                    <a:pt x="12886" y="11453"/>
                  </a:lnTo>
                  <a:lnTo>
                    <a:pt x="12899" y="11498"/>
                  </a:lnTo>
                  <a:lnTo>
                    <a:pt x="12911" y="11543"/>
                  </a:lnTo>
                  <a:lnTo>
                    <a:pt x="12921" y="11590"/>
                  </a:lnTo>
                  <a:lnTo>
                    <a:pt x="12930" y="11636"/>
                  </a:lnTo>
                  <a:lnTo>
                    <a:pt x="12936" y="11684"/>
                  </a:lnTo>
                  <a:lnTo>
                    <a:pt x="12942" y="11732"/>
                  </a:lnTo>
                  <a:lnTo>
                    <a:pt x="12946" y="11781"/>
                  </a:lnTo>
                  <a:lnTo>
                    <a:pt x="12949" y="11832"/>
                  </a:lnTo>
                  <a:lnTo>
                    <a:pt x="12949" y="11832"/>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grpSp>
        <p:nvGrpSpPr>
          <p:cNvPr id="18" name="组合 17"/>
          <p:cNvGrpSpPr/>
          <p:nvPr/>
        </p:nvGrpSpPr>
        <p:grpSpPr>
          <a:xfrm>
            <a:off x="889000" y="3354593"/>
            <a:ext cx="4608980" cy="549416"/>
            <a:chOff x="889000" y="3354593"/>
            <a:chExt cx="4608980" cy="549416"/>
          </a:xfrm>
        </p:grpSpPr>
        <p:grpSp>
          <p:nvGrpSpPr>
            <p:cNvPr id="19" name="组合 18"/>
            <p:cNvGrpSpPr/>
            <p:nvPr/>
          </p:nvGrpSpPr>
          <p:grpSpPr>
            <a:xfrm>
              <a:off x="889000" y="3354593"/>
              <a:ext cx="4608980" cy="549416"/>
              <a:chOff x="889000" y="3354593"/>
              <a:chExt cx="4608980" cy="549416"/>
            </a:xfrm>
          </p:grpSpPr>
          <p:sp>
            <p:nvSpPr>
              <p:cNvPr id="21" name="矩形 20"/>
              <p:cNvSpPr/>
              <p:nvPr/>
            </p:nvSpPr>
            <p:spPr>
              <a:xfrm>
                <a:off x="889000" y="3354593"/>
                <a:ext cx="4608980" cy="549416"/>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333500" y="3460024"/>
                <a:ext cx="3763169" cy="338554"/>
              </a:xfrm>
              <a:prstGeom prst="rect">
                <a:avLst/>
              </a:prstGeom>
            </p:spPr>
            <p:txBody>
              <a:bodyPr wrap="square">
                <a:spAutoFit/>
              </a:bodyPr>
              <a:lstStyle/>
              <a:p>
                <a:r>
                  <a:rPr lang="zh-CN" altLang="en-US" sz="800" dirty="0">
                    <a:solidFill>
                      <a:schemeClr val="tx2">
                        <a:lumMod val="40000"/>
                        <a:lumOff val="60000"/>
                      </a:schemeClr>
                    </a:solidFill>
                  </a:rPr>
                  <a:t>Because this text with "Ipsum Lorem" start, and often used in the title of the test, so generally referred to as Ipsum Lorem</a:t>
                </a:r>
                <a:endParaRPr lang="zh-CN" altLang="en-US" sz="800" dirty="0">
                  <a:solidFill>
                    <a:schemeClr val="tx2">
                      <a:lumMod val="40000"/>
                      <a:lumOff val="60000"/>
                    </a:schemeClr>
                  </a:solidFill>
                </a:endParaRPr>
              </a:p>
            </p:txBody>
          </p:sp>
        </p:grpSp>
        <p:sp>
          <p:nvSpPr>
            <p:cNvPr id="20" name="Freeform 361"/>
            <p:cNvSpPr>
              <a:spLocks noEditPoints="1"/>
            </p:cNvSpPr>
            <p:nvPr/>
          </p:nvSpPr>
          <p:spPr bwMode="auto">
            <a:xfrm>
              <a:off x="1019699" y="3507842"/>
              <a:ext cx="249482" cy="242918"/>
            </a:xfrm>
            <a:custGeom>
              <a:avLst/>
              <a:gdLst>
                <a:gd name="T0" fmla="*/ 2665 w 15208"/>
                <a:gd name="T1" fmla="*/ 3081 h 14806"/>
                <a:gd name="T2" fmla="*/ 3142 w 15208"/>
                <a:gd name="T3" fmla="*/ 3581 h 14806"/>
                <a:gd name="T4" fmla="*/ 3798 w 15208"/>
                <a:gd name="T5" fmla="*/ 3715 h 14806"/>
                <a:gd name="T6" fmla="*/ 4453 w 15208"/>
                <a:gd name="T7" fmla="*/ 3460 h 14806"/>
                <a:gd name="T8" fmla="*/ 4826 w 15208"/>
                <a:gd name="T9" fmla="*/ 2876 h 14806"/>
                <a:gd name="T10" fmla="*/ 10369 w 15208"/>
                <a:gd name="T11" fmla="*/ 2821 h 14806"/>
                <a:gd name="T12" fmla="*/ 10716 w 15208"/>
                <a:gd name="T13" fmla="*/ 3424 h 14806"/>
                <a:gd name="T14" fmla="*/ 11354 w 15208"/>
                <a:gd name="T15" fmla="*/ 3712 h 14806"/>
                <a:gd name="T16" fmla="*/ 12018 w 15208"/>
                <a:gd name="T17" fmla="*/ 3606 h 14806"/>
                <a:gd name="T18" fmla="*/ 12519 w 15208"/>
                <a:gd name="T19" fmla="*/ 3129 h 14806"/>
                <a:gd name="T20" fmla="*/ 13330 w 15208"/>
                <a:gd name="T21" fmla="*/ 974 h 14806"/>
                <a:gd name="T22" fmla="*/ 13931 w 15208"/>
                <a:gd name="T23" fmla="*/ 1072 h 14806"/>
                <a:gd name="T24" fmla="*/ 14452 w 15208"/>
                <a:gd name="T25" fmla="*/ 1348 h 14806"/>
                <a:gd name="T26" fmla="*/ 14834 w 15208"/>
                <a:gd name="T27" fmla="*/ 1730 h 14806"/>
                <a:gd name="T28" fmla="*/ 15110 w 15208"/>
                <a:gd name="T29" fmla="*/ 2251 h 14806"/>
                <a:gd name="T30" fmla="*/ 15208 w 15208"/>
                <a:gd name="T31" fmla="*/ 2852 h 14806"/>
                <a:gd name="T32" fmla="*/ 15136 w 15208"/>
                <a:gd name="T33" fmla="*/ 13441 h 14806"/>
                <a:gd name="T34" fmla="*/ 14887 w 15208"/>
                <a:gd name="T35" fmla="*/ 13976 h 14806"/>
                <a:gd name="T36" fmla="*/ 14555 w 15208"/>
                <a:gd name="T37" fmla="*/ 14346 h 14806"/>
                <a:gd name="T38" fmla="*/ 14058 w 15208"/>
                <a:gd name="T39" fmla="*/ 14657 h 14806"/>
                <a:gd name="T40" fmla="*/ 13474 w 15208"/>
                <a:gd name="T41" fmla="*/ 14799 h 14806"/>
                <a:gd name="T42" fmla="*/ 1503 w 15208"/>
                <a:gd name="T43" fmla="*/ 14767 h 14806"/>
                <a:gd name="T44" fmla="*/ 947 w 15208"/>
                <a:gd name="T45" fmla="*/ 14555 h 14806"/>
                <a:gd name="T46" fmla="*/ 552 w 15208"/>
                <a:gd name="T47" fmla="*/ 14252 h 14806"/>
                <a:gd name="T48" fmla="*/ 207 w 15208"/>
                <a:gd name="T49" fmla="*/ 13779 h 14806"/>
                <a:gd name="T50" fmla="*/ 23 w 15208"/>
                <a:gd name="T51" fmla="*/ 13212 h 14806"/>
                <a:gd name="T52" fmla="*/ 15 w 15208"/>
                <a:gd name="T53" fmla="*/ 2614 h 14806"/>
                <a:gd name="T54" fmla="*/ 187 w 15208"/>
                <a:gd name="T55" fmla="*/ 2041 h 14806"/>
                <a:gd name="T56" fmla="*/ 520 w 15208"/>
                <a:gd name="T57" fmla="*/ 1560 h 14806"/>
                <a:gd name="T58" fmla="*/ 906 w 15208"/>
                <a:gd name="T59" fmla="*/ 1246 h 14806"/>
                <a:gd name="T60" fmla="*/ 1456 w 15208"/>
                <a:gd name="T61" fmla="*/ 1022 h 14806"/>
                <a:gd name="T62" fmla="*/ 12797 w 15208"/>
                <a:gd name="T63" fmla="*/ 7763 h 14806"/>
                <a:gd name="T64" fmla="*/ 5325 w 15208"/>
                <a:gd name="T65" fmla="*/ 7763 h 14806"/>
                <a:gd name="T66" fmla="*/ 8090 w 15208"/>
                <a:gd name="T67" fmla="*/ 8514 h 14806"/>
                <a:gd name="T68" fmla="*/ 2558 w 15208"/>
                <a:gd name="T69" fmla="*/ 8514 h 14806"/>
                <a:gd name="T70" fmla="*/ 2558 w 15208"/>
                <a:gd name="T71" fmla="*/ 10857 h 14806"/>
                <a:gd name="T72" fmla="*/ 11648 w 15208"/>
                <a:gd name="T73" fmla="*/ 19 h 14806"/>
                <a:gd name="T74" fmla="*/ 11956 w 15208"/>
                <a:gd name="T75" fmla="*/ 216 h 14806"/>
                <a:gd name="T76" fmla="*/ 12090 w 15208"/>
                <a:gd name="T77" fmla="*/ 560 h 14806"/>
                <a:gd name="T78" fmla="*/ 12019 w 15208"/>
                <a:gd name="T79" fmla="*/ 2748 h 14806"/>
                <a:gd name="T80" fmla="*/ 11756 w 15208"/>
                <a:gd name="T81" fmla="*/ 2999 h 14806"/>
                <a:gd name="T82" fmla="*/ 11441 w 15208"/>
                <a:gd name="T83" fmla="*/ 3056 h 14806"/>
                <a:gd name="T84" fmla="*/ 11105 w 15208"/>
                <a:gd name="T85" fmla="*/ 2904 h 14806"/>
                <a:gd name="T86" fmla="*/ 10922 w 15208"/>
                <a:gd name="T87" fmla="*/ 2586 h 14806"/>
                <a:gd name="T88" fmla="*/ 10946 w 15208"/>
                <a:gd name="T89" fmla="*/ 388 h 14806"/>
                <a:gd name="T90" fmla="*/ 11172 w 15208"/>
                <a:gd name="T91" fmla="*/ 100 h 14806"/>
                <a:gd name="T92" fmla="*/ 11500 w 15208"/>
                <a:gd name="T93" fmla="*/ 0 h 14806"/>
                <a:gd name="T94" fmla="*/ 3988 w 15208"/>
                <a:gd name="T95" fmla="*/ 71 h 14806"/>
                <a:gd name="T96" fmla="*/ 4239 w 15208"/>
                <a:gd name="T97" fmla="*/ 336 h 14806"/>
                <a:gd name="T98" fmla="*/ 4295 w 15208"/>
                <a:gd name="T99" fmla="*/ 2528 h 14806"/>
                <a:gd name="T100" fmla="*/ 4143 w 15208"/>
                <a:gd name="T101" fmla="*/ 2863 h 14806"/>
                <a:gd name="T102" fmla="*/ 3826 w 15208"/>
                <a:gd name="T103" fmla="*/ 3045 h 14806"/>
                <a:gd name="T104" fmla="*/ 3506 w 15208"/>
                <a:gd name="T105" fmla="*/ 3022 h 14806"/>
                <a:gd name="T106" fmla="*/ 3219 w 15208"/>
                <a:gd name="T107" fmla="*/ 2797 h 14806"/>
                <a:gd name="T108" fmla="*/ 3117 w 15208"/>
                <a:gd name="T109" fmla="*/ 590 h 14806"/>
                <a:gd name="T110" fmla="*/ 3219 w 15208"/>
                <a:gd name="T111" fmla="*/ 260 h 14806"/>
                <a:gd name="T112" fmla="*/ 3505 w 15208"/>
                <a:gd name="T113" fmla="*/ 36 h 14806"/>
                <a:gd name="T114" fmla="*/ 988 w 15208"/>
                <a:gd name="T115" fmla="*/ 13001 h 14806"/>
                <a:gd name="T116" fmla="*/ 1208 w 15208"/>
                <a:gd name="T117" fmla="*/ 13475 h 14806"/>
                <a:gd name="T118" fmla="*/ 1655 w 15208"/>
                <a:gd name="T119" fmla="*/ 13787 h 14806"/>
                <a:gd name="T120" fmla="*/ 13591 w 15208"/>
                <a:gd name="T121" fmla="*/ 13773 h 14806"/>
                <a:gd name="T122" fmla="*/ 14028 w 15208"/>
                <a:gd name="T123" fmla="*/ 13441 h 14806"/>
                <a:gd name="T124" fmla="*/ 14222 w 15208"/>
                <a:gd name="T125" fmla="*/ 12963 h 14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208" h="14806">
                  <a:moveTo>
                    <a:pt x="1879" y="974"/>
                  </a:moveTo>
                  <a:lnTo>
                    <a:pt x="2554" y="974"/>
                  </a:lnTo>
                  <a:lnTo>
                    <a:pt x="2554" y="2596"/>
                  </a:lnTo>
                  <a:lnTo>
                    <a:pt x="2554" y="2596"/>
                  </a:lnTo>
                  <a:lnTo>
                    <a:pt x="2555" y="2654"/>
                  </a:lnTo>
                  <a:lnTo>
                    <a:pt x="2559" y="2711"/>
                  </a:lnTo>
                  <a:lnTo>
                    <a:pt x="2567" y="2766"/>
                  </a:lnTo>
                  <a:lnTo>
                    <a:pt x="2577" y="2821"/>
                  </a:lnTo>
                  <a:lnTo>
                    <a:pt x="2589" y="2876"/>
                  </a:lnTo>
                  <a:lnTo>
                    <a:pt x="2605" y="2928"/>
                  </a:lnTo>
                  <a:lnTo>
                    <a:pt x="2622" y="2980"/>
                  </a:lnTo>
                  <a:lnTo>
                    <a:pt x="2642" y="3032"/>
                  </a:lnTo>
                  <a:lnTo>
                    <a:pt x="2665" y="3081"/>
                  </a:lnTo>
                  <a:lnTo>
                    <a:pt x="2690" y="3129"/>
                  </a:lnTo>
                  <a:lnTo>
                    <a:pt x="2717" y="3176"/>
                  </a:lnTo>
                  <a:lnTo>
                    <a:pt x="2746" y="3222"/>
                  </a:lnTo>
                  <a:lnTo>
                    <a:pt x="2777" y="3266"/>
                  </a:lnTo>
                  <a:lnTo>
                    <a:pt x="2811" y="3307"/>
                  </a:lnTo>
                  <a:lnTo>
                    <a:pt x="2846" y="3349"/>
                  </a:lnTo>
                  <a:lnTo>
                    <a:pt x="2883" y="3388"/>
                  </a:lnTo>
                  <a:lnTo>
                    <a:pt x="2922" y="3424"/>
                  </a:lnTo>
                  <a:lnTo>
                    <a:pt x="2963" y="3460"/>
                  </a:lnTo>
                  <a:lnTo>
                    <a:pt x="3005" y="3494"/>
                  </a:lnTo>
                  <a:lnTo>
                    <a:pt x="3049" y="3525"/>
                  </a:lnTo>
                  <a:lnTo>
                    <a:pt x="3094" y="3554"/>
                  </a:lnTo>
                  <a:lnTo>
                    <a:pt x="3142" y="3581"/>
                  </a:lnTo>
                  <a:lnTo>
                    <a:pt x="3190" y="3606"/>
                  </a:lnTo>
                  <a:lnTo>
                    <a:pt x="3239" y="3628"/>
                  </a:lnTo>
                  <a:lnTo>
                    <a:pt x="3291" y="3649"/>
                  </a:lnTo>
                  <a:lnTo>
                    <a:pt x="3342" y="3666"/>
                  </a:lnTo>
                  <a:lnTo>
                    <a:pt x="3395" y="3681"/>
                  </a:lnTo>
                  <a:lnTo>
                    <a:pt x="3450" y="3694"/>
                  </a:lnTo>
                  <a:lnTo>
                    <a:pt x="3505" y="3704"/>
                  </a:lnTo>
                  <a:lnTo>
                    <a:pt x="3560" y="3712"/>
                  </a:lnTo>
                  <a:lnTo>
                    <a:pt x="3617" y="3715"/>
                  </a:lnTo>
                  <a:lnTo>
                    <a:pt x="3675" y="3717"/>
                  </a:lnTo>
                  <a:lnTo>
                    <a:pt x="3740" y="3717"/>
                  </a:lnTo>
                  <a:lnTo>
                    <a:pt x="3740" y="3717"/>
                  </a:lnTo>
                  <a:lnTo>
                    <a:pt x="3798" y="3715"/>
                  </a:lnTo>
                  <a:lnTo>
                    <a:pt x="3855" y="3712"/>
                  </a:lnTo>
                  <a:lnTo>
                    <a:pt x="3910" y="3704"/>
                  </a:lnTo>
                  <a:lnTo>
                    <a:pt x="3966" y="3694"/>
                  </a:lnTo>
                  <a:lnTo>
                    <a:pt x="4020" y="3681"/>
                  </a:lnTo>
                  <a:lnTo>
                    <a:pt x="4073" y="3666"/>
                  </a:lnTo>
                  <a:lnTo>
                    <a:pt x="4125" y="3649"/>
                  </a:lnTo>
                  <a:lnTo>
                    <a:pt x="4176" y="3628"/>
                  </a:lnTo>
                  <a:lnTo>
                    <a:pt x="4225" y="3606"/>
                  </a:lnTo>
                  <a:lnTo>
                    <a:pt x="4274" y="3581"/>
                  </a:lnTo>
                  <a:lnTo>
                    <a:pt x="4321" y="3554"/>
                  </a:lnTo>
                  <a:lnTo>
                    <a:pt x="4366" y="3525"/>
                  </a:lnTo>
                  <a:lnTo>
                    <a:pt x="4410" y="3494"/>
                  </a:lnTo>
                  <a:lnTo>
                    <a:pt x="4453" y="3460"/>
                  </a:lnTo>
                  <a:lnTo>
                    <a:pt x="4493" y="3424"/>
                  </a:lnTo>
                  <a:lnTo>
                    <a:pt x="4533" y="3388"/>
                  </a:lnTo>
                  <a:lnTo>
                    <a:pt x="4569" y="3349"/>
                  </a:lnTo>
                  <a:lnTo>
                    <a:pt x="4606" y="3307"/>
                  </a:lnTo>
                  <a:lnTo>
                    <a:pt x="4638" y="3266"/>
                  </a:lnTo>
                  <a:lnTo>
                    <a:pt x="4670" y="3222"/>
                  </a:lnTo>
                  <a:lnTo>
                    <a:pt x="4699" y="3176"/>
                  </a:lnTo>
                  <a:lnTo>
                    <a:pt x="4726" y="3129"/>
                  </a:lnTo>
                  <a:lnTo>
                    <a:pt x="4750" y="3081"/>
                  </a:lnTo>
                  <a:lnTo>
                    <a:pt x="4773" y="3032"/>
                  </a:lnTo>
                  <a:lnTo>
                    <a:pt x="4793" y="2980"/>
                  </a:lnTo>
                  <a:lnTo>
                    <a:pt x="4811" y="2928"/>
                  </a:lnTo>
                  <a:lnTo>
                    <a:pt x="4826" y="2876"/>
                  </a:lnTo>
                  <a:lnTo>
                    <a:pt x="4839" y="2821"/>
                  </a:lnTo>
                  <a:lnTo>
                    <a:pt x="4849" y="2766"/>
                  </a:lnTo>
                  <a:lnTo>
                    <a:pt x="4856" y="2711"/>
                  </a:lnTo>
                  <a:lnTo>
                    <a:pt x="4860" y="2654"/>
                  </a:lnTo>
                  <a:lnTo>
                    <a:pt x="4862" y="2596"/>
                  </a:lnTo>
                  <a:lnTo>
                    <a:pt x="4862" y="974"/>
                  </a:lnTo>
                  <a:lnTo>
                    <a:pt x="10347" y="974"/>
                  </a:lnTo>
                  <a:lnTo>
                    <a:pt x="10347" y="2596"/>
                  </a:lnTo>
                  <a:lnTo>
                    <a:pt x="10347" y="2596"/>
                  </a:lnTo>
                  <a:lnTo>
                    <a:pt x="10348" y="2654"/>
                  </a:lnTo>
                  <a:lnTo>
                    <a:pt x="10353" y="2711"/>
                  </a:lnTo>
                  <a:lnTo>
                    <a:pt x="10359" y="2766"/>
                  </a:lnTo>
                  <a:lnTo>
                    <a:pt x="10369" y="2821"/>
                  </a:lnTo>
                  <a:lnTo>
                    <a:pt x="10382" y="2876"/>
                  </a:lnTo>
                  <a:lnTo>
                    <a:pt x="10397" y="2928"/>
                  </a:lnTo>
                  <a:lnTo>
                    <a:pt x="10415" y="2980"/>
                  </a:lnTo>
                  <a:lnTo>
                    <a:pt x="10435" y="3032"/>
                  </a:lnTo>
                  <a:lnTo>
                    <a:pt x="10458" y="3081"/>
                  </a:lnTo>
                  <a:lnTo>
                    <a:pt x="10483" y="3129"/>
                  </a:lnTo>
                  <a:lnTo>
                    <a:pt x="10509" y="3176"/>
                  </a:lnTo>
                  <a:lnTo>
                    <a:pt x="10539" y="3222"/>
                  </a:lnTo>
                  <a:lnTo>
                    <a:pt x="10570" y="3266"/>
                  </a:lnTo>
                  <a:lnTo>
                    <a:pt x="10604" y="3307"/>
                  </a:lnTo>
                  <a:lnTo>
                    <a:pt x="10639" y="3349"/>
                  </a:lnTo>
                  <a:lnTo>
                    <a:pt x="10677" y="3388"/>
                  </a:lnTo>
                  <a:lnTo>
                    <a:pt x="10716" y="3424"/>
                  </a:lnTo>
                  <a:lnTo>
                    <a:pt x="10756" y="3460"/>
                  </a:lnTo>
                  <a:lnTo>
                    <a:pt x="10799" y="3494"/>
                  </a:lnTo>
                  <a:lnTo>
                    <a:pt x="10842" y="3525"/>
                  </a:lnTo>
                  <a:lnTo>
                    <a:pt x="10888" y="3554"/>
                  </a:lnTo>
                  <a:lnTo>
                    <a:pt x="10935" y="3581"/>
                  </a:lnTo>
                  <a:lnTo>
                    <a:pt x="10983" y="3606"/>
                  </a:lnTo>
                  <a:lnTo>
                    <a:pt x="11033" y="3628"/>
                  </a:lnTo>
                  <a:lnTo>
                    <a:pt x="11083" y="3649"/>
                  </a:lnTo>
                  <a:lnTo>
                    <a:pt x="11135" y="3666"/>
                  </a:lnTo>
                  <a:lnTo>
                    <a:pt x="11189" y="3681"/>
                  </a:lnTo>
                  <a:lnTo>
                    <a:pt x="11243" y="3694"/>
                  </a:lnTo>
                  <a:lnTo>
                    <a:pt x="11298" y="3704"/>
                  </a:lnTo>
                  <a:lnTo>
                    <a:pt x="11354" y="3712"/>
                  </a:lnTo>
                  <a:lnTo>
                    <a:pt x="11411" y="3715"/>
                  </a:lnTo>
                  <a:lnTo>
                    <a:pt x="11468" y="3717"/>
                  </a:lnTo>
                  <a:lnTo>
                    <a:pt x="11533" y="3717"/>
                  </a:lnTo>
                  <a:lnTo>
                    <a:pt x="11533" y="3717"/>
                  </a:lnTo>
                  <a:lnTo>
                    <a:pt x="11591" y="3715"/>
                  </a:lnTo>
                  <a:lnTo>
                    <a:pt x="11648" y="3712"/>
                  </a:lnTo>
                  <a:lnTo>
                    <a:pt x="11703" y="3704"/>
                  </a:lnTo>
                  <a:lnTo>
                    <a:pt x="11758" y="3694"/>
                  </a:lnTo>
                  <a:lnTo>
                    <a:pt x="11813" y="3681"/>
                  </a:lnTo>
                  <a:lnTo>
                    <a:pt x="11866" y="3666"/>
                  </a:lnTo>
                  <a:lnTo>
                    <a:pt x="11918" y="3649"/>
                  </a:lnTo>
                  <a:lnTo>
                    <a:pt x="11969" y="3628"/>
                  </a:lnTo>
                  <a:lnTo>
                    <a:pt x="12018" y="3606"/>
                  </a:lnTo>
                  <a:lnTo>
                    <a:pt x="12067" y="3581"/>
                  </a:lnTo>
                  <a:lnTo>
                    <a:pt x="12114" y="3554"/>
                  </a:lnTo>
                  <a:lnTo>
                    <a:pt x="12159" y="3525"/>
                  </a:lnTo>
                  <a:lnTo>
                    <a:pt x="12203" y="3494"/>
                  </a:lnTo>
                  <a:lnTo>
                    <a:pt x="12246" y="3460"/>
                  </a:lnTo>
                  <a:lnTo>
                    <a:pt x="12286" y="3424"/>
                  </a:lnTo>
                  <a:lnTo>
                    <a:pt x="12325" y="3388"/>
                  </a:lnTo>
                  <a:lnTo>
                    <a:pt x="12363" y="3349"/>
                  </a:lnTo>
                  <a:lnTo>
                    <a:pt x="12398" y="3307"/>
                  </a:lnTo>
                  <a:lnTo>
                    <a:pt x="12431" y="3266"/>
                  </a:lnTo>
                  <a:lnTo>
                    <a:pt x="12462" y="3222"/>
                  </a:lnTo>
                  <a:lnTo>
                    <a:pt x="12491" y="3176"/>
                  </a:lnTo>
                  <a:lnTo>
                    <a:pt x="12519" y="3129"/>
                  </a:lnTo>
                  <a:lnTo>
                    <a:pt x="12544" y="3081"/>
                  </a:lnTo>
                  <a:lnTo>
                    <a:pt x="12567" y="3032"/>
                  </a:lnTo>
                  <a:lnTo>
                    <a:pt x="12587" y="2980"/>
                  </a:lnTo>
                  <a:lnTo>
                    <a:pt x="12605" y="2928"/>
                  </a:lnTo>
                  <a:lnTo>
                    <a:pt x="12620" y="2876"/>
                  </a:lnTo>
                  <a:lnTo>
                    <a:pt x="12632" y="2821"/>
                  </a:lnTo>
                  <a:lnTo>
                    <a:pt x="12641" y="2766"/>
                  </a:lnTo>
                  <a:lnTo>
                    <a:pt x="12649" y="2711"/>
                  </a:lnTo>
                  <a:lnTo>
                    <a:pt x="12654" y="2654"/>
                  </a:lnTo>
                  <a:lnTo>
                    <a:pt x="12655" y="2596"/>
                  </a:lnTo>
                  <a:lnTo>
                    <a:pt x="12655" y="974"/>
                  </a:lnTo>
                  <a:lnTo>
                    <a:pt x="13330" y="974"/>
                  </a:lnTo>
                  <a:lnTo>
                    <a:pt x="13330" y="974"/>
                  </a:lnTo>
                  <a:lnTo>
                    <a:pt x="13378" y="974"/>
                  </a:lnTo>
                  <a:lnTo>
                    <a:pt x="13426" y="977"/>
                  </a:lnTo>
                  <a:lnTo>
                    <a:pt x="13474" y="979"/>
                  </a:lnTo>
                  <a:lnTo>
                    <a:pt x="13522" y="983"/>
                  </a:lnTo>
                  <a:lnTo>
                    <a:pt x="13568" y="989"/>
                  </a:lnTo>
                  <a:lnTo>
                    <a:pt x="13615" y="996"/>
                  </a:lnTo>
                  <a:lnTo>
                    <a:pt x="13661" y="1003"/>
                  </a:lnTo>
                  <a:lnTo>
                    <a:pt x="13708" y="1012"/>
                  </a:lnTo>
                  <a:lnTo>
                    <a:pt x="13753" y="1022"/>
                  </a:lnTo>
                  <a:lnTo>
                    <a:pt x="13799" y="1033"/>
                  </a:lnTo>
                  <a:lnTo>
                    <a:pt x="13843" y="1046"/>
                  </a:lnTo>
                  <a:lnTo>
                    <a:pt x="13887" y="1059"/>
                  </a:lnTo>
                  <a:lnTo>
                    <a:pt x="13931" y="1072"/>
                  </a:lnTo>
                  <a:lnTo>
                    <a:pt x="13975" y="1089"/>
                  </a:lnTo>
                  <a:lnTo>
                    <a:pt x="14018" y="1105"/>
                  </a:lnTo>
                  <a:lnTo>
                    <a:pt x="14059" y="1122"/>
                  </a:lnTo>
                  <a:lnTo>
                    <a:pt x="14102" y="1140"/>
                  </a:lnTo>
                  <a:lnTo>
                    <a:pt x="14142" y="1159"/>
                  </a:lnTo>
                  <a:lnTo>
                    <a:pt x="14184" y="1179"/>
                  </a:lnTo>
                  <a:lnTo>
                    <a:pt x="14224" y="1201"/>
                  </a:lnTo>
                  <a:lnTo>
                    <a:pt x="14263" y="1224"/>
                  </a:lnTo>
                  <a:lnTo>
                    <a:pt x="14302" y="1246"/>
                  </a:lnTo>
                  <a:lnTo>
                    <a:pt x="14341" y="1270"/>
                  </a:lnTo>
                  <a:lnTo>
                    <a:pt x="14379" y="1295"/>
                  </a:lnTo>
                  <a:lnTo>
                    <a:pt x="14416" y="1322"/>
                  </a:lnTo>
                  <a:lnTo>
                    <a:pt x="14452" y="1348"/>
                  </a:lnTo>
                  <a:lnTo>
                    <a:pt x="14489" y="1376"/>
                  </a:lnTo>
                  <a:lnTo>
                    <a:pt x="14523" y="1404"/>
                  </a:lnTo>
                  <a:lnTo>
                    <a:pt x="14558" y="1433"/>
                  </a:lnTo>
                  <a:lnTo>
                    <a:pt x="14592" y="1463"/>
                  </a:lnTo>
                  <a:lnTo>
                    <a:pt x="14625" y="1493"/>
                  </a:lnTo>
                  <a:lnTo>
                    <a:pt x="14656" y="1524"/>
                  </a:lnTo>
                  <a:lnTo>
                    <a:pt x="14656" y="1524"/>
                  </a:lnTo>
                  <a:lnTo>
                    <a:pt x="14688" y="1557"/>
                  </a:lnTo>
                  <a:lnTo>
                    <a:pt x="14719" y="1590"/>
                  </a:lnTo>
                  <a:lnTo>
                    <a:pt x="14749" y="1624"/>
                  </a:lnTo>
                  <a:lnTo>
                    <a:pt x="14778" y="1658"/>
                  </a:lnTo>
                  <a:lnTo>
                    <a:pt x="14806" y="1693"/>
                  </a:lnTo>
                  <a:lnTo>
                    <a:pt x="14834" y="1730"/>
                  </a:lnTo>
                  <a:lnTo>
                    <a:pt x="14860" y="1766"/>
                  </a:lnTo>
                  <a:lnTo>
                    <a:pt x="14887" y="1803"/>
                  </a:lnTo>
                  <a:lnTo>
                    <a:pt x="14912" y="1841"/>
                  </a:lnTo>
                  <a:lnTo>
                    <a:pt x="14936" y="1880"/>
                  </a:lnTo>
                  <a:lnTo>
                    <a:pt x="14958" y="1919"/>
                  </a:lnTo>
                  <a:lnTo>
                    <a:pt x="14981" y="1958"/>
                  </a:lnTo>
                  <a:lnTo>
                    <a:pt x="15001" y="1998"/>
                  </a:lnTo>
                  <a:lnTo>
                    <a:pt x="15023" y="2039"/>
                  </a:lnTo>
                  <a:lnTo>
                    <a:pt x="15042" y="2080"/>
                  </a:lnTo>
                  <a:lnTo>
                    <a:pt x="15060" y="2123"/>
                  </a:lnTo>
                  <a:lnTo>
                    <a:pt x="15077" y="2164"/>
                  </a:lnTo>
                  <a:lnTo>
                    <a:pt x="15093" y="2207"/>
                  </a:lnTo>
                  <a:lnTo>
                    <a:pt x="15110" y="2251"/>
                  </a:lnTo>
                  <a:lnTo>
                    <a:pt x="15123" y="2294"/>
                  </a:lnTo>
                  <a:lnTo>
                    <a:pt x="15136" y="2339"/>
                  </a:lnTo>
                  <a:lnTo>
                    <a:pt x="15149" y="2383"/>
                  </a:lnTo>
                  <a:lnTo>
                    <a:pt x="15160" y="2429"/>
                  </a:lnTo>
                  <a:lnTo>
                    <a:pt x="15170" y="2474"/>
                  </a:lnTo>
                  <a:lnTo>
                    <a:pt x="15179" y="2520"/>
                  </a:lnTo>
                  <a:lnTo>
                    <a:pt x="15186" y="2567"/>
                  </a:lnTo>
                  <a:lnTo>
                    <a:pt x="15193" y="2614"/>
                  </a:lnTo>
                  <a:lnTo>
                    <a:pt x="15198" y="2660"/>
                  </a:lnTo>
                  <a:lnTo>
                    <a:pt x="15203" y="2708"/>
                  </a:lnTo>
                  <a:lnTo>
                    <a:pt x="15205" y="2756"/>
                  </a:lnTo>
                  <a:lnTo>
                    <a:pt x="15208" y="2804"/>
                  </a:lnTo>
                  <a:lnTo>
                    <a:pt x="15208" y="2852"/>
                  </a:lnTo>
                  <a:lnTo>
                    <a:pt x="15208" y="12927"/>
                  </a:lnTo>
                  <a:lnTo>
                    <a:pt x="15208" y="12927"/>
                  </a:lnTo>
                  <a:lnTo>
                    <a:pt x="15208" y="12976"/>
                  </a:lnTo>
                  <a:lnTo>
                    <a:pt x="15205" y="13024"/>
                  </a:lnTo>
                  <a:lnTo>
                    <a:pt x="15203" y="13072"/>
                  </a:lnTo>
                  <a:lnTo>
                    <a:pt x="15198" y="13118"/>
                  </a:lnTo>
                  <a:lnTo>
                    <a:pt x="15193" y="13166"/>
                  </a:lnTo>
                  <a:lnTo>
                    <a:pt x="15186" y="13213"/>
                  </a:lnTo>
                  <a:lnTo>
                    <a:pt x="15179" y="13259"/>
                  </a:lnTo>
                  <a:lnTo>
                    <a:pt x="15170" y="13305"/>
                  </a:lnTo>
                  <a:lnTo>
                    <a:pt x="15160" y="13350"/>
                  </a:lnTo>
                  <a:lnTo>
                    <a:pt x="15149" y="13395"/>
                  </a:lnTo>
                  <a:lnTo>
                    <a:pt x="15136" y="13441"/>
                  </a:lnTo>
                  <a:lnTo>
                    <a:pt x="15123" y="13485"/>
                  </a:lnTo>
                  <a:lnTo>
                    <a:pt x="15110" y="13529"/>
                  </a:lnTo>
                  <a:lnTo>
                    <a:pt x="15093" y="13572"/>
                  </a:lnTo>
                  <a:lnTo>
                    <a:pt x="15077" y="13614"/>
                  </a:lnTo>
                  <a:lnTo>
                    <a:pt x="15060" y="13657"/>
                  </a:lnTo>
                  <a:lnTo>
                    <a:pt x="15042" y="13699"/>
                  </a:lnTo>
                  <a:lnTo>
                    <a:pt x="15023" y="13740"/>
                  </a:lnTo>
                  <a:lnTo>
                    <a:pt x="15001" y="13781"/>
                  </a:lnTo>
                  <a:lnTo>
                    <a:pt x="14981" y="13821"/>
                  </a:lnTo>
                  <a:lnTo>
                    <a:pt x="14958" y="13861"/>
                  </a:lnTo>
                  <a:lnTo>
                    <a:pt x="14936" y="13900"/>
                  </a:lnTo>
                  <a:lnTo>
                    <a:pt x="14912" y="13938"/>
                  </a:lnTo>
                  <a:lnTo>
                    <a:pt x="14887" y="13976"/>
                  </a:lnTo>
                  <a:lnTo>
                    <a:pt x="14860" y="14014"/>
                  </a:lnTo>
                  <a:lnTo>
                    <a:pt x="14834" y="14050"/>
                  </a:lnTo>
                  <a:lnTo>
                    <a:pt x="14806" y="14085"/>
                  </a:lnTo>
                  <a:lnTo>
                    <a:pt x="14778" y="14121"/>
                  </a:lnTo>
                  <a:lnTo>
                    <a:pt x="14749" y="14155"/>
                  </a:lnTo>
                  <a:lnTo>
                    <a:pt x="14719" y="14189"/>
                  </a:lnTo>
                  <a:lnTo>
                    <a:pt x="14688" y="14221"/>
                  </a:lnTo>
                  <a:lnTo>
                    <a:pt x="14656" y="14254"/>
                  </a:lnTo>
                  <a:lnTo>
                    <a:pt x="14655" y="14254"/>
                  </a:lnTo>
                  <a:lnTo>
                    <a:pt x="14655" y="14254"/>
                  </a:lnTo>
                  <a:lnTo>
                    <a:pt x="14622" y="14286"/>
                  </a:lnTo>
                  <a:lnTo>
                    <a:pt x="14589" y="14316"/>
                  </a:lnTo>
                  <a:lnTo>
                    <a:pt x="14555" y="14346"/>
                  </a:lnTo>
                  <a:lnTo>
                    <a:pt x="14521" y="14375"/>
                  </a:lnTo>
                  <a:lnTo>
                    <a:pt x="14486" y="14404"/>
                  </a:lnTo>
                  <a:lnTo>
                    <a:pt x="14450" y="14432"/>
                  </a:lnTo>
                  <a:lnTo>
                    <a:pt x="14413" y="14458"/>
                  </a:lnTo>
                  <a:lnTo>
                    <a:pt x="14377" y="14483"/>
                  </a:lnTo>
                  <a:lnTo>
                    <a:pt x="14339" y="14508"/>
                  </a:lnTo>
                  <a:lnTo>
                    <a:pt x="14300" y="14532"/>
                  </a:lnTo>
                  <a:lnTo>
                    <a:pt x="14262" y="14555"/>
                  </a:lnTo>
                  <a:lnTo>
                    <a:pt x="14222" y="14578"/>
                  </a:lnTo>
                  <a:lnTo>
                    <a:pt x="14181" y="14599"/>
                  </a:lnTo>
                  <a:lnTo>
                    <a:pt x="14141" y="14619"/>
                  </a:lnTo>
                  <a:lnTo>
                    <a:pt x="14100" y="14638"/>
                  </a:lnTo>
                  <a:lnTo>
                    <a:pt x="14058" y="14657"/>
                  </a:lnTo>
                  <a:lnTo>
                    <a:pt x="14015" y="14675"/>
                  </a:lnTo>
                  <a:lnTo>
                    <a:pt x="13972" y="14691"/>
                  </a:lnTo>
                  <a:lnTo>
                    <a:pt x="13930" y="14706"/>
                  </a:lnTo>
                  <a:lnTo>
                    <a:pt x="13885" y="14720"/>
                  </a:lnTo>
                  <a:lnTo>
                    <a:pt x="13841" y="14734"/>
                  </a:lnTo>
                  <a:lnTo>
                    <a:pt x="13797" y="14745"/>
                  </a:lnTo>
                  <a:lnTo>
                    <a:pt x="13752" y="14756"/>
                  </a:lnTo>
                  <a:lnTo>
                    <a:pt x="13707" y="14767"/>
                  </a:lnTo>
                  <a:lnTo>
                    <a:pt x="13660" y="14775"/>
                  </a:lnTo>
                  <a:lnTo>
                    <a:pt x="13615" y="14783"/>
                  </a:lnTo>
                  <a:lnTo>
                    <a:pt x="13568" y="14790"/>
                  </a:lnTo>
                  <a:lnTo>
                    <a:pt x="13520" y="14795"/>
                  </a:lnTo>
                  <a:lnTo>
                    <a:pt x="13474" y="14799"/>
                  </a:lnTo>
                  <a:lnTo>
                    <a:pt x="13426" y="14803"/>
                  </a:lnTo>
                  <a:lnTo>
                    <a:pt x="13378" y="14804"/>
                  </a:lnTo>
                  <a:lnTo>
                    <a:pt x="13330" y="14806"/>
                  </a:lnTo>
                  <a:lnTo>
                    <a:pt x="1879" y="14806"/>
                  </a:lnTo>
                  <a:lnTo>
                    <a:pt x="1879" y="14806"/>
                  </a:lnTo>
                  <a:lnTo>
                    <a:pt x="1830" y="14804"/>
                  </a:lnTo>
                  <a:lnTo>
                    <a:pt x="1782" y="14803"/>
                  </a:lnTo>
                  <a:lnTo>
                    <a:pt x="1736" y="14799"/>
                  </a:lnTo>
                  <a:lnTo>
                    <a:pt x="1688" y="14795"/>
                  </a:lnTo>
                  <a:lnTo>
                    <a:pt x="1641" y="14790"/>
                  </a:lnTo>
                  <a:lnTo>
                    <a:pt x="1595" y="14783"/>
                  </a:lnTo>
                  <a:lnTo>
                    <a:pt x="1548" y="14775"/>
                  </a:lnTo>
                  <a:lnTo>
                    <a:pt x="1503" y="14767"/>
                  </a:lnTo>
                  <a:lnTo>
                    <a:pt x="1457" y="14756"/>
                  </a:lnTo>
                  <a:lnTo>
                    <a:pt x="1412" y="14745"/>
                  </a:lnTo>
                  <a:lnTo>
                    <a:pt x="1367" y="14734"/>
                  </a:lnTo>
                  <a:lnTo>
                    <a:pt x="1323" y="14720"/>
                  </a:lnTo>
                  <a:lnTo>
                    <a:pt x="1278" y="14706"/>
                  </a:lnTo>
                  <a:lnTo>
                    <a:pt x="1236" y="14691"/>
                  </a:lnTo>
                  <a:lnTo>
                    <a:pt x="1193" y="14675"/>
                  </a:lnTo>
                  <a:lnTo>
                    <a:pt x="1151" y="14657"/>
                  </a:lnTo>
                  <a:lnTo>
                    <a:pt x="1108" y="14638"/>
                  </a:lnTo>
                  <a:lnTo>
                    <a:pt x="1068" y="14619"/>
                  </a:lnTo>
                  <a:lnTo>
                    <a:pt x="1027" y="14599"/>
                  </a:lnTo>
                  <a:lnTo>
                    <a:pt x="986" y="14578"/>
                  </a:lnTo>
                  <a:lnTo>
                    <a:pt x="947" y="14555"/>
                  </a:lnTo>
                  <a:lnTo>
                    <a:pt x="908" y="14532"/>
                  </a:lnTo>
                  <a:lnTo>
                    <a:pt x="870" y="14508"/>
                  </a:lnTo>
                  <a:lnTo>
                    <a:pt x="833" y="14483"/>
                  </a:lnTo>
                  <a:lnTo>
                    <a:pt x="795" y="14458"/>
                  </a:lnTo>
                  <a:lnTo>
                    <a:pt x="758" y="14432"/>
                  </a:lnTo>
                  <a:lnTo>
                    <a:pt x="723" y="14404"/>
                  </a:lnTo>
                  <a:lnTo>
                    <a:pt x="688" y="14375"/>
                  </a:lnTo>
                  <a:lnTo>
                    <a:pt x="653" y="14346"/>
                  </a:lnTo>
                  <a:lnTo>
                    <a:pt x="620" y="14316"/>
                  </a:lnTo>
                  <a:lnTo>
                    <a:pt x="586" y="14286"/>
                  </a:lnTo>
                  <a:lnTo>
                    <a:pt x="554" y="14254"/>
                  </a:lnTo>
                  <a:lnTo>
                    <a:pt x="552" y="14252"/>
                  </a:lnTo>
                  <a:lnTo>
                    <a:pt x="552" y="14252"/>
                  </a:lnTo>
                  <a:lnTo>
                    <a:pt x="520" y="14219"/>
                  </a:lnTo>
                  <a:lnTo>
                    <a:pt x="490" y="14186"/>
                  </a:lnTo>
                  <a:lnTo>
                    <a:pt x="460" y="14153"/>
                  </a:lnTo>
                  <a:lnTo>
                    <a:pt x="431" y="14118"/>
                  </a:lnTo>
                  <a:lnTo>
                    <a:pt x="402" y="14083"/>
                  </a:lnTo>
                  <a:lnTo>
                    <a:pt x="374" y="14048"/>
                  </a:lnTo>
                  <a:lnTo>
                    <a:pt x="348" y="14011"/>
                  </a:lnTo>
                  <a:lnTo>
                    <a:pt x="323" y="13973"/>
                  </a:lnTo>
                  <a:lnTo>
                    <a:pt x="297" y="13936"/>
                  </a:lnTo>
                  <a:lnTo>
                    <a:pt x="274" y="13898"/>
                  </a:lnTo>
                  <a:lnTo>
                    <a:pt x="251" y="13859"/>
                  </a:lnTo>
                  <a:lnTo>
                    <a:pt x="228" y="13820"/>
                  </a:lnTo>
                  <a:lnTo>
                    <a:pt x="207" y="13779"/>
                  </a:lnTo>
                  <a:lnTo>
                    <a:pt x="187" y="13738"/>
                  </a:lnTo>
                  <a:lnTo>
                    <a:pt x="168" y="13698"/>
                  </a:lnTo>
                  <a:lnTo>
                    <a:pt x="149" y="13655"/>
                  </a:lnTo>
                  <a:lnTo>
                    <a:pt x="131" y="13613"/>
                  </a:lnTo>
                  <a:lnTo>
                    <a:pt x="115" y="13570"/>
                  </a:lnTo>
                  <a:lnTo>
                    <a:pt x="100" y="13526"/>
                  </a:lnTo>
                  <a:lnTo>
                    <a:pt x="86" y="13483"/>
                  </a:lnTo>
                  <a:lnTo>
                    <a:pt x="72" y="13439"/>
                  </a:lnTo>
                  <a:lnTo>
                    <a:pt x="59" y="13394"/>
                  </a:lnTo>
                  <a:lnTo>
                    <a:pt x="49" y="13349"/>
                  </a:lnTo>
                  <a:lnTo>
                    <a:pt x="39" y="13303"/>
                  </a:lnTo>
                  <a:lnTo>
                    <a:pt x="30" y="13258"/>
                  </a:lnTo>
                  <a:lnTo>
                    <a:pt x="23" y="13212"/>
                  </a:lnTo>
                  <a:lnTo>
                    <a:pt x="15" y="13165"/>
                  </a:lnTo>
                  <a:lnTo>
                    <a:pt x="10" y="13118"/>
                  </a:lnTo>
                  <a:lnTo>
                    <a:pt x="7" y="13071"/>
                  </a:lnTo>
                  <a:lnTo>
                    <a:pt x="3" y="13024"/>
                  </a:lnTo>
                  <a:lnTo>
                    <a:pt x="1" y="12976"/>
                  </a:lnTo>
                  <a:lnTo>
                    <a:pt x="0" y="12927"/>
                  </a:lnTo>
                  <a:lnTo>
                    <a:pt x="0" y="2852"/>
                  </a:lnTo>
                  <a:lnTo>
                    <a:pt x="0" y="2852"/>
                  </a:lnTo>
                  <a:lnTo>
                    <a:pt x="1" y="2804"/>
                  </a:lnTo>
                  <a:lnTo>
                    <a:pt x="3" y="2756"/>
                  </a:lnTo>
                  <a:lnTo>
                    <a:pt x="7" y="2708"/>
                  </a:lnTo>
                  <a:lnTo>
                    <a:pt x="10" y="2660"/>
                  </a:lnTo>
                  <a:lnTo>
                    <a:pt x="15" y="2614"/>
                  </a:lnTo>
                  <a:lnTo>
                    <a:pt x="23" y="2567"/>
                  </a:lnTo>
                  <a:lnTo>
                    <a:pt x="30" y="2520"/>
                  </a:lnTo>
                  <a:lnTo>
                    <a:pt x="39" y="2475"/>
                  </a:lnTo>
                  <a:lnTo>
                    <a:pt x="49" y="2430"/>
                  </a:lnTo>
                  <a:lnTo>
                    <a:pt x="59" y="2384"/>
                  </a:lnTo>
                  <a:lnTo>
                    <a:pt x="72" y="2340"/>
                  </a:lnTo>
                  <a:lnTo>
                    <a:pt x="86" y="2296"/>
                  </a:lnTo>
                  <a:lnTo>
                    <a:pt x="100" y="2252"/>
                  </a:lnTo>
                  <a:lnTo>
                    <a:pt x="115" y="2208"/>
                  </a:lnTo>
                  <a:lnTo>
                    <a:pt x="131" y="2165"/>
                  </a:lnTo>
                  <a:lnTo>
                    <a:pt x="149" y="2124"/>
                  </a:lnTo>
                  <a:lnTo>
                    <a:pt x="168" y="2082"/>
                  </a:lnTo>
                  <a:lnTo>
                    <a:pt x="187" y="2041"/>
                  </a:lnTo>
                  <a:lnTo>
                    <a:pt x="207" y="2000"/>
                  </a:lnTo>
                  <a:lnTo>
                    <a:pt x="228" y="1960"/>
                  </a:lnTo>
                  <a:lnTo>
                    <a:pt x="251" y="1920"/>
                  </a:lnTo>
                  <a:lnTo>
                    <a:pt x="274" y="1881"/>
                  </a:lnTo>
                  <a:lnTo>
                    <a:pt x="297" y="1843"/>
                  </a:lnTo>
                  <a:lnTo>
                    <a:pt x="323" y="1805"/>
                  </a:lnTo>
                  <a:lnTo>
                    <a:pt x="348" y="1767"/>
                  </a:lnTo>
                  <a:lnTo>
                    <a:pt x="374" y="1732"/>
                  </a:lnTo>
                  <a:lnTo>
                    <a:pt x="402" y="1696"/>
                  </a:lnTo>
                  <a:lnTo>
                    <a:pt x="431" y="1660"/>
                  </a:lnTo>
                  <a:lnTo>
                    <a:pt x="460" y="1626"/>
                  </a:lnTo>
                  <a:lnTo>
                    <a:pt x="490" y="1592"/>
                  </a:lnTo>
                  <a:lnTo>
                    <a:pt x="520" y="1560"/>
                  </a:lnTo>
                  <a:lnTo>
                    <a:pt x="552" y="1527"/>
                  </a:lnTo>
                  <a:lnTo>
                    <a:pt x="552" y="1524"/>
                  </a:lnTo>
                  <a:lnTo>
                    <a:pt x="552" y="1524"/>
                  </a:lnTo>
                  <a:lnTo>
                    <a:pt x="585" y="1493"/>
                  </a:lnTo>
                  <a:lnTo>
                    <a:pt x="617" y="1463"/>
                  </a:lnTo>
                  <a:lnTo>
                    <a:pt x="651" y="1433"/>
                  </a:lnTo>
                  <a:lnTo>
                    <a:pt x="685" y="1404"/>
                  </a:lnTo>
                  <a:lnTo>
                    <a:pt x="721" y="1376"/>
                  </a:lnTo>
                  <a:lnTo>
                    <a:pt x="756" y="1348"/>
                  </a:lnTo>
                  <a:lnTo>
                    <a:pt x="792" y="1322"/>
                  </a:lnTo>
                  <a:lnTo>
                    <a:pt x="830" y="1295"/>
                  </a:lnTo>
                  <a:lnTo>
                    <a:pt x="868" y="1270"/>
                  </a:lnTo>
                  <a:lnTo>
                    <a:pt x="906" y="1246"/>
                  </a:lnTo>
                  <a:lnTo>
                    <a:pt x="945" y="1224"/>
                  </a:lnTo>
                  <a:lnTo>
                    <a:pt x="985" y="1201"/>
                  </a:lnTo>
                  <a:lnTo>
                    <a:pt x="1025" y="1179"/>
                  </a:lnTo>
                  <a:lnTo>
                    <a:pt x="1066" y="1159"/>
                  </a:lnTo>
                  <a:lnTo>
                    <a:pt x="1107" y="1140"/>
                  </a:lnTo>
                  <a:lnTo>
                    <a:pt x="1149" y="1122"/>
                  </a:lnTo>
                  <a:lnTo>
                    <a:pt x="1192" y="1105"/>
                  </a:lnTo>
                  <a:lnTo>
                    <a:pt x="1234" y="1089"/>
                  </a:lnTo>
                  <a:lnTo>
                    <a:pt x="1277" y="1072"/>
                  </a:lnTo>
                  <a:lnTo>
                    <a:pt x="1321" y="1059"/>
                  </a:lnTo>
                  <a:lnTo>
                    <a:pt x="1365" y="1046"/>
                  </a:lnTo>
                  <a:lnTo>
                    <a:pt x="1411" y="1033"/>
                  </a:lnTo>
                  <a:lnTo>
                    <a:pt x="1456" y="1022"/>
                  </a:lnTo>
                  <a:lnTo>
                    <a:pt x="1501" y="1012"/>
                  </a:lnTo>
                  <a:lnTo>
                    <a:pt x="1547" y="1003"/>
                  </a:lnTo>
                  <a:lnTo>
                    <a:pt x="1593" y="996"/>
                  </a:lnTo>
                  <a:lnTo>
                    <a:pt x="1640" y="989"/>
                  </a:lnTo>
                  <a:lnTo>
                    <a:pt x="1688" y="983"/>
                  </a:lnTo>
                  <a:lnTo>
                    <a:pt x="1734" y="979"/>
                  </a:lnTo>
                  <a:lnTo>
                    <a:pt x="1782" y="977"/>
                  </a:lnTo>
                  <a:lnTo>
                    <a:pt x="1830" y="974"/>
                  </a:lnTo>
                  <a:lnTo>
                    <a:pt x="1879" y="974"/>
                  </a:lnTo>
                  <a:lnTo>
                    <a:pt x="1879" y="974"/>
                  </a:lnTo>
                  <a:close/>
                  <a:moveTo>
                    <a:pt x="10857" y="6171"/>
                  </a:moveTo>
                  <a:lnTo>
                    <a:pt x="12797" y="6171"/>
                  </a:lnTo>
                  <a:lnTo>
                    <a:pt x="12797" y="7763"/>
                  </a:lnTo>
                  <a:lnTo>
                    <a:pt x="10857" y="7763"/>
                  </a:lnTo>
                  <a:lnTo>
                    <a:pt x="10857" y="6171"/>
                  </a:lnTo>
                  <a:lnTo>
                    <a:pt x="10857" y="6171"/>
                  </a:lnTo>
                  <a:close/>
                  <a:moveTo>
                    <a:pt x="8090" y="6171"/>
                  </a:moveTo>
                  <a:lnTo>
                    <a:pt x="10032" y="6171"/>
                  </a:lnTo>
                  <a:lnTo>
                    <a:pt x="10032" y="7763"/>
                  </a:lnTo>
                  <a:lnTo>
                    <a:pt x="8090" y="7763"/>
                  </a:lnTo>
                  <a:lnTo>
                    <a:pt x="8090" y="6171"/>
                  </a:lnTo>
                  <a:lnTo>
                    <a:pt x="8090" y="6171"/>
                  </a:lnTo>
                  <a:close/>
                  <a:moveTo>
                    <a:pt x="5325" y="6171"/>
                  </a:moveTo>
                  <a:lnTo>
                    <a:pt x="7265" y="6171"/>
                  </a:lnTo>
                  <a:lnTo>
                    <a:pt x="7265" y="7763"/>
                  </a:lnTo>
                  <a:lnTo>
                    <a:pt x="5325" y="7763"/>
                  </a:lnTo>
                  <a:lnTo>
                    <a:pt x="5325" y="6171"/>
                  </a:lnTo>
                  <a:lnTo>
                    <a:pt x="5325" y="6171"/>
                  </a:lnTo>
                  <a:close/>
                  <a:moveTo>
                    <a:pt x="10857" y="8514"/>
                  </a:moveTo>
                  <a:lnTo>
                    <a:pt x="12797" y="8514"/>
                  </a:lnTo>
                  <a:lnTo>
                    <a:pt x="12797" y="10107"/>
                  </a:lnTo>
                  <a:lnTo>
                    <a:pt x="10857" y="10107"/>
                  </a:lnTo>
                  <a:lnTo>
                    <a:pt x="10857" y="8514"/>
                  </a:lnTo>
                  <a:lnTo>
                    <a:pt x="10857" y="8514"/>
                  </a:lnTo>
                  <a:close/>
                  <a:moveTo>
                    <a:pt x="8090" y="8514"/>
                  </a:moveTo>
                  <a:lnTo>
                    <a:pt x="10032" y="8514"/>
                  </a:lnTo>
                  <a:lnTo>
                    <a:pt x="10032" y="10107"/>
                  </a:lnTo>
                  <a:lnTo>
                    <a:pt x="8090" y="10107"/>
                  </a:lnTo>
                  <a:lnTo>
                    <a:pt x="8090" y="8514"/>
                  </a:lnTo>
                  <a:lnTo>
                    <a:pt x="8090" y="8514"/>
                  </a:lnTo>
                  <a:close/>
                  <a:moveTo>
                    <a:pt x="5325" y="8514"/>
                  </a:moveTo>
                  <a:lnTo>
                    <a:pt x="7265" y="8514"/>
                  </a:lnTo>
                  <a:lnTo>
                    <a:pt x="7265" y="10107"/>
                  </a:lnTo>
                  <a:lnTo>
                    <a:pt x="5325" y="10107"/>
                  </a:lnTo>
                  <a:lnTo>
                    <a:pt x="5325" y="8514"/>
                  </a:lnTo>
                  <a:lnTo>
                    <a:pt x="5325" y="8514"/>
                  </a:lnTo>
                  <a:close/>
                  <a:moveTo>
                    <a:pt x="2558" y="8514"/>
                  </a:moveTo>
                  <a:lnTo>
                    <a:pt x="4500" y="8514"/>
                  </a:lnTo>
                  <a:lnTo>
                    <a:pt x="4500" y="10107"/>
                  </a:lnTo>
                  <a:lnTo>
                    <a:pt x="2558" y="10107"/>
                  </a:lnTo>
                  <a:lnTo>
                    <a:pt x="2558" y="8514"/>
                  </a:lnTo>
                  <a:lnTo>
                    <a:pt x="2558" y="8514"/>
                  </a:lnTo>
                  <a:close/>
                  <a:moveTo>
                    <a:pt x="8090" y="10857"/>
                  </a:moveTo>
                  <a:lnTo>
                    <a:pt x="10032" y="10857"/>
                  </a:lnTo>
                  <a:lnTo>
                    <a:pt x="10032" y="12450"/>
                  </a:lnTo>
                  <a:lnTo>
                    <a:pt x="8090" y="12450"/>
                  </a:lnTo>
                  <a:lnTo>
                    <a:pt x="8090" y="10857"/>
                  </a:lnTo>
                  <a:lnTo>
                    <a:pt x="8090" y="10857"/>
                  </a:lnTo>
                  <a:close/>
                  <a:moveTo>
                    <a:pt x="5325" y="10857"/>
                  </a:moveTo>
                  <a:lnTo>
                    <a:pt x="7265" y="10857"/>
                  </a:lnTo>
                  <a:lnTo>
                    <a:pt x="7265" y="12450"/>
                  </a:lnTo>
                  <a:lnTo>
                    <a:pt x="5325" y="12450"/>
                  </a:lnTo>
                  <a:lnTo>
                    <a:pt x="5325" y="10857"/>
                  </a:lnTo>
                  <a:lnTo>
                    <a:pt x="5325" y="10857"/>
                  </a:lnTo>
                  <a:close/>
                  <a:moveTo>
                    <a:pt x="2558" y="10857"/>
                  </a:moveTo>
                  <a:lnTo>
                    <a:pt x="4500" y="10857"/>
                  </a:lnTo>
                  <a:lnTo>
                    <a:pt x="4500" y="12450"/>
                  </a:lnTo>
                  <a:lnTo>
                    <a:pt x="2558" y="12450"/>
                  </a:lnTo>
                  <a:lnTo>
                    <a:pt x="2558" y="10857"/>
                  </a:lnTo>
                  <a:lnTo>
                    <a:pt x="2558" y="10857"/>
                  </a:lnTo>
                  <a:close/>
                  <a:moveTo>
                    <a:pt x="11500" y="0"/>
                  </a:moveTo>
                  <a:lnTo>
                    <a:pt x="11500" y="0"/>
                  </a:lnTo>
                  <a:lnTo>
                    <a:pt x="11500" y="0"/>
                  </a:lnTo>
                  <a:lnTo>
                    <a:pt x="11531" y="1"/>
                  </a:lnTo>
                  <a:lnTo>
                    <a:pt x="11561" y="2"/>
                  </a:lnTo>
                  <a:lnTo>
                    <a:pt x="11591" y="6"/>
                  </a:lnTo>
                  <a:lnTo>
                    <a:pt x="11620" y="12"/>
                  </a:lnTo>
                  <a:lnTo>
                    <a:pt x="11648" y="19"/>
                  </a:lnTo>
                  <a:lnTo>
                    <a:pt x="11675" y="26"/>
                  </a:lnTo>
                  <a:lnTo>
                    <a:pt x="11703" y="36"/>
                  </a:lnTo>
                  <a:lnTo>
                    <a:pt x="11730" y="46"/>
                  </a:lnTo>
                  <a:lnTo>
                    <a:pt x="11756" y="59"/>
                  </a:lnTo>
                  <a:lnTo>
                    <a:pt x="11781" y="71"/>
                  </a:lnTo>
                  <a:lnTo>
                    <a:pt x="11806" y="85"/>
                  </a:lnTo>
                  <a:lnTo>
                    <a:pt x="11830" y="102"/>
                  </a:lnTo>
                  <a:lnTo>
                    <a:pt x="11853" y="118"/>
                  </a:lnTo>
                  <a:lnTo>
                    <a:pt x="11876" y="136"/>
                  </a:lnTo>
                  <a:lnTo>
                    <a:pt x="11897" y="155"/>
                  </a:lnTo>
                  <a:lnTo>
                    <a:pt x="11917" y="173"/>
                  </a:lnTo>
                  <a:lnTo>
                    <a:pt x="11937" y="194"/>
                  </a:lnTo>
                  <a:lnTo>
                    <a:pt x="11956" y="216"/>
                  </a:lnTo>
                  <a:lnTo>
                    <a:pt x="11974" y="238"/>
                  </a:lnTo>
                  <a:lnTo>
                    <a:pt x="11990" y="262"/>
                  </a:lnTo>
                  <a:lnTo>
                    <a:pt x="12005" y="286"/>
                  </a:lnTo>
                  <a:lnTo>
                    <a:pt x="12019" y="309"/>
                  </a:lnTo>
                  <a:lnTo>
                    <a:pt x="12033" y="336"/>
                  </a:lnTo>
                  <a:lnTo>
                    <a:pt x="12044" y="361"/>
                  </a:lnTo>
                  <a:lnTo>
                    <a:pt x="12056" y="388"/>
                  </a:lnTo>
                  <a:lnTo>
                    <a:pt x="12065" y="415"/>
                  </a:lnTo>
                  <a:lnTo>
                    <a:pt x="12072" y="443"/>
                  </a:lnTo>
                  <a:lnTo>
                    <a:pt x="12080" y="472"/>
                  </a:lnTo>
                  <a:lnTo>
                    <a:pt x="12085" y="501"/>
                  </a:lnTo>
                  <a:lnTo>
                    <a:pt x="12088" y="530"/>
                  </a:lnTo>
                  <a:lnTo>
                    <a:pt x="12090" y="560"/>
                  </a:lnTo>
                  <a:lnTo>
                    <a:pt x="12091" y="590"/>
                  </a:lnTo>
                  <a:lnTo>
                    <a:pt x="12091" y="2468"/>
                  </a:lnTo>
                  <a:lnTo>
                    <a:pt x="12091" y="2468"/>
                  </a:lnTo>
                  <a:lnTo>
                    <a:pt x="12090" y="2498"/>
                  </a:lnTo>
                  <a:lnTo>
                    <a:pt x="12088" y="2528"/>
                  </a:lnTo>
                  <a:lnTo>
                    <a:pt x="12085" y="2557"/>
                  </a:lnTo>
                  <a:lnTo>
                    <a:pt x="12078" y="2586"/>
                  </a:lnTo>
                  <a:lnTo>
                    <a:pt x="12072" y="2615"/>
                  </a:lnTo>
                  <a:lnTo>
                    <a:pt x="12065" y="2643"/>
                  </a:lnTo>
                  <a:lnTo>
                    <a:pt x="12054" y="2669"/>
                  </a:lnTo>
                  <a:lnTo>
                    <a:pt x="12044" y="2697"/>
                  </a:lnTo>
                  <a:lnTo>
                    <a:pt x="12032" y="2722"/>
                  </a:lnTo>
                  <a:lnTo>
                    <a:pt x="12019" y="2748"/>
                  </a:lnTo>
                  <a:lnTo>
                    <a:pt x="12005" y="2772"/>
                  </a:lnTo>
                  <a:lnTo>
                    <a:pt x="11989" y="2796"/>
                  </a:lnTo>
                  <a:lnTo>
                    <a:pt x="11973" y="2820"/>
                  </a:lnTo>
                  <a:lnTo>
                    <a:pt x="11955" y="2842"/>
                  </a:lnTo>
                  <a:lnTo>
                    <a:pt x="11937" y="2863"/>
                  </a:lnTo>
                  <a:lnTo>
                    <a:pt x="11917" y="2884"/>
                  </a:lnTo>
                  <a:lnTo>
                    <a:pt x="11897" y="2903"/>
                  </a:lnTo>
                  <a:lnTo>
                    <a:pt x="11876" y="2922"/>
                  </a:lnTo>
                  <a:lnTo>
                    <a:pt x="11853" y="2940"/>
                  </a:lnTo>
                  <a:lnTo>
                    <a:pt x="11829" y="2956"/>
                  </a:lnTo>
                  <a:lnTo>
                    <a:pt x="11805" y="2972"/>
                  </a:lnTo>
                  <a:lnTo>
                    <a:pt x="11781" y="2986"/>
                  </a:lnTo>
                  <a:lnTo>
                    <a:pt x="11756" y="2999"/>
                  </a:lnTo>
                  <a:lnTo>
                    <a:pt x="11730" y="3011"/>
                  </a:lnTo>
                  <a:lnTo>
                    <a:pt x="11703" y="3022"/>
                  </a:lnTo>
                  <a:lnTo>
                    <a:pt x="11675" y="3032"/>
                  </a:lnTo>
                  <a:lnTo>
                    <a:pt x="11648" y="3039"/>
                  </a:lnTo>
                  <a:lnTo>
                    <a:pt x="11619" y="3045"/>
                  </a:lnTo>
                  <a:lnTo>
                    <a:pt x="11590" y="3051"/>
                  </a:lnTo>
                  <a:lnTo>
                    <a:pt x="11561" y="3054"/>
                  </a:lnTo>
                  <a:lnTo>
                    <a:pt x="11531" y="3057"/>
                  </a:lnTo>
                  <a:lnTo>
                    <a:pt x="11500" y="3058"/>
                  </a:lnTo>
                  <a:lnTo>
                    <a:pt x="11500" y="3058"/>
                  </a:lnTo>
                  <a:lnTo>
                    <a:pt x="11500" y="3058"/>
                  </a:lnTo>
                  <a:lnTo>
                    <a:pt x="11470" y="3057"/>
                  </a:lnTo>
                  <a:lnTo>
                    <a:pt x="11441" y="3056"/>
                  </a:lnTo>
                  <a:lnTo>
                    <a:pt x="11412" y="3052"/>
                  </a:lnTo>
                  <a:lnTo>
                    <a:pt x="11383" y="3045"/>
                  </a:lnTo>
                  <a:lnTo>
                    <a:pt x="11354" y="3039"/>
                  </a:lnTo>
                  <a:lnTo>
                    <a:pt x="11327" y="3032"/>
                  </a:lnTo>
                  <a:lnTo>
                    <a:pt x="11299" y="3022"/>
                  </a:lnTo>
                  <a:lnTo>
                    <a:pt x="11272" y="3011"/>
                  </a:lnTo>
                  <a:lnTo>
                    <a:pt x="11246" y="3000"/>
                  </a:lnTo>
                  <a:lnTo>
                    <a:pt x="11221" y="2986"/>
                  </a:lnTo>
                  <a:lnTo>
                    <a:pt x="11196" y="2972"/>
                  </a:lnTo>
                  <a:lnTo>
                    <a:pt x="11172" y="2957"/>
                  </a:lnTo>
                  <a:lnTo>
                    <a:pt x="11149" y="2941"/>
                  </a:lnTo>
                  <a:lnTo>
                    <a:pt x="11126" y="2923"/>
                  </a:lnTo>
                  <a:lnTo>
                    <a:pt x="11105" y="2904"/>
                  </a:lnTo>
                  <a:lnTo>
                    <a:pt x="11085" y="2884"/>
                  </a:lnTo>
                  <a:lnTo>
                    <a:pt x="11065" y="2864"/>
                  </a:lnTo>
                  <a:lnTo>
                    <a:pt x="11046" y="2843"/>
                  </a:lnTo>
                  <a:lnTo>
                    <a:pt x="11028" y="2820"/>
                  </a:lnTo>
                  <a:lnTo>
                    <a:pt x="11012" y="2797"/>
                  </a:lnTo>
                  <a:lnTo>
                    <a:pt x="10997" y="2774"/>
                  </a:lnTo>
                  <a:lnTo>
                    <a:pt x="10983" y="2748"/>
                  </a:lnTo>
                  <a:lnTo>
                    <a:pt x="10969" y="2723"/>
                  </a:lnTo>
                  <a:lnTo>
                    <a:pt x="10958" y="2697"/>
                  </a:lnTo>
                  <a:lnTo>
                    <a:pt x="10946" y="2670"/>
                  </a:lnTo>
                  <a:lnTo>
                    <a:pt x="10937" y="2643"/>
                  </a:lnTo>
                  <a:lnTo>
                    <a:pt x="10930" y="2615"/>
                  </a:lnTo>
                  <a:lnTo>
                    <a:pt x="10922" y="2586"/>
                  </a:lnTo>
                  <a:lnTo>
                    <a:pt x="10917" y="2557"/>
                  </a:lnTo>
                  <a:lnTo>
                    <a:pt x="10913" y="2528"/>
                  </a:lnTo>
                  <a:lnTo>
                    <a:pt x="10911" y="2498"/>
                  </a:lnTo>
                  <a:lnTo>
                    <a:pt x="10911" y="2468"/>
                  </a:lnTo>
                  <a:lnTo>
                    <a:pt x="10911" y="590"/>
                  </a:lnTo>
                  <a:lnTo>
                    <a:pt x="10911" y="590"/>
                  </a:lnTo>
                  <a:lnTo>
                    <a:pt x="10911" y="560"/>
                  </a:lnTo>
                  <a:lnTo>
                    <a:pt x="10913" y="530"/>
                  </a:lnTo>
                  <a:lnTo>
                    <a:pt x="10917" y="501"/>
                  </a:lnTo>
                  <a:lnTo>
                    <a:pt x="10922" y="471"/>
                  </a:lnTo>
                  <a:lnTo>
                    <a:pt x="10929" y="443"/>
                  </a:lnTo>
                  <a:lnTo>
                    <a:pt x="10937" y="415"/>
                  </a:lnTo>
                  <a:lnTo>
                    <a:pt x="10946" y="388"/>
                  </a:lnTo>
                  <a:lnTo>
                    <a:pt x="10958" y="361"/>
                  </a:lnTo>
                  <a:lnTo>
                    <a:pt x="10969" y="335"/>
                  </a:lnTo>
                  <a:lnTo>
                    <a:pt x="10981" y="309"/>
                  </a:lnTo>
                  <a:lnTo>
                    <a:pt x="10997" y="284"/>
                  </a:lnTo>
                  <a:lnTo>
                    <a:pt x="11012" y="260"/>
                  </a:lnTo>
                  <a:lnTo>
                    <a:pt x="11028" y="238"/>
                  </a:lnTo>
                  <a:lnTo>
                    <a:pt x="11046" y="215"/>
                  </a:lnTo>
                  <a:lnTo>
                    <a:pt x="11065" y="194"/>
                  </a:lnTo>
                  <a:lnTo>
                    <a:pt x="11083" y="173"/>
                  </a:lnTo>
                  <a:lnTo>
                    <a:pt x="11105" y="153"/>
                  </a:lnTo>
                  <a:lnTo>
                    <a:pt x="11126" y="134"/>
                  </a:lnTo>
                  <a:lnTo>
                    <a:pt x="11148" y="117"/>
                  </a:lnTo>
                  <a:lnTo>
                    <a:pt x="11172" y="100"/>
                  </a:lnTo>
                  <a:lnTo>
                    <a:pt x="11196" y="85"/>
                  </a:lnTo>
                  <a:lnTo>
                    <a:pt x="11220" y="71"/>
                  </a:lnTo>
                  <a:lnTo>
                    <a:pt x="11246" y="58"/>
                  </a:lnTo>
                  <a:lnTo>
                    <a:pt x="11271" y="46"/>
                  </a:lnTo>
                  <a:lnTo>
                    <a:pt x="11299" y="36"/>
                  </a:lnTo>
                  <a:lnTo>
                    <a:pt x="11325" y="26"/>
                  </a:lnTo>
                  <a:lnTo>
                    <a:pt x="11354" y="19"/>
                  </a:lnTo>
                  <a:lnTo>
                    <a:pt x="11382" y="12"/>
                  </a:lnTo>
                  <a:lnTo>
                    <a:pt x="11411" y="6"/>
                  </a:lnTo>
                  <a:lnTo>
                    <a:pt x="11441" y="2"/>
                  </a:lnTo>
                  <a:lnTo>
                    <a:pt x="11470" y="1"/>
                  </a:lnTo>
                  <a:lnTo>
                    <a:pt x="11500" y="0"/>
                  </a:lnTo>
                  <a:lnTo>
                    <a:pt x="11500" y="0"/>
                  </a:lnTo>
                  <a:close/>
                  <a:moveTo>
                    <a:pt x="3708" y="0"/>
                  </a:moveTo>
                  <a:lnTo>
                    <a:pt x="3708" y="0"/>
                  </a:lnTo>
                  <a:lnTo>
                    <a:pt x="3708" y="0"/>
                  </a:lnTo>
                  <a:lnTo>
                    <a:pt x="3738" y="1"/>
                  </a:lnTo>
                  <a:lnTo>
                    <a:pt x="3768" y="2"/>
                  </a:lnTo>
                  <a:lnTo>
                    <a:pt x="3797" y="6"/>
                  </a:lnTo>
                  <a:lnTo>
                    <a:pt x="3826" y="12"/>
                  </a:lnTo>
                  <a:lnTo>
                    <a:pt x="3855" y="19"/>
                  </a:lnTo>
                  <a:lnTo>
                    <a:pt x="3883" y="26"/>
                  </a:lnTo>
                  <a:lnTo>
                    <a:pt x="3910" y="36"/>
                  </a:lnTo>
                  <a:lnTo>
                    <a:pt x="3937" y="46"/>
                  </a:lnTo>
                  <a:lnTo>
                    <a:pt x="3963" y="59"/>
                  </a:lnTo>
                  <a:lnTo>
                    <a:pt x="3988" y="71"/>
                  </a:lnTo>
                  <a:lnTo>
                    <a:pt x="4014" y="85"/>
                  </a:lnTo>
                  <a:lnTo>
                    <a:pt x="4038" y="102"/>
                  </a:lnTo>
                  <a:lnTo>
                    <a:pt x="4060" y="118"/>
                  </a:lnTo>
                  <a:lnTo>
                    <a:pt x="4083" y="136"/>
                  </a:lnTo>
                  <a:lnTo>
                    <a:pt x="4104" y="155"/>
                  </a:lnTo>
                  <a:lnTo>
                    <a:pt x="4125" y="173"/>
                  </a:lnTo>
                  <a:lnTo>
                    <a:pt x="4145" y="194"/>
                  </a:lnTo>
                  <a:lnTo>
                    <a:pt x="4162" y="216"/>
                  </a:lnTo>
                  <a:lnTo>
                    <a:pt x="4180" y="238"/>
                  </a:lnTo>
                  <a:lnTo>
                    <a:pt x="4198" y="262"/>
                  </a:lnTo>
                  <a:lnTo>
                    <a:pt x="4213" y="286"/>
                  </a:lnTo>
                  <a:lnTo>
                    <a:pt x="4227" y="309"/>
                  </a:lnTo>
                  <a:lnTo>
                    <a:pt x="4239" y="336"/>
                  </a:lnTo>
                  <a:lnTo>
                    <a:pt x="4252" y="361"/>
                  </a:lnTo>
                  <a:lnTo>
                    <a:pt x="4262" y="388"/>
                  </a:lnTo>
                  <a:lnTo>
                    <a:pt x="4272" y="415"/>
                  </a:lnTo>
                  <a:lnTo>
                    <a:pt x="4279" y="443"/>
                  </a:lnTo>
                  <a:lnTo>
                    <a:pt x="4286" y="472"/>
                  </a:lnTo>
                  <a:lnTo>
                    <a:pt x="4291" y="501"/>
                  </a:lnTo>
                  <a:lnTo>
                    <a:pt x="4295" y="530"/>
                  </a:lnTo>
                  <a:lnTo>
                    <a:pt x="4297" y="560"/>
                  </a:lnTo>
                  <a:lnTo>
                    <a:pt x="4298" y="590"/>
                  </a:lnTo>
                  <a:lnTo>
                    <a:pt x="4298" y="2468"/>
                  </a:lnTo>
                  <a:lnTo>
                    <a:pt x="4298" y="2468"/>
                  </a:lnTo>
                  <a:lnTo>
                    <a:pt x="4297" y="2498"/>
                  </a:lnTo>
                  <a:lnTo>
                    <a:pt x="4295" y="2528"/>
                  </a:lnTo>
                  <a:lnTo>
                    <a:pt x="4291" y="2557"/>
                  </a:lnTo>
                  <a:lnTo>
                    <a:pt x="4286" y="2586"/>
                  </a:lnTo>
                  <a:lnTo>
                    <a:pt x="4279" y="2615"/>
                  </a:lnTo>
                  <a:lnTo>
                    <a:pt x="4272" y="2643"/>
                  </a:lnTo>
                  <a:lnTo>
                    <a:pt x="4262" y="2669"/>
                  </a:lnTo>
                  <a:lnTo>
                    <a:pt x="4252" y="2697"/>
                  </a:lnTo>
                  <a:lnTo>
                    <a:pt x="4239" y="2722"/>
                  </a:lnTo>
                  <a:lnTo>
                    <a:pt x="4227" y="2748"/>
                  </a:lnTo>
                  <a:lnTo>
                    <a:pt x="4211" y="2772"/>
                  </a:lnTo>
                  <a:lnTo>
                    <a:pt x="4196" y="2796"/>
                  </a:lnTo>
                  <a:lnTo>
                    <a:pt x="4180" y="2820"/>
                  </a:lnTo>
                  <a:lnTo>
                    <a:pt x="4162" y="2842"/>
                  </a:lnTo>
                  <a:lnTo>
                    <a:pt x="4143" y="2863"/>
                  </a:lnTo>
                  <a:lnTo>
                    <a:pt x="4125" y="2884"/>
                  </a:lnTo>
                  <a:lnTo>
                    <a:pt x="4103" y="2903"/>
                  </a:lnTo>
                  <a:lnTo>
                    <a:pt x="4082" y="2922"/>
                  </a:lnTo>
                  <a:lnTo>
                    <a:pt x="4060" y="2940"/>
                  </a:lnTo>
                  <a:lnTo>
                    <a:pt x="4036" y="2956"/>
                  </a:lnTo>
                  <a:lnTo>
                    <a:pt x="4012" y="2972"/>
                  </a:lnTo>
                  <a:lnTo>
                    <a:pt x="3988" y="2986"/>
                  </a:lnTo>
                  <a:lnTo>
                    <a:pt x="3962" y="2999"/>
                  </a:lnTo>
                  <a:lnTo>
                    <a:pt x="3937" y="3011"/>
                  </a:lnTo>
                  <a:lnTo>
                    <a:pt x="3909" y="3022"/>
                  </a:lnTo>
                  <a:lnTo>
                    <a:pt x="3883" y="3032"/>
                  </a:lnTo>
                  <a:lnTo>
                    <a:pt x="3855" y="3039"/>
                  </a:lnTo>
                  <a:lnTo>
                    <a:pt x="3826" y="3045"/>
                  </a:lnTo>
                  <a:lnTo>
                    <a:pt x="3797" y="3051"/>
                  </a:lnTo>
                  <a:lnTo>
                    <a:pt x="3768" y="3054"/>
                  </a:lnTo>
                  <a:lnTo>
                    <a:pt x="3738" y="3057"/>
                  </a:lnTo>
                  <a:lnTo>
                    <a:pt x="3708" y="3058"/>
                  </a:lnTo>
                  <a:lnTo>
                    <a:pt x="3708" y="3058"/>
                  </a:lnTo>
                  <a:lnTo>
                    <a:pt x="3708" y="3058"/>
                  </a:lnTo>
                  <a:lnTo>
                    <a:pt x="3677" y="3057"/>
                  </a:lnTo>
                  <a:lnTo>
                    <a:pt x="3648" y="3056"/>
                  </a:lnTo>
                  <a:lnTo>
                    <a:pt x="3618" y="3052"/>
                  </a:lnTo>
                  <a:lnTo>
                    <a:pt x="3589" y="3045"/>
                  </a:lnTo>
                  <a:lnTo>
                    <a:pt x="3562" y="3039"/>
                  </a:lnTo>
                  <a:lnTo>
                    <a:pt x="3534" y="3032"/>
                  </a:lnTo>
                  <a:lnTo>
                    <a:pt x="3506" y="3022"/>
                  </a:lnTo>
                  <a:lnTo>
                    <a:pt x="3480" y="3011"/>
                  </a:lnTo>
                  <a:lnTo>
                    <a:pt x="3453" y="3000"/>
                  </a:lnTo>
                  <a:lnTo>
                    <a:pt x="3428" y="2986"/>
                  </a:lnTo>
                  <a:lnTo>
                    <a:pt x="3403" y="2972"/>
                  </a:lnTo>
                  <a:lnTo>
                    <a:pt x="3379" y="2957"/>
                  </a:lnTo>
                  <a:lnTo>
                    <a:pt x="3356" y="2941"/>
                  </a:lnTo>
                  <a:lnTo>
                    <a:pt x="3334" y="2923"/>
                  </a:lnTo>
                  <a:lnTo>
                    <a:pt x="3312" y="2904"/>
                  </a:lnTo>
                  <a:lnTo>
                    <a:pt x="3292" y="2884"/>
                  </a:lnTo>
                  <a:lnTo>
                    <a:pt x="3272" y="2864"/>
                  </a:lnTo>
                  <a:lnTo>
                    <a:pt x="3253" y="2843"/>
                  </a:lnTo>
                  <a:lnTo>
                    <a:pt x="3235" y="2820"/>
                  </a:lnTo>
                  <a:lnTo>
                    <a:pt x="3219" y="2797"/>
                  </a:lnTo>
                  <a:lnTo>
                    <a:pt x="3204" y="2774"/>
                  </a:lnTo>
                  <a:lnTo>
                    <a:pt x="3189" y="2748"/>
                  </a:lnTo>
                  <a:lnTo>
                    <a:pt x="3176" y="2723"/>
                  </a:lnTo>
                  <a:lnTo>
                    <a:pt x="3165" y="2697"/>
                  </a:lnTo>
                  <a:lnTo>
                    <a:pt x="3154" y="2670"/>
                  </a:lnTo>
                  <a:lnTo>
                    <a:pt x="3145" y="2643"/>
                  </a:lnTo>
                  <a:lnTo>
                    <a:pt x="3136" y="2615"/>
                  </a:lnTo>
                  <a:lnTo>
                    <a:pt x="3130" y="2586"/>
                  </a:lnTo>
                  <a:lnTo>
                    <a:pt x="3125" y="2557"/>
                  </a:lnTo>
                  <a:lnTo>
                    <a:pt x="3121" y="2528"/>
                  </a:lnTo>
                  <a:lnTo>
                    <a:pt x="3118" y="2498"/>
                  </a:lnTo>
                  <a:lnTo>
                    <a:pt x="3117" y="2468"/>
                  </a:lnTo>
                  <a:lnTo>
                    <a:pt x="3117" y="590"/>
                  </a:lnTo>
                  <a:lnTo>
                    <a:pt x="3117" y="590"/>
                  </a:lnTo>
                  <a:lnTo>
                    <a:pt x="3118" y="560"/>
                  </a:lnTo>
                  <a:lnTo>
                    <a:pt x="3121" y="530"/>
                  </a:lnTo>
                  <a:lnTo>
                    <a:pt x="3125" y="501"/>
                  </a:lnTo>
                  <a:lnTo>
                    <a:pt x="3130" y="471"/>
                  </a:lnTo>
                  <a:lnTo>
                    <a:pt x="3136" y="443"/>
                  </a:lnTo>
                  <a:lnTo>
                    <a:pt x="3145" y="415"/>
                  </a:lnTo>
                  <a:lnTo>
                    <a:pt x="3154" y="388"/>
                  </a:lnTo>
                  <a:lnTo>
                    <a:pt x="3164" y="361"/>
                  </a:lnTo>
                  <a:lnTo>
                    <a:pt x="3176" y="335"/>
                  </a:lnTo>
                  <a:lnTo>
                    <a:pt x="3189" y="309"/>
                  </a:lnTo>
                  <a:lnTo>
                    <a:pt x="3203" y="284"/>
                  </a:lnTo>
                  <a:lnTo>
                    <a:pt x="3219" y="260"/>
                  </a:lnTo>
                  <a:lnTo>
                    <a:pt x="3235" y="238"/>
                  </a:lnTo>
                  <a:lnTo>
                    <a:pt x="3253" y="215"/>
                  </a:lnTo>
                  <a:lnTo>
                    <a:pt x="3272" y="194"/>
                  </a:lnTo>
                  <a:lnTo>
                    <a:pt x="3291" y="173"/>
                  </a:lnTo>
                  <a:lnTo>
                    <a:pt x="3311" y="153"/>
                  </a:lnTo>
                  <a:lnTo>
                    <a:pt x="3332" y="134"/>
                  </a:lnTo>
                  <a:lnTo>
                    <a:pt x="3355" y="117"/>
                  </a:lnTo>
                  <a:lnTo>
                    <a:pt x="3378" y="100"/>
                  </a:lnTo>
                  <a:lnTo>
                    <a:pt x="3403" y="85"/>
                  </a:lnTo>
                  <a:lnTo>
                    <a:pt x="3427" y="71"/>
                  </a:lnTo>
                  <a:lnTo>
                    <a:pt x="3452" y="58"/>
                  </a:lnTo>
                  <a:lnTo>
                    <a:pt x="3478" y="46"/>
                  </a:lnTo>
                  <a:lnTo>
                    <a:pt x="3505" y="36"/>
                  </a:lnTo>
                  <a:lnTo>
                    <a:pt x="3533" y="26"/>
                  </a:lnTo>
                  <a:lnTo>
                    <a:pt x="3560" y="19"/>
                  </a:lnTo>
                  <a:lnTo>
                    <a:pt x="3589" y="12"/>
                  </a:lnTo>
                  <a:lnTo>
                    <a:pt x="3618" y="6"/>
                  </a:lnTo>
                  <a:lnTo>
                    <a:pt x="3647" y="2"/>
                  </a:lnTo>
                  <a:lnTo>
                    <a:pt x="3677" y="1"/>
                  </a:lnTo>
                  <a:lnTo>
                    <a:pt x="3708" y="0"/>
                  </a:lnTo>
                  <a:lnTo>
                    <a:pt x="3708" y="0"/>
                  </a:lnTo>
                  <a:close/>
                  <a:moveTo>
                    <a:pt x="14222" y="5055"/>
                  </a:moveTo>
                  <a:lnTo>
                    <a:pt x="986" y="5055"/>
                  </a:lnTo>
                  <a:lnTo>
                    <a:pt x="986" y="12963"/>
                  </a:lnTo>
                  <a:lnTo>
                    <a:pt x="986" y="12963"/>
                  </a:lnTo>
                  <a:lnTo>
                    <a:pt x="988" y="13001"/>
                  </a:lnTo>
                  <a:lnTo>
                    <a:pt x="993" y="13038"/>
                  </a:lnTo>
                  <a:lnTo>
                    <a:pt x="999" y="13076"/>
                  </a:lnTo>
                  <a:lnTo>
                    <a:pt x="1008" y="13113"/>
                  </a:lnTo>
                  <a:lnTo>
                    <a:pt x="1019" y="13151"/>
                  </a:lnTo>
                  <a:lnTo>
                    <a:pt x="1032" y="13189"/>
                  </a:lnTo>
                  <a:lnTo>
                    <a:pt x="1048" y="13225"/>
                  </a:lnTo>
                  <a:lnTo>
                    <a:pt x="1066" y="13263"/>
                  </a:lnTo>
                  <a:lnTo>
                    <a:pt x="1085" y="13300"/>
                  </a:lnTo>
                  <a:lnTo>
                    <a:pt x="1106" y="13336"/>
                  </a:lnTo>
                  <a:lnTo>
                    <a:pt x="1130" y="13371"/>
                  </a:lnTo>
                  <a:lnTo>
                    <a:pt x="1154" y="13407"/>
                  </a:lnTo>
                  <a:lnTo>
                    <a:pt x="1180" y="13441"/>
                  </a:lnTo>
                  <a:lnTo>
                    <a:pt x="1208" y="13475"/>
                  </a:lnTo>
                  <a:lnTo>
                    <a:pt x="1237" y="13507"/>
                  </a:lnTo>
                  <a:lnTo>
                    <a:pt x="1267" y="13539"/>
                  </a:lnTo>
                  <a:lnTo>
                    <a:pt x="1299" y="13569"/>
                  </a:lnTo>
                  <a:lnTo>
                    <a:pt x="1331" y="13598"/>
                  </a:lnTo>
                  <a:lnTo>
                    <a:pt x="1365" y="13626"/>
                  </a:lnTo>
                  <a:lnTo>
                    <a:pt x="1399" y="13652"/>
                  </a:lnTo>
                  <a:lnTo>
                    <a:pt x="1435" y="13676"/>
                  </a:lnTo>
                  <a:lnTo>
                    <a:pt x="1470" y="13700"/>
                  </a:lnTo>
                  <a:lnTo>
                    <a:pt x="1506" y="13721"/>
                  </a:lnTo>
                  <a:lnTo>
                    <a:pt x="1543" y="13740"/>
                  </a:lnTo>
                  <a:lnTo>
                    <a:pt x="1581" y="13758"/>
                  </a:lnTo>
                  <a:lnTo>
                    <a:pt x="1617" y="13774"/>
                  </a:lnTo>
                  <a:lnTo>
                    <a:pt x="1655" y="13787"/>
                  </a:lnTo>
                  <a:lnTo>
                    <a:pt x="1693" y="13798"/>
                  </a:lnTo>
                  <a:lnTo>
                    <a:pt x="1731" y="13807"/>
                  </a:lnTo>
                  <a:lnTo>
                    <a:pt x="1768" y="13813"/>
                  </a:lnTo>
                  <a:lnTo>
                    <a:pt x="1805" y="13817"/>
                  </a:lnTo>
                  <a:lnTo>
                    <a:pt x="1843" y="13820"/>
                  </a:lnTo>
                  <a:lnTo>
                    <a:pt x="13367" y="13820"/>
                  </a:lnTo>
                  <a:lnTo>
                    <a:pt x="13367" y="13820"/>
                  </a:lnTo>
                  <a:lnTo>
                    <a:pt x="13403" y="13817"/>
                  </a:lnTo>
                  <a:lnTo>
                    <a:pt x="13441" y="13813"/>
                  </a:lnTo>
                  <a:lnTo>
                    <a:pt x="13477" y="13807"/>
                  </a:lnTo>
                  <a:lnTo>
                    <a:pt x="13515" y="13798"/>
                  </a:lnTo>
                  <a:lnTo>
                    <a:pt x="13553" y="13787"/>
                  </a:lnTo>
                  <a:lnTo>
                    <a:pt x="13591" y="13773"/>
                  </a:lnTo>
                  <a:lnTo>
                    <a:pt x="13627" y="13758"/>
                  </a:lnTo>
                  <a:lnTo>
                    <a:pt x="13665" y="13740"/>
                  </a:lnTo>
                  <a:lnTo>
                    <a:pt x="13702" y="13720"/>
                  </a:lnTo>
                  <a:lnTo>
                    <a:pt x="13738" y="13699"/>
                  </a:lnTo>
                  <a:lnTo>
                    <a:pt x="13773" y="13676"/>
                  </a:lnTo>
                  <a:lnTo>
                    <a:pt x="13809" y="13651"/>
                  </a:lnTo>
                  <a:lnTo>
                    <a:pt x="13843" y="13626"/>
                  </a:lnTo>
                  <a:lnTo>
                    <a:pt x="13877" y="13597"/>
                  </a:lnTo>
                  <a:lnTo>
                    <a:pt x="13909" y="13568"/>
                  </a:lnTo>
                  <a:lnTo>
                    <a:pt x="13941" y="13538"/>
                  </a:lnTo>
                  <a:lnTo>
                    <a:pt x="13971" y="13506"/>
                  </a:lnTo>
                  <a:lnTo>
                    <a:pt x="14000" y="13473"/>
                  </a:lnTo>
                  <a:lnTo>
                    <a:pt x="14028" y="13441"/>
                  </a:lnTo>
                  <a:lnTo>
                    <a:pt x="14054" y="13407"/>
                  </a:lnTo>
                  <a:lnTo>
                    <a:pt x="14079" y="13371"/>
                  </a:lnTo>
                  <a:lnTo>
                    <a:pt x="14102" y="13335"/>
                  </a:lnTo>
                  <a:lnTo>
                    <a:pt x="14123" y="13298"/>
                  </a:lnTo>
                  <a:lnTo>
                    <a:pt x="14144" y="13262"/>
                  </a:lnTo>
                  <a:lnTo>
                    <a:pt x="14161" y="13225"/>
                  </a:lnTo>
                  <a:lnTo>
                    <a:pt x="14176" y="13188"/>
                  </a:lnTo>
                  <a:lnTo>
                    <a:pt x="14190" y="13150"/>
                  </a:lnTo>
                  <a:lnTo>
                    <a:pt x="14202" y="13113"/>
                  </a:lnTo>
                  <a:lnTo>
                    <a:pt x="14210" y="13076"/>
                  </a:lnTo>
                  <a:lnTo>
                    <a:pt x="14217" y="13038"/>
                  </a:lnTo>
                  <a:lnTo>
                    <a:pt x="14220" y="13001"/>
                  </a:lnTo>
                  <a:lnTo>
                    <a:pt x="14222" y="12963"/>
                  </a:lnTo>
                  <a:lnTo>
                    <a:pt x="14222" y="5055"/>
                  </a:lnTo>
                  <a:lnTo>
                    <a:pt x="14222" y="5055"/>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p:nvGrpSpPr>
        <p:grpSpPr>
          <a:xfrm>
            <a:off x="889000" y="2638280"/>
            <a:ext cx="4947960" cy="549416"/>
            <a:chOff x="889000" y="2638280"/>
            <a:chExt cx="4947960" cy="549416"/>
          </a:xfrm>
        </p:grpSpPr>
        <p:grpSp>
          <p:nvGrpSpPr>
            <p:cNvPr id="24" name="组合 23"/>
            <p:cNvGrpSpPr/>
            <p:nvPr/>
          </p:nvGrpSpPr>
          <p:grpSpPr>
            <a:xfrm>
              <a:off x="889000" y="2638280"/>
              <a:ext cx="4947960" cy="549416"/>
              <a:chOff x="889000" y="2638280"/>
              <a:chExt cx="4947960" cy="549416"/>
            </a:xfrm>
          </p:grpSpPr>
          <p:sp>
            <p:nvSpPr>
              <p:cNvPr id="26" name="矩形 25"/>
              <p:cNvSpPr/>
              <p:nvPr/>
            </p:nvSpPr>
            <p:spPr>
              <a:xfrm>
                <a:off x="889000" y="2638280"/>
                <a:ext cx="4947960" cy="549416"/>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333500" y="2743711"/>
                <a:ext cx="4138258" cy="338554"/>
              </a:xfrm>
              <a:prstGeom prst="rect">
                <a:avLst/>
              </a:prstGeom>
            </p:spPr>
            <p:txBody>
              <a:bodyPr wrap="square">
                <a:spAutoFit/>
              </a:bodyPr>
              <a:lstStyle/>
              <a:p>
                <a:r>
                  <a:rPr lang="zh-CN" altLang="en-US" sz="800" dirty="0">
                    <a:solidFill>
                      <a:schemeClr val="tx2">
                        <a:lumMod val="40000"/>
                        <a:lumOff val="60000"/>
                      </a:schemeClr>
                    </a:solidFill>
                  </a:rPr>
                  <a:t>Because this text with "Ipsum Lorem" start, and often used in the title of the test, so generally referred to as Ipsum Lorem</a:t>
                </a:r>
                <a:endParaRPr lang="zh-CN" altLang="en-US" sz="800" dirty="0">
                  <a:solidFill>
                    <a:schemeClr val="tx2">
                      <a:lumMod val="40000"/>
                      <a:lumOff val="60000"/>
                    </a:schemeClr>
                  </a:solidFill>
                </a:endParaRPr>
              </a:p>
            </p:txBody>
          </p:sp>
        </p:grpSp>
        <p:sp>
          <p:nvSpPr>
            <p:cNvPr id="25" name="Freeform 439"/>
            <p:cNvSpPr>
              <a:spLocks noEditPoints="1"/>
            </p:cNvSpPr>
            <p:nvPr/>
          </p:nvSpPr>
          <p:spPr bwMode="auto">
            <a:xfrm>
              <a:off x="1012219" y="2795335"/>
              <a:ext cx="264442" cy="235306"/>
            </a:xfrm>
            <a:custGeom>
              <a:avLst/>
              <a:gdLst>
                <a:gd name="T0" fmla="*/ 15985 w 16121"/>
                <a:gd name="T1" fmla="*/ 14075 h 14343"/>
                <a:gd name="T2" fmla="*/ 15557 w 16121"/>
                <a:gd name="T3" fmla="*/ 14290 h 14343"/>
                <a:gd name="T4" fmla="*/ 9632 w 16121"/>
                <a:gd name="T5" fmla="*/ 14155 h 14343"/>
                <a:gd name="T6" fmla="*/ 9415 w 16121"/>
                <a:gd name="T7" fmla="*/ 13727 h 14343"/>
                <a:gd name="T8" fmla="*/ 9551 w 16121"/>
                <a:gd name="T9" fmla="*/ 12931 h 14343"/>
                <a:gd name="T10" fmla="*/ 9978 w 16121"/>
                <a:gd name="T11" fmla="*/ 12716 h 14343"/>
                <a:gd name="T12" fmla="*/ 15904 w 16121"/>
                <a:gd name="T13" fmla="*/ 12851 h 14343"/>
                <a:gd name="T14" fmla="*/ 16120 w 16121"/>
                <a:gd name="T15" fmla="*/ 13279 h 14343"/>
                <a:gd name="T16" fmla="*/ 10693 w 16121"/>
                <a:gd name="T17" fmla="*/ 12384 h 14343"/>
                <a:gd name="T18" fmla="*/ 14816 w 16121"/>
                <a:gd name="T19" fmla="*/ 12399 h 14343"/>
                <a:gd name="T20" fmla="*/ 14971 w 16121"/>
                <a:gd name="T21" fmla="*/ 11869 h 14343"/>
                <a:gd name="T22" fmla="*/ 14690 w 16121"/>
                <a:gd name="T23" fmla="*/ 11602 h 14343"/>
                <a:gd name="T24" fmla="*/ 10586 w 16121"/>
                <a:gd name="T25" fmla="*/ 11783 h 14343"/>
                <a:gd name="T26" fmla="*/ 10487 w 16121"/>
                <a:gd name="T27" fmla="*/ 7813 h 14343"/>
                <a:gd name="T28" fmla="*/ 10556 w 16121"/>
                <a:gd name="T29" fmla="*/ 8180 h 14343"/>
                <a:gd name="T30" fmla="*/ 11135 w 16121"/>
                <a:gd name="T31" fmla="*/ 8725 h 14343"/>
                <a:gd name="T32" fmla="*/ 11610 w 16121"/>
                <a:gd name="T33" fmla="*/ 8713 h 14343"/>
                <a:gd name="T34" fmla="*/ 14284 w 16121"/>
                <a:gd name="T35" fmla="*/ 6025 h 14343"/>
                <a:gd name="T36" fmla="*/ 14272 w 16121"/>
                <a:gd name="T37" fmla="*/ 5552 h 14343"/>
                <a:gd name="T38" fmla="*/ 13718 w 16121"/>
                <a:gd name="T39" fmla="*/ 4986 h 14343"/>
                <a:gd name="T40" fmla="*/ 13349 w 16121"/>
                <a:gd name="T41" fmla="*/ 4932 h 14343"/>
                <a:gd name="T42" fmla="*/ 12329 w 16121"/>
                <a:gd name="T43" fmla="*/ 3894 h 14343"/>
                <a:gd name="T44" fmla="*/ 12267 w 16121"/>
                <a:gd name="T45" fmla="*/ 3537 h 14343"/>
                <a:gd name="T46" fmla="*/ 9114 w 16121"/>
                <a:gd name="T47" fmla="*/ 6720 h 14343"/>
                <a:gd name="T48" fmla="*/ 9472 w 16121"/>
                <a:gd name="T49" fmla="*/ 6768 h 14343"/>
                <a:gd name="T50" fmla="*/ 6146 w 16121"/>
                <a:gd name="T51" fmla="*/ 3771 h 14343"/>
                <a:gd name="T52" fmla="*/ 6512 w 16121"/>
                <a:gd name="T53" fmla="*/ 3841 h 14343"/>
                <a:gd name="T54" fmla="*/ 7574 w 16121"/>
                <a:gd name="T55" fmla="*/ 4871 h 14343"/>
                <a:gd name="T56" fmla="*/ 7622 w 16121"/>
                <a:gd name="T57" fmla="*/ 5228 h 14343"/>
                <a:gd name="T58" fmla="*/ 10805 w 16121"/>
                <a:gd name="T59" fmla="*/ 2074 h 14343"/>
                <a:gd name="T60" fmla="*/ 10449 w 16121"/>
                <a:gd name="T61" fmla="*/ 2014 h 14343"/>
                <a:gd name="T62" fmla="*/ 9395 w 16121"/>
                <a:gd name="T63" fmla="*/ 977 h 14343"/>
                <a:gd name="T64" fmla="*/ 9339 w 16121"/>
                <a:gd name="T65" fmla="*/ 610 h 14343"/>
                <a:gd name="T66" fmla="*/ 8775 w 16121"/>
                <a:gd name="T67" fmla="*/ 56 h 14343"/>
                <a:gd name="T68" fmla="*/ 8301 w 16121"/>
                <a:gd name="T69" fmla="*/ 43 h 14343"/>
                <a:gd name="T70" fmla="*/ 5612 w 16121"/>
                <a:gd name="T71" fmla="*/ 2716 h 14343"/>
                <a:gd name="T72" fmla="*/ 5601 w 16121"/>
                <a:gd name="T73" fmla="*/ 3191 h 14343"/>
                <a:gd name="T74" fmla="*/ 6629 w 16121"/>
                <a:gd name="T75" fmla="*/ 7204 h 14343"/>
                <a:gd name="T76" fmla="*/ 6156 w 16121"/>
                <a:gd name="T77" fmla="*/ 7170 h 14343"/>
                <a:gd name="T78" fmla="*/ 1277 w 16121"/>
                <a:gd name="T79" fmla="*/ 12002 h 14343"/>
                <a:gd name="T80" fmla="*/ 1242 w 16121"/>
                <a:gd name="T81" fmla="*/ 12476 h 14343"/>
                <a:gd name="T82" fmla="*/ 1787 w 16121"/>
                <a:gd name="T83" fmla="*/ 13066 h 14343"/>
                <a:gd name="T84" fmla="*/ 2261 w 16121"/>
                <a:gd name="T85" fmla="*/ 13100 h 14343"/>
                <a:gd name="T86" fmla="*/ 7139 w 16121"/>
                <a:gd name="T87" fmla="*/ 8268 h 14343"/>
                <a:gd name="T88" fmla="*/ 7175 w 16121"/>
                <a:gd name="T89" fmla="*/ 7794 h 14343"/>
                <a:gd name="T90" fmla="*/ 925 w 16121"/>
                <a:gd name="T91" fmla="*/ 12774 h 14343"/>
                <a:gd name="T92" fmla="*/ 454 w 16121"/>
                <a:gd name="T93" fmla="*/ 12716 h 14343"/>
                <a:gd name="T94" fmla="*/ 82 w 16121"/>
                <a:gd name="T95" fmla="*/ 13012 h 14343"/>
                <a:gd name="T96" fmla="*/ 24 w 16121"/>
                <a:gd name="T97" fmla="*/ 13483 h 14343"/>
                <a:gd name="T98" fmla="*/ 726 w 16121"/>
                <a:gd name="T99" fmla="*/ 14261 h 14343"/>
                <a:gd name="T100" fmla="*/ 1198 w 16121"/>
                <a:gd name="T101" fmla="*/ 14318 h 14343"/>
                <a:gd name="T102" fmla="*/ 1569 w 16121"/>
                <a:gd name="T103" fmla="*/ 14022 h 14343"/>
                <a:gd name="T104" fmla="*/ 1627 w 16121"/>
                <a:gd name="T105" fmla="*/ 13550 h 14343"/>
                <a:gd name="T106" fmla="*/ 7763 w 16121"/>
                <a:gd name="T107" fmla="*/ 5977 h 14343"/>
                <a:gd name="T108" fmla="*/ 7294 w 16121"/>
                <a:gd name="T109" fmla="*/ 5897 h 14343"/>
                <a:gd name="T110" fmla="*/ 6910 w 16121"/>
                <a:gd name="T111" fmla="*/ 6175 h 14343"/>
                <a:gd name="T112" fmla="*/ 6830 w 16121"/>
                <a:gd name="T113" fmla="*/ 6643 h 14343"/>
                <a:gd name="T114" fmla="*/ 7515 w 16121"/>
                <a:gd name="T115" fmla="*/ 7433 h 14343"/>
                <a:gd name="T116" fmla="*/ 7983 w 16121"/>
                <a:gd name="T117" fmla="*/ 7513 h 14343"/>
                <a:gd name="T118" fmla="*/ 8366 w 16121"/>
                <a:gd name="T119" fmla="*/ 7235 h 14343"/>
                <a:gd name="T120" fmla="*/ 8447 w 16121"/>
                <a:gd name="T121" fmla="*/ 6767 h 14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121" h="14343">
                  <a:moveTo>
                    <a:pt x="16121" y="13309"/>
                  </a:moveTo>
                  <a:lnTo>
                    <a:pt x="16121" y="13697"/>
                  </a:lnTo>
                  <a:lnTo>
                    <a:pt x="16121" y="13697"/>
                  </a:lnTo>
                  <a:lnTo>
                    <a:pt x="16120" y="13727"/>
                  </a:lnTo>
                  <a:lnTo>
                    <a:pt x="16117" y="13757"/>
                  </a:lnTo>
                  <a:lnTo>
                    <a:pt x="16113" y="13788"/>
                  </a:lnTo>
                  <a:lnTo>
                    <a:pt x="16108" y="13817"/>
                  </a:lnTo>
                  <a:lnTo>
                    <a:pt x="16102" y="13846"/>
                  </a:lnTo>
                  <a:lnTo>
                    <a:pt x="16093" y="13873"/>
                  </a:lnTo>
                  <a:lnTo>
                    <a:pt x="16084" y="13901"/>
                  </a:lnTo>
                  <a:lnTo>
                    <a:pt x="16074" y="13927"/>
                  </a:lnTo>
                  <a:lnTo>
                    <a:pt x="16062" y="13954"/>
                  </a:lnTo>
                  <a:lnTo>
                    <a:pt x="16049" y="13980"/>
                  </a:lnTo>
                  <a:lnTo>
                    <a:pt x="16034" y="14004"/>
                  </a:lnTo>
                  <a:lnTo>
                    <a:pt x="16019" y="14029"/>
                  </a:lnTo>
                  <a:lnTo>
                    <a:pt x="16003" y="14052"/>
                  </a:lnTo>
                  <a:lnTo>
                    <a:pt x="15985" y="14075"/>
                  </a:lnTo>
                  <a:lnTo>
                    <a:pt x="15966" y="14096"/>
                  </a:lnTo>
                  <a:lnTo>
                    <a:pt x="15946" y="14116"/>
                  </a:lnTo>
                  <a:lnTo>
                    <a:pt x="15926" y="14136"/>
                  </a:lnTo>
                  <a:lnTo>
                    <a:pt x="15904" y="14155"/>
                  </a:lnTo>
                  <a:lnTo>
                    <a:pt x="15882" y="14173"/>
                  </a:lnTo>
                  <a:lnTo>
                    <a:pt x="15858" y="14189"/>
                  </a:lnTo>
                  <a:lnTo>
                    <a:pt x="15834" y="14204"/>
                  </a:lnTo>
                  <a:lnTo>
                    <a:pt x="15809" y="14219"/>
                  </a:lnTo>
                  <a:lnTo>
                    <a:pt x="15783" y="14232"/>
                  </a:lnTo>
                  <a:lnTo>
                    <a:pt x="15757" y="14245"/>
                  </a:lnTo>
                  <a:lnTo>
                    <a:pt x="15731" y="14255"/>
                  </a:lnTo>
                  <a:lnTo>
                    <a:pt x="15703" y="14265"/>
                  </a:lnTo>
                  <a:lnTo>
                    <a:pt x="15674" y="14272"/>
                  </a:lnTo>
                  <a:lnTo>
                    <a:pt x="15646" y="14279"/>
                  </a:lnTo>
                  <a:lnTo>
                    <a:pt x="15616" y="14285"/>
                  </a:lnTo>
                  <a:lnTo>
                    <a:pt x="15587" y="14289"/>
                  </a:lnTo>
                  <a:lnTo>
                    <a:pt x="15557" y="14290"/>
                  </a:lnTo>
                  <a:lnTo>
                    <a:pt x="15526" y="14291"/>
                  </a:lnTo>
                  <a:lnTo>
                    <a:pt x="10008" y="14291"/>
                  </a:lnTo>
                  <a:lnTo>
                    <a:pt x="10008" y="14291"/>
                  </a:lnTo>
                  <a:lnTo>
                    <a:pt x="9978" y="14290"/>
                  </a:lnTo>
                  <a:lnTo>
                    <a:pt x="9948" y="14289"/>
                  </a:lnTo>
                  <a:lnTo>
                    <a:pt x="9919" y="14285"/>
                  </a:lnTo>
                  <a:lnTo>
                    <a:pt x="9890" y="14279"/>
                  </a:lnTo>
                  <a:lnTo>
                    <a:pt x="9861" y="14272"/>
                  </a:lnTo>
                  <a:lnTo>
                    <a:pt x="9832" y="14265"/>
                  </a:lnTo>
                  <a:lnTo>
                    <a:pt x="9805" y="14255"/>
                  </a:lnTo>
                  <a:lnTo>
                    <a:pt x="9778" y="14245"/>
                  </a:lnTo>
                  <a:lnTo>
                    <a:pt x="9751" y="14232"/>
                  </a:lnTo>
                  <a:lnTo>
                    <a:pt x="9726" y="14219"/>
                  </a:lnTo>
                  <a:lnTo>
                    <a:pt x="9701" y="14204"/>
                  </a:lnTo>
                  <a:lnTo>
                    <a:pt x="9677" y="14189"/>
                  </a:lnTo>
                  <a:lnTo>
                    <a:pt x="9653" y="14173"/>
                  </a:lnTo>
                  <a:lnTo>
                    <a:pt x="9632" y="14155"/>
                  </a:lnTo>
                  <a:lnTo>
                    <a:pt x="9609" y="14136"/>
                  </a:lnTo>
                  <a:lnTo>
                    <a:pt x="9589" y="14116"/>
                  </a:lnTo>
                  <a:lnTo>
                    <a:pt x="9569" y="14096"/>
                  </a:lnTo>
                  <a:lnTo>
                    <a:pt x="9551" y="14075"/>
                  </a:lnTo>
                  <a:lnTo>
                    <a:pt x="9533" y="14052"/>
                  </a:lnTo>
                  <a:lnTo>
                    <a:pt x="9516" y="14029"/>
                  </a:lnTo>
                  <a:lnTo>
                    <a:pt x="9501" y="14004"/>
                  </a:lnTo>
                  <a:lnTo>
                    <a:pt x="9487" y="13980"/>
                  </a:lnTo>
                  <a:lnTo>
                    <a:pt x="9473" y="13954"/>
                  </a:lnTo>
                  <a:lnTo>
                    <a:pt x="9462" y="13927"/>
                  </a:lnTo>
                  <a:lnTo>
                    <a:pt x="9450" y="13901"/>
                  </a:lnTo>
                  <a:lnTo>
                    <a:pt x="9441" y="13873"/>
                  </a:lnTo>
                  <a:lnTo>
                    <a:pt x="9433" y="13846"/>
                  </a:lnTo>
                  <a:lnTo>
                    <a:pt x="9426" y="13817"/>
                  </a:lnTo>
                  <a:lnTo>
                    <a:pt x="9421" y="13788"/>
                  </a:lnTo>
                  <a:lnTo>
                    <a:pt x="9418" y="13757"/>
                  </a:lnTo>
                  <a:lnTo>
                    <a:pt x="9415" y="13727"/>
                  </a:lnTo>
                  <a:lnTo>
                    <a:pt x="9414" y="13697"/>
                  </a:lnTo>
                  <a:lnTo>
                    <a:pt x="9414" y="13309"/>
                  </a:lnTo>
                  <a:lnTo>
                    <a:pt x="9414" y="13309"/>
                  </a:lnTo>
                  <a:lnTo>
                    <a:pt x="9415" y="13279"/>
                  </a:lnTo>
                  <a:lnTo>
                    <a:pt x="9418" y="13249"/>
                  </a:lnTo>
                  <a:lnTo>
                    <a:pt x="9421" y="13220"/>
                  </a:lnTo>
                  <a:lnTo>
                    <a:pt x="9426" y="13190"/>
                  </a:lnTo>
                  <a:lnTo>
                    <a:pt x="9433" y="13162"/>
                  </a:lnTo>
                  <a:lnTo>
                    <a:pt x="9441" y="13133"/>
                  </a:lnTo>
                  <a:lnTo>
                    <a:pt x="9450" y="13105"/>
                  </a:lnTo>
                  <a:lnTo>
                    <a:pt x="9462" y="13079"/>
                  </a:lnTo>
                  <a:lnTo>
                    <a:pt x="9473" y="13052"/>
                  </a:lnTo>
                  <a:lnTo>
                    <a:pt x="9487" y="13027"/>
                  </a:lnTo>
                  <a:lnTo>
                    <a:pt x="9501" y="13002"/>
                  </a:lnTo>
                  <a:lnTo>
                    <a:pt x="9516" y="12978"/>
                  </a:lnTo>
                  <a:lnTo>
                    <a:pt x="9533" y="12954"/>
                  </a:lnTo>
                  <a:lnTo>
                    <a:pt x="9551" y="12931"/>
                  </a:lnTo>
                  <a:lnTo>
                    <a:pt x="9569" y="12910"/>
                  </a:lnTo>
                  <a:lnTo>
                    <a:pt x="9589" y="12890"/>
                  </a:lnTo>
                  <a:lnTo>
                    <a:pt x="9609" y="12870"/>
                  </a:lnTo>
                  <a:lnTo>
                    <a:pt x="9632" y="12851"/>
                  </a:lnTo>
                  <a:lnTo>
                    <a:pt x="9653" y="12833"/>
                  </a:lnTo>
                  <a:lnTo>
                    <a:pt x="9677" y="12817"/>
                  </a:lnTo>
                  <a:lnTo>
                    <a:pt x="9701" y="12802"/>
                  </a:lnTo>
                  <a:lnTo>
                    <a:pt x="9726" y="12788"/>
                  </a:lnTo>
                  <a:lnTo>
                    <a:pt x="9751" y="12774"/>
                  </a:lnTo>
                  <a:lnTo>
                    <a:pt x="9778" y="12763"/>
                  </a:lnTo>
                  <a:lnTo>
                    <a:pt x="9805" y="12751"/>
                  </a:lnTo>
                  <a:lnTo>
                    <a:pt x="9832" y="12743"/>
                  </a:lnTo>
                  <a:lnTo>
                    <a:pt x="9861" y="12734"/>
                  </a:lnTo>
                  <a:lnTo>
                    <a:pt x="9890" y="12727"/>
                  </a:lnTo>
                  <a:lnTo>
                    <a:pt x="9919" y="12722"/>
                  </a:lnTo>
                  <a:lnTo>
                    <a:pt x="9948" y="12719"/>
                  </a:lnTo>
                  <a:lnTo>
                    <a:pt x="9978" y="12716"/>
                  </a:lnTo>
                  <a:lnTo>
                    <a:pt x="10008" y="12715"/>
                  </a:lnTo>
                  <a:lnTo>
                    <a:pt x="15526" y="12715"/>
                  </a:lnTo>
                  <a:lnTo>
                    <a:pt x="15526" y="12715"/>
                  </a:lnTo>
                  <a:lnTo>
                    <a:pt x="15557" y="12716"/>
                  </a:lnTo>
                  <a:lnTo>
                    <a:pt x="15587" y="12719"/>
                  </a:lnTo>
                  <a:lnTo>
                    <a:pt x="15616" y="12722"/>
                  </a:lnTo>
                  <a:lnTo>
                    <a:pt x="15646" y="12727"/>
                  </a:lnTo>
                  <a:lnTo>
                    <a:pt x="15674" y="12734"/>
                  </a:lnTo>
                  <a:lnTo>
                    <a:pt x="15703" y="12743"/>
                  </a:lnTo>
                  <a:lnTo>
                    <a:pt x="15731" y="12751"/>
                  </a:lnTo>
                  <a:lnTo>
                    <a:pt x="15757" y="12763"/>
                  </a:lnTo>
                  <a:lnTo>
                    <a:pt x="15783" y="12774"/>
                  </a:lnTo>
                  <a:lnTo>
                    <a:pt x="15809" y="12788"/>
                  </a:lnTo>
                  <a:lnTo>
                    <a:pt x="15834" y="12802"/>
                  </a:lnTo>
                  <a:lnTo>
                    <a:pt x="15858" y="12817"/>
                  </a:lnTo>
                  <a:lnTo>
                    <a:pt x="15882" y="12833"/>
                  </a:lnTo>
                  <a:lnTo>
                    <a:pt x="15904" y="12851"/>
                  </a:lnTo>
                  <a:lnTo>
                    <a:pt x="15926" y="12870"/>
                  </a:lnTo>
                  <a:lnTo>
                    <a:pt x="15946" y="12890"/>
                  </a:lnTo>
                  <a:lnTo>
                    <a:pt x="15966" y="12910"/>
                  </a:lnTo>
                  <a:lnTo>
                    <a:pt x="15985" y="12931"/>
                  </a:lnTo>
                  <a:lnTo>
                    <a:pt x="16003" y="12954"/>
                  </a:lnTo>
                  <a:lnTo>
                    <a:pt x="16019" y="12978"/>
                  </a:lnTo>
                  <a:lnTo>
                    <a:pt x="16034" y="13002"/>
                  </a:lnTo>
                  <a:lnTo>
                    <a:pt x="16049" y="13027"/>
                  </a:lnTo>
                  <a:lnTo>
                    <a:pt x="16062" y="13052"/>
                  </a:lnTo>
                  <a:lnTo>
                    <a:pt x="16074" y="13079"/>
                  </a:lnTo>
                  <a:lnTo>
                    <a:pt x="16084" y="13105"/>
                  </a:lnTo>
                  <a:lnTo>
                    <a:pt x="16093" y="13133"/>
                  </a:lnTo>
                  <a:lnTo>
                    <a:pt x="16102" y="13162"/>
                  </a:lnTo>
                  <a:lnTo>
                    <a:pt x="16108" y="13190"/>
                  </a:lnTo>
                  <a:lnTo>
                    <a:pt x="16113" y="13220"/>
                  </a:lnTo>
                  <a:lnTo>
                    <a:pt x="16117" y="13249"/>
                  </a:lnTo>
                  <a:lnTo>
                    <a:pt x="16120" y="13279"/>
                  </a:lnTo>
                  <a:lnTo>
                    <a:pt x="16121" y="13309"/>
                  </a:lnTo>
                  <a:lnTo>
                    <a:pt x="16121" y="13309"/>
                  </a:lnTo>
                  <a:close/>
                  <a:moveTo>
                    <a:pt x="10562" y="11899"/>
                  </a:moveTo>
                  <a:lnTo>
                    <a:pt x="10562" y="12137"/>
                  </a:lnTo>
                  <a:lnTo>
                    <a:pt x="10562" y="12137"/>
                  </a:lnTo>
                  <a:lnTo>
                    <a:pt x="10562" y="12153"/>
                  </a:lnTo>
                  <a:lnTo>
                    <a:pt x="10564" y="12167"/>
                  </a:lnTo>
                  <a:lnTo>
                    <a:pt x="10566" y="12182"/>
                  </a:lnTo>
                  <a:lnTo>
                    <a:pt x="10569" y="12197"/>
                  </a:lnTo>
                  <a:lnTo>
                    <a:pt x="10576" y="12225"/>
                  </a:lnTo>
                  <a:lnTo>
                    <a:pt x="10586" y="12253"/>
                  </a:lnTo>
                  <a:lnTo>
                    <a:pt x="10599" y="12279"/>
                  </a:lnTo>
                  <a:lnTo>
                    <a:pt x="10614" y="12303"/>
                  </a:lnTo>
                  <a:lnTo>
                    <a:pt x="10630" y="12326"/>
                  </a:lnTo>
                  <a:lnTo>
                    <a:pt x="10649" y="12347"/>
                  </a:lnTo>
                  <a:lnTo>
                    <a:pt x="10671" y="12366"/>
                  </a:lnTo>
                  <a:lnTo>
                    <a:pt x="10693" y="12384"/>
                  </a:lnTo>
                  <a:lnTo>
                    <a:pt x="10718" y="12399"/>
                  </a:lnTo>
                  <a:lnTo>
                    <a:pt x="10744" y="12411"/>
                  </a:lnTo>
                  <a:lnTo>
                    <a:pt x="10771" y="12421"/>
                  </a:lnTo>
                  <a:lnTo>
                    <a:pt x="10800" y="12429"/>
                  </a:lnTo>
                  <a:lnTo>
                    <a:pt x="10814" y="12432"/>
                  </a:lnTo>
                  <a:lnTo>
                    <a:pt x="10829" y="12433"/>
                  </a:lnTo>
                  <a:lnTo>
                    <a:pt x="10844" y="12434"/>
                  </a:lnTo>
                  <a:lnTo>
                    <a:pt x="10859" y="12434"/>
                  </a:lnTo>
                  <a:lnTo>
                    <a:pt x="14675" y="12434"/>
                  </a:lnTo>
                  <a:lnTo>
                    <a:pt x="14675" y="12434"/>
                  </a:lnTo>
                  <a:lnTo>
                    <a:pt x="14690" y="12434"/>
                  </a:lnTo>
                  <a:lnTo>
                    <a:pt x="14705" y="12433"/>
                  </a:lnTo>
                  <a:lnTo>
                    <a:pt x="14721" y="12432"/>
                  </a:lnTo>
                  <a:lnTo>
                    <a:pt x="14736" y="12429"/>
                  </a:lnTo>
                  <a:lnTo>
                    <a:pt x="14763" y="12421"/>
                  </a:lnTo>
                  <a:lnTo>
                    <a:pt x="14791" y="12411"/>
                  </a:lnTo>
                  <a:lnTo>
                    <a:pt x="14816" y="12399"/>
                  </a:lnTo>
                  <a:lnTo>
                    <a:pt x="14841" y="12384"/>
                  </a:lnTo>
                  <a:lnTo>
                    <a:pt x="14864" y="12366"/>
                  </a:lnTo>
                  <a:lnTo>
                    <a:pt x="14886" y="12347"/>
                  </a:lnTo>
                  <a:lnTo>
                    <a:pt x="14904" y="12326"/>
                  </a:lnTo>
                  <a:lnTo>
                    <a:pt x="14922" y="12303"/>
                  </a:lnTo>
                  <a:lnTo>
                    <a:pt x="14936" y="12279"/>
                  </a:lnTo>
                  <a:lnTo>
                    <a:pt x="14948" y="12253"/>
                  </a:lnTo>
                  <a:lnTo>
                    <a:pt x="14959" y="12225"/>
                  </a:lnTo>
                  <a:lnTo>
                    <a:pt x="14966" y="12197"/>
                  </a:lnTo>
                  <a:lnTo>
                    <a:pt x="14969" y="12182"/>
                  </a:lnTo>
                  <a:lnTo>
                    <a:pt x="14971" y="12167"/>
                  </a:lnTo>
                  <a:lnTo>
                    <a:pt x="14972" y="12153"/>
                  </a:lnTo>
                  <a:lnTo>
                    <a:pt x="14972" y="12137"/>
                  </a:lnTo>
                  <a:lnTo>
                    <a:pt x="14972" y="11899"/>
                  </a:lnTo>
                  <a:lnTo>
                    <a:pt x="14972" y="11899"/>
                  </a:lnTo>
                  <a:lnTo>
                    <a:pt x="14972" y="11883"/>
                  </a:lnTo>
                  <a:lnTo>
                    <a:pt x="14971" y="11869"/>
                  </a:lnTo>
                  <a:lnTo>
                    <a:pt x="14969" y="11854"/>
                  </a:lnTo>
                  <a:lnTo>
                    <a:pt x="14966" y="11839"/>
                  </a:lnTo>
                  <a:lnTo>
                    <a:pt x="14959" y="11811"/>
                  </a:lnTo>
                  <a:lnTo>
                    <a:pt x="14948" y="11783"/>
                  </a:lnTo>
                  <a:lnTo>
                    <a:pt x="14936" y="11757"/>
                  </a:lnTo>
                  <a:lnTo>
                    <a:pt x="14922" y="11733"/>
                  </a:lnTo>
                  <a:lnTo>
                    <a:pt x="14904" y="11710"/>
                  </a:lnTo>
                  <a:lnTo>
                    <a:pt x="14886" y="11689"/>
                  </a:lnTo>
                  <a:lnTo>
                    <a:pt x="14864" y="11670"/>
                  </a:lnTo>
                  <a:lnTo>
                    <a:pt x="14841" y="11652"/>
                  </a:lnTo>
                  <a:lnTo>
                    <a:pt x="14816" y="11637"/>
                  </a:lnTo>
                  <a:lnTo>
                    <a:pt x="14791" y="11624"/>
                  </a:lnTo>
                  <a:lnTo>
                    <a:pt x="14763" y="11614"/>
                  </a:lnTo>
                  <a:lnTo>
                    <a:pt x="14736" y="11607"/>
                  </a:lnTo>
                  <a:lnTo>
                    <a:pt x="14721" y="11604"/>
                  </a:lnTo>
                  <a:lnTo>
                    <a:pt x="14705" y="11603"/>
                  </a:lnTo>
                  <a:lnTo>
                    <a:pt x="14690" y="11602"/>
                  </a:lnTo>
                  <a:lnTo>
                    <a:pt x="14675" y="11602"/>
                  </a:lnTo>
                  <a:lnTo>
                    <a:pt x="10859" y="11602"/>
                  </a:lnTo>
                  <a:lnTo>
                    <a:pt x="10859" y="11602"/>
                  </a:lnTo>
                  <a:lnTo>
                    <a:pt x="10844" y="11602"/>
                  </a:lnTo>
                  <a:lnTo>
                    <a:pt x="10829" y="11603"/>
                  </a:lnTo>
                  <a:lnTo>
                    <a:pt x="10814" y="11604"/>
                  </a:lnTo>
                  <a:lnTo>
                    <a:pt x="10800" y="11607"/>
                  </a:lnTo>
                  <a:lnTo>
                    <a:pt x="10771" y="11614"/>
                  </a:lnTo>
                  <a:lnTo>
                    <a:pt x="10744" y="11624"/>
                  </a:lnTo>
                  <a:lnTo>
                    <a:pt x="10718" y="11637"/>
                  </a:lnTo>
                  <a:lnTo>
                    <a:pt x="10693" y="11652"/>
                  </a:lnTo>
                  <a:lnTo>
                    <a:pt x="10671" y="11670"/>
                  </a:lnTo>
                  <a:lnTo>
                    <a:pt x="10649" y="11689"/>
                  </a:lnTo>
                  <a:lnTo>
                    <a:pt x="10630" y="11710"/>
                  </a:lnTo>
                  <a:lnTo>
                    <a:pt x="10614" y="11733"/>
                  </a:lnTo>
                  <a:lnTo>
                    <a:pt x="10599" y="11757"/>
                  </a:lnTo>
                  <a:lnTo>
                    <a:pt x="10586" y="11783"/>
                  </a:lnTo>
                  <a:lnTo>
                    <a:pt x="10576" y="11811"/>
                  </a:lnTo>
                  <a:lnTo>
                    <a:pt x="10569" y="11839"/>
                  </a:lnTo>
                  <a:lnTo>
                    <a:pt x="10566" y="11854"/>
                  </a:lnTo>
                  <a:lnTo>
                    <a:pt x="10564" y="11869"/>
                  </a:lnTo>
                  <a:lnTo>
                    <a:pt x="10562" y="11883"/>
                  </a:lnTo>
                  <a:lnTo>
                    <a:pt x="10562" y="11899"/>
                  </a:lnTo>
                  <a:lnTo>
                    <a:pt x="10562" y="11899"/>
                  </a:lnTo>
                  <a:close/>
                  <a:moveTo>
                    <a:pt x="10536" y="7642"/>
                  </a:moveTo>
                  <a:lnTo>
                    <a:pt x="10536" y="7642"/>
                  </a:lnTo>
                  <a:lnTo>
                    <a:pt x="10527" y="7662"/>
                  </a:lnTo>
                  <a:lnTo>
                    <a:pt x="10518" y="7683"/>
                  </a:lnTo>
                  <a:lnTo>
                    <a:pt x="10511" y="7705"/>
                  </a:lnTo>
                  <a:lnTo>
                    <a:pt x="10504" y="7726"/>
                  </a:lnTo>
                  <a:lnTo>
                    <a:pt x="10498" y="7748"/>
                  </a:lnTo>
                  <a:lnTo>
                    <a:pt x="10494" y="7769"/>
                  </a:lnTo>
                  <a:lnTo>
                    <a:pt x="10489" y="7790"/>
                  </a:lnTo>
                  <a:lnTo>
                    <a:pt x="10487" y="7813"/>
                  </a:lnTo>
                  <a:lnTo>
                    <a:pt x="10484" y="7835"/>
                  </a:lnTo>
                  <a:lnTo>
                    <a:pt x="10482" y="7857"/>
                  </a:lnTo>
                  <a:lnTo>
                    <a:pt x="10482" y="7880"/>
                  </a:lnTo>
                  <a:lnTo>
                    <a:pt x="10482" y="7901"/>
                  </a:lnTo>
                  <a:lnTo>
                    <a:pt x="10482" y="7924"/>
                  </a:lnTo>
                  <a:lnTo>
                    <a:pt x="10484" y="7945"/>
                  </a:lnTo>
                  <a:lnTo>
                    <a:pt x="10485" y="7968"/>
                  </a:lnTo>
                  <a:lnTo>
                    <a:pt x="10489" y="7989"/>
                  </a:lnTo>
                  <a:lnTo>
                    <a:pt x="10493" y="8012"/>
                  </a:lnTo>
                  <a:lnTo>
                    <a:pt x="10498" y="8033"/>
                  </a:lnTo>
                  <a:lnTo>
                    <a:pt x="10504" y="8055"/>
                  </a:lnTo>
                  <a:lnTo>
                    <a:pt x="10511" y="8076"/>
                  </a:lnTo>
                  <a:lnTo>
                    <a:pt x="10518" y="8098"/>
                  </a:lnTo>
                  <a:lnTo>
                    <a:pt x="10526" y="8119"/>
                  </a:lnTo>
                  <a:lnTo>
                    <a:pt x="10535" y="8139"/>
                  </a:lnTo>
                  <a:lnTo>
                    <a:pt x="10545" y="8159"/>
                  </a:lnTo>
                  <a:lnTo>
                    <a:pt x="10556" y="8180"/>
                  </a:lnTo>
                  <a:lnTo>
                    <a:pt x="10567" y="8200"/>
                  </a:lnTo>
                  <a:lnTo>
                    <a:pt x="10579" y="8219"/>
                  </a:lnTo>
                  <a:lnTo>
                    <a:pt x="10592" y="8237"/>
                  </a:lnTo>
                  <a:lnTo>
                    <a:pt x="10606" y="8256"/>
                  </a:lnTo>
                  <a:lnTo>
                    <a:pt x="10621" y="8274"/>
                  </a:lnTo>
                  <a:lnTo>
                    <a:pt x="10637" y="8292"/>
                  </a:lnTo>
                  <a:lnTo>
                    <a:pt x="10653" y="8309"/>
                  </a:lnTo>
                  <a:lnTo>
                    <a:pt x="10940" y="8595"/>
                  </a:lnTo>
                  <a:lnTo>
                    <a:pt x="10940" y="8595"/>
                  </a:lnTo>
                  <a:lnTo>
                    <a:pt x="10961" y="8616"/>
                  </a:lnTo>
                  <a:lnTo>
                    <a:pt x="10984" y="8635"/>
                  </a:lnTo>
                  <a:lnTo>
                    <a:pt x="11008" y="8654"/>
                  </a:lnTo>
                  <a:lnTo>
                    <a:pt x="11032" y="8671"/>
                  </a:lnTo>
                  <a:lnTo>
                    <a:pt x="11057" y="8687"/>
                  </a:lnTo>
                  <a:lnTo>
                    <a:pt x="11084" y="8701"/>
                  </a:lnTo>
                  <a:lnTo>
                    <a:pt x="11109" y="8713"/>
                  </a:lnTo>
                  <a:lnTo>
                    <a:pt x="11135" y="8725"/>
                  </a:lnTo>
                  <a:lnTo>
                    <a:pt x="11163" y="8735"/>
                  </a:lnTo>
                  <a:lnTo>
                    <a:pt x="11191" y="8744"/>
                  </a:lnTo>
                  <a:lnTo>
                    <a:pt x="11218" y="8751"/>
                  </a:lnTo>
                  <a:lnTo>
                    <a:pt x="11246" y="8757"/>
                  </a:lnTo>
                  <a:lnTo>
                    <a:pt x="11274" y="8763"/>
                  </a:lnTo>
                  <a:lnTo>
                    <a:pt x="11303" y="8766"/>
                  </a:lnTo>
                  <a:lnTo>
                    <a:pt x="11332" y="8768"/>
                  </a:lnTo>
                  <a:lnTo>
                    <a:pt x="11359" y="8769"/>
                  </a:lnTo>
                  <a:lnTo>
                    <a:pt x="11388" y="8768"/>
                  </a:lnTo>
                  <a:lnTo>
                    <a:pt x="11417" y="8766"/>
                  </a:lnTo>
                  <a:lnTo>
                    <a:pt x="11445" y="8763"/>
                  </a:lnTo>
                  <a:lnTo>
                    <a:pt x="11473" y="8757"/>
                  </a:lnTo>
                  <a:lnTo>
                    <a:pt x="11502" y="8751"/>
                  </a:lnTo>
                  <a:lnTo>
                    <a:pt x="11529" y="8744"/>
                  </a:lnTo>
                  <a:lnTo>
                    <a:pt x="11557" y="8735"/>
                  </a:lnTo>
                  <a:lnTo>
                    <a:pt x="11584" y="8725"/>
                  </a:lnTo>
                  <a:lnTo>
                    <a:pt x="11610" y="8713"/>
                  </a:lnTo>
                  <a:lnTo>
                    <a:pt x="11636" y="8701"/>
                  </a:lnTo>
                  <a:lnTo>
                    <a:pt x="11662" y="8687"/>
                  </a:lnTo>
                  <a:lnTo>
                    <a:pt x="11687" y="8671"/>
                  </a:lnTo>
                  <a:lnTo>
                    <a:pt x="11711" y="8654"/>
                  </a:lnTo>
                  <a:lnTo>
                    <a:pt x="11735" y="8635"/>
                  </a:lnTo>
                  <a:lnTo>
                    <a:pt x="11757" y="8616"/>
                  </a:lnTo>
                  <a:lnTo>
                    <a:pt x="11780" y="8595"/>
                  </a:lnTo>
                  <a:lnTo>
                    <a:pt x="14154" y="6222"/>
                  </a:lnTo>
                  <a:lnTo>
                    <a:pt x="14154" y="6222"/>
                  </a:lnTo>
                  <a:lnTo>
                    <a:pt x="14174" y="6200"/>
                  </a:lnTo>
                  <a:lnTo>
                    <a:pt x="14194" y="6178"/>
                  </a:lnTo>
                  <a:lnTo>
                    <a:pt x="14212" y="6154"/>
                  </a:lnTo>
                  <a:lnTo>
                    <a:pt x="14229" y="6128"/>
                  </a:lnTo>
                  <a:lnTo>
                    <a:pt x="14245" y="6105"/>
                  </a:lnTo>
                  <a:lnTo>
                    <a:pt x="14258" y="6078"/>
                  </a:lnTo>
                  <a:lnTo>
                    <a:pt x="14272" y="6053"/>
                  </a:lnTo>
                  <a:lnTo>
                    <a:pt x="14284" y="6025"/>
                  </a:lnTo>
                  <a:lnTo>
                    <a:pt x="14294" y="5999"/>
                  </a:lnTo>
                  <a:lnTo>
                    <a:pt x="14302" y="5971"/>
                  </a:lnTo>
                  <a:lnTo>
                    <a:pt x="14310" y="5943"/>
                  </a:lnTo>
                  <a:lnTo>
                    <a:pt x="14316" y="5916"/>
                  </a:lnTo>
                  <a:lnTo>
                    <a:pt x="14320" y="5887"/>
                  </a:lnTo>
                  <a:lnTo>
                    <a:pt x="14324" y="5859"/>
                  </a:lnTo>
                  <a:lnTo>
                    <a:pt x="14326" y="5830"/>
                  </a:lnTo>
                  <a:lnTo>
                    <a:pt x="14326" y="5802"/>
                  </a:lnTo>
                  <a:lnTo>
                    <a:pt x="14326" y="5773"/>
                  </a:lnTo>
                  <a:lnTo>
                    <a:pt x="14324" y="5744"/>
                  </a:lnTo>
                  <a:lnTo>
                    <a:pt x="14320" y="5717"/>
                  </a:lnTo>
                  <a:lnTo>
                    <a:pt x="14316" y="5688"/>
                  </a:lnTo>
                  <a:lnTo>
                    <a:pt x="14310" y="5660"/>
                  </a:lnTo>
                  <a:lnTo>
                    <a:pt x="14302" y="5632"/>
                  </a:lnTo>
                  <a:lnTo>
                    <a:pt x="14294" y="5605"/>
                  </a:lnTo>
                  <a:lnTo>
                    <a:pt x="14284" y="5578"/>
                  </a:lnTo>
                  <a:lnTo>
                    <a:pt x="14272" y="5552"/>
                  </a:lnTo>
                  <a:lnTo>
                    <a:pt x="14258" y="5525"/>
                  </a:lnTo>
                  <a:lnTo>
                    <a:pt x="14245" y="5500"/>
                  </a:lnTo>
                  <a:lnTo>
                    <a:pt x="14229" y="5475"/>
                  </a:lnTo>
                  <a:lnTo>
                    <a:pt x="14212" y="5451"/>
                  </a:lnTo>
                  <a:lnTo>
                    <a:pt x="14194" y="5427"/>
                  </a:lnTo>
                  <a:lnTo>
                    <a:pt x="14174" y="5404"/>
                  </a:lnTo>
                  <a:lnTo>
                    <a:pt x="14154" y="5382"/>
                  </a:lnTo>
                  <a:lnTo>
                    <a:pt x="13867" y="5095"/>
                  </a:lnTo>
                  <a:lnTo>
                    <a:pt x="13867" y="5095"/>
                  </a:lnTo>
                  <a:lnTo>
                    <a:pt x="13850" y="5078"/>
                  </a:lnTo>
                  <a:lnTo>
                    <a:pt x="13833" y="5063"/>
                  </a:lnTo>
                  <a:lnTo>
                    <a:pt x="13814" y="5048"/>
                  </a:lnTo>
                  <a:lnTo>
                    <a:pt x="13795" y="5034"/>
                  </a:lnTo>
                  <a:lnTo>
                    <a:pt x="13776" y="5022"/>
                  </a:lnTo>
                  <a:lnTo>
                    <a:pt x="13757" y="5009"/>
                  </a:lnTo>
                  <a:lnTo>
                    <a:pt x="13737" y="4998"/>
                  </a:lnTo>
                  <a:lnTo>
                    <a:pt x="13718" y="4986"/>
                  </a:lnTo>
                  <a:lnTo>
                    <a:pt x="13697" y="4978"/>
                  </a:lnTo>
                  <a:lnTo>
                    <a:pt x="13677" y="4969"/>
                  </a:lnTo>
                  <a:lnTo>
                    <a:pt x="13655" y="4960"/>
                  </a:lnTo>
                  <a:lnTo>
                    <a:pt x="13635" y="4952"/>
                  </a:lnTo>
                  <a:lnTo>
                    <a:pt x="13614" y="4946"/>
                  </a:lnTo>
                  <a:lnTo>
                    <a:pt x="13592" y="4940"/>
                  </a:lnTo>
                  <a:lnTo>
                    <a:pt x="13570" y="4936"/>
                  </a:lnTo>
                  <a:lnTo>
                    <a:pt x="13548" y="4931"/>
                  </a:lnTo>
                  <a:lnTo>
                    <a:pt x="13525" y="4929"/>
                  </a:lnTo>
                  <a:lnTo>
                    <a:pt x="13504" y="4926"/>
                  </a:lnTo>
                  <a:lnTo>
                    <a:pt x="13481" y="4925"/>
                  </a:lnTo>
                  <a:lnTo>
                    <a:pt x="13460" y="4923"/>
                  </a:lnTo>
                  <a:lnTo>
                    <a:pt x="13437" y="4923"/>
                  </a:lnTo>
                  <a:lnTo>
                    <a:pt x="13416" y="4925"/>
                  </a:lnTo>
                  <a:lnTo>
                    <a:pt x="13393" y="4926"/>
                  </a:lnTo>
                  <a:lnTo>
                    <a:pt x="13371" y="4929"/>
                  </a:lnTo>
                  <a:lnTo>
                    <a:pt x="13349" y="4932"/>
                  </a:lnTo>
                  <a:lnTo>
                    <a:pt x="13328" y="4936"/>
                  </a:lnTo>
                  <a:lnTo>
                    <a:pt x="13305" y="4941"/>
                  </a:lnTo>
                  <a:lnTo>
                    <a:pt x="13284" y="4946"/>
                  </a:lnTo>
                  <a:lnTo>
                    <a:pt x="13262" y="4954"/>
                  </a:lnTo>
                  <a:lnTo>
                    <a:pt x="13241" y="4960"/>
                  </a:lnTo>
                  <a:lnTo>
                    <a:pt x="13221" y="4969"/>
                  </a:lnTo>
                  <a:lnTo>
                    <a:pt x="13199" y="4978"/>
                  </a:lnTo>
                  <a:lnTo>
                    <a:pt x="12281" y="4060"/>
                  </a:lnTo>
                  <a:lnTo>
                    <a:pt x="12281" y="4060"/>
                  </a:lnTo>
                  <a:lnTo>
                    <a:pt x="12290" y="4040"/>
                  </a:lnTo>
                  <a:lnTo>
                    <a:pt x="12298" y="4019"/>
                  </a:lnTo>
                  <a:lnTo>
                    <a:pt x="12305" y="3998"/>
                  </a:lnTo>
                  <a:lnTo>
                    <a:pt x="12311" y="3978"/>
                  </a:lnTo>
                  <a:lnTo>
                    <a:pt x="12318" y="3956"/>
                  </a:lnTo>
                  <a:lnTo>
                    <a:pt x="12322" y="3936"/>
                  </a:lnTo>
                  <a:lnTo>
                    <a:pt x="12327" y="3915"/>
                  </a:lnTo>
                  <a:lnTo>
                    <a:pt x="12329" y="3894"/>
                  </a:lnTo>
                  <a:lnTo>
                    <a:pt x="12332" y="3872"/>
                  </a:lnTo>
                  <a:lnTo>
                    <a:pt x="12334" y="3851"/>
                  </a:lnTo>
                  <a:lnTo>
                    <a:pt x="12335" y="3829"/>
                  </a:lnTo>
                  <a:lnTo>
                    <a:pt x="12335" y="3808"/>
                  </a:lnTo>
                  <a:lnTo>
                    <a:pt x="12334" y="3787"/>
                  </a:lnTo>
                  <a:lnTo>
                    <a:pt x="12333" y="3765"/>
                  </a:lnTo>
                  <a:lnTo>
                    <a:pt x="12332" y="3744"/>
                  </a:lnTo>
                  <a:lnTo>
                    <a:pt x="12328" y="3722"/>
                  </a:lnTo>
                  <a:lnTo>
                    <a:pt x="12325" y="3701"/>
                  </a:lnTo>
                  <a:lnTo>
                    <a:pt x="12320" y="3679"/>
                  </a:lnTo>
                  <a:lnTo>
                    <a:pt x="12315" y="3658"/>
                  </a:lnTo>
                  <a:lnTo>
                    <a:pt x="12309" y="3638"/>
                  </a:lnTo>
                  <a:lnTo>
                    <a:pt x="12303" y="3617"/>
                  </a:lnTo>
                  <a:lnTo>
                    <a:pt x="12295" y="3596"/>
                  </a:lnTo>
                  <a:lnTo>
                    <a:pt x="12286" y="3576"/>
                  </a:lnTo>
                  <a:lnTo>
                    <a:pt x="12277" y="3556"/>
                  </a:lnTo>
                  <a:lnTo>
                    <a:pt x="12267" y="3537"/>
                  </a:lnTo>
                  <a:lnTo>
                    <a:pt x="12257" y="3517"/>
                  </a:lnTo>
                  <a:lnTo>
                    <a:pt x="12246" y="3498"/>
                  </a:lnTo>
                  <a:lnTo>
                    <a:pt x="12233" y="3479"/>
                  </a:lnTo>
                  <a:lnTo>
                    <a:pt x="12221" y="3462"/>
                  </a:lnTo>
                  <a:lnTo>
                    <a:pt x="12207" y="3444"/>
                  </a:lnTo>
                  <a:lnTo>
                    <a:pt x="12193" y="3426"/>
                  </a:lnTo>
                  <a:lnTo>
                    <a:pt x="12178" y="3409"/>
                  </a:lnTo>
                  <a:lnTo>
                    <a:pt x="8967" y="6620"/>
                  </a:lnTo>
                  <a:lnTo>
                    <a:pt x="8967" y="6620"/>
                  </a:lnTo>
                  <a:lnTo>
                    <a:pt x="8983" y="6635"/>
                  </a:lnTo>
                  <a:lnTo>
                    <a:pt x="9001" y="6650"/>
                  </a:lnTo>
                  <a:lnTo>
                    <a:pt x="9018" y="6664"/>
                  </a:lnTo>
                  <a:lnTo>
                    <a:pt x="9037" y="6676"/>
                  </a:lnTo>
                  <a:lnTo>
                    <a:pt x="9056" y="6689"/>
                  </a:lnTo>
                  <a:lnTo>
                    <a:pt x="9075" y="6700"/>
                  </a:lnTo>
                  <a:lnTo>
                    <a:pt x="9094" y="6710"/>
                  </a:lnTo>
                  <a:lnTo>
                    <a:pt x="9114" y="6720"/>
                  </a:lnTo>
                  <a:lnTo>
                    <a:pt x="9134" y="6729"/>
                  </a:lnTo>
                  <a:lnTo>
                    <a:pt x="9154" y="6737"/>
                  </a:lnTo>
                  <a:lnTo>
                    <a:pt x="9174" y="6744"/>
                  </a:lnTo>
                  <a:lnTo>
                    <a:pt x="9195" y="6752"/>
                  </a:lnTo>
                  <a:lnTo>
                    <a:pt x="9216" y="6757"/>
                  </a:lnTo>
                  <a:lnTo>
                    <a:pt x="9236" y="6763"/>
                  </a:lnTo>
                  <a:lnTo>
                    <a:pt x="9258" y="6767"/>
                  </a:lnTo>
                  <a:lnTo>
                    <a:pt x="9279" y="6771"/>
                  </a:lnTo>
                  <a:lnTo>
                    <a:pt x="9300" y="6773"/>
                  </a:lnTo>
                  <a:lnTo>
                    <a:pt x="9322" y="6776"/>
                  </a:lnTo>
                  <a:lnTo>
                    <a:pt x="9343" y="6777"/>
                  </a:lnTo>
                  <a:lnTo>
                    <a:pt x="9365" y="6777"/>
                  </a:lnTo>
                  <a:lnTo>
                    <a:pt x="9386" y="6777"/>
                  </a:lnTo>
                  <a:lnTo>
                    <a:pt x="9407" y="6776"/>
                  </a:lnTo>
                  <a:lnTo>
                    <a:pt x="9429" y="6774"/>
                  </a:lnTo>
                  <a:lnTo>
                    <a:pt x="9450" y="6772"/>
                  </a:lnTo>
                  <a:lnTo>
                    <a:pt x="9472" y="6768"/>
                  </a:lnTo>
                  <a:lnTo>
                    <a:pt x="9493" y="6764"/>
                  </a:lnTo>
                  <a:lnTo>
                    <a:pt x="9515" y="6759"/>
                  </a:lnTo>
                  <a:lnTo>
                    <a:pt x="9536" y="6754"/>
                  </a:lnTo>
                  <a:lnTo>
                    <a:pt x="9556" y="6747"/>
                  </a:lnTo>
                  <a:lnTo>
                    <a:pt x="9576" y="6740"/>
                  </a:lnTo>
                  <a:lnTo>
                    <a:pt x="9598" y="6732"/>
                  </a:lnTo>
                  <a:lnTo>
                    <a:pt x="9618" y="6724"/>
                  </a:lnTo>
                  <a:lnTo>
                    <a:pt x="10536" y="7642"/>
                  </a:lnTo>
                  <a:close/>
                  <a:moveTo>
                    <a:pt x="6017" y="3673"/>
                  </a:moveTo>
                  <a:lnTo>
                    <a:pt x="6017" y="3673"/>
                  </a:lnTo>
                  <a:lnTo>
                    <a:pt x="6034" y="3690"/>
                  </a:lnTo>
                  <a:lnTo>
                    <a:pt x="6051" y="3706"/>
                  </a:lnTo>
                  <a:lnTo>
                    <a:pt x="6070" y="3720"/>
                  </a:lnTo>
                  <a:lnTo>
                    <a:pt x="6088" y="3735"/>
                  </a:lnTo>
                  <a:lnTo>
                    <a:pt x="6107" y="3747"/>
                  </a:lnTo>
                  <a:lnTo>
                    <a:pt x="6127" y="3760"/>
                  </a:lnTo>
                  <a:lnTo>
                    <a:pt x="6146" y="3771"/>
                  </a:lnTo>
                  <a:lnTo>
                    <a:pt x="6166" y="3781"/>
                  </a:lnTo>
                  <a:lnTo>
                    <a:pt x="6186" y="3792"/>
                  </a:lnTo>
                  <a:lnTo>
                    <a:pt x="6208" y="3800"/>
                  </a:lnTo>
                  <a:lnTo>
                    <a:pt x="6228" y="3809"/>
                  </a:lnTo>
                  <a:lnTo>
                    <a:pt x="6249" y="3815"/>
                  </a:lnTo>
                  <a:lnTo>
                    <a:pt x="6271" y="3823"/>
                  </a:lnTo>
                  <a:lnTo>
                    <a:pt x="6292" y="3828"/>
                  </a:lnTo>
                  <a:lnTo>
                    <a:pt x="6315" y="3833"/>
                  </a:lnTo>
                  <a:lnTo>
                    <a:pt x="6336" y="3837"/>
                  </a:lnTo>
                  <a:lnTo>
                    <a:pt x="6357" y="3841"/>
                  </a:lnTo>
                  <a:lnTo>
                    <a:pt x="6380" y="3843"/>
                  </a:lnTo>
                  <a:lnTo>
                    <a:pt x="6401" y="3844"/>
                  </a:lnTo>
                  <a:lnTo>
                    <a:pt x="6424" y="3846"/>
                  </a:lnTo>
                  <a:lnTo>
                    <a:pt x="6447" y="3846"/>
                  </a:lnTo>
                  <a:lnTo>
                    <a:pt x="6468" y="3844"/>
                  </a:lnTo>
                  <a:lnTo>
                    <a:pt x="6491" y="3843"/>
                  </a:lnTo>
                  <a:lnTo>
                    <a:pt x="6512" y="3841"/>
                  </a:lnTo>
                  <a:lnTo>
                    <a:pt x="6535" y="3837"/>
                  </a:lnTo>
                  <a:lnTo>
                    <a:pt x="6556" y="3833"/>
                  </a:lnTo>
                  <a:lnTo>
                    <a:pt x="6579" y="3828"/>
                  </a:lnTo>
                  <a:lnTo>
                    <a:pt x="6600" y="3822"/>
                  </a:lnTo>
                  <a:lnTo>
                    <a:pt x="6622" y="3815"/>
                  </a:lnTo>
                  <a:lnTo>
                    <a:pt x="6643" y="3808"/>
                  </a:lnTo>
                  <a:lnTo>
                    <a:pt x="6663" y="3800"/>
                  </a:lnTo>
                  <a:lnTo>
                    <a:pt x="6685" y="3792"/>
                  </a:lnTo>
                  <a:lnTo>
                    <a:pt x="7618" y="4726"/>
                  </a:lnTo>
                  <a:lnTo>
                    <a:pt x="7618" y="4726"/>
                  </a:lnTo>
                  <a:lnTo>
                    <a:pt x="7609" y="4746"/>
                  </a:lnTo>
                  <a:lnTo>
                    <a:pt x="7602" y="4766"/>
                  </a:lnTo>
                  <a:lnTo>
                    <a:pt x="7594" y="4786"/>
                  </a:lnTo>
                  <a:lnTo>
                    <a:pt x="7588" y="4806"/>
                  </a:lnTo>
                  <a:lnTo>
                    <a:pt x="7583" y="4828"/>
                  </a:lnTo>
                  <a:lnTo>
                    <a:pt x="7578" y="4849"/>
                  </a:lnTo>
                  <a:lnTo>
                    <a:pt x="7574" y="4871"/>
                  </a:lnTo>
                  <a:lnTo>
                    <a:pt x="7570" y="4892"/>
                  </a:lnTo>
                  <a:lnTo>
                    <a:pt x="7568" y="4913"/>
                  </a:lnTo>
                  <a:lnTo>
                    <a:pt x="7566" y="4935"/>
                  </a:lnTo>
                  <a:lnTo>
                    <a:pt x="7565" y="4956"/>
                  </a:lnTo>
                  <a:lnTo>
                    <a:pt x="7565" y="4978"/>
                  </a:lnTo>
                  <a:lnTo>
                    <a:pt x="7565" y="4999"/>
                  </a:lnTo>
                  <a:lnTo>
                    <a:pt x="7566" y="5020"/>
                  </a:lnTo>
                  <a:lnTo>
                    <a:pt x="7569" y="5042"/>
                  </a:lnTo>
                  <a:lnTo>
                    <a:pt x="7571" y="5063"/>
                  </a:lnTo>
                  <a:lnTo>
                    <a:pt x="7575" y="5085"/>
                  </a:lnTo>
                  <a:lnTo>
                    <a:pt x="7579" y="5106"/>
                  </a:lnTo>
                  <a:lnTo>
                    <a:pt x="7585" y="5126"/>
                  </a:lnTo>
                  <a:lnTo>
                    <a:pt x="7590" y="5148"/>
                  </a:lnTo>
                  <a:lnTo>
                    <a:pt x="7598" y="5168"/>
                  </a:lnTo>
                  <a:lnTo>
                    <a:pt x="7605" y="5188"/>
                  </a:lnTo>
                  <a:lnTo>
                    <a:pt x="7613" y="5208"/>
                  </a:lnTo>
                  <a:lnTo>
                    <a:pt x="7622" y="5228"/>
                  </a:lnTo>
                  <a:lnTo>
                    <a:pt x="7632" y="5248"/>
                  </a:lnTo>
                  <a:lnTo>
                    <a:pt x="7642" y="5267"/>
                  </a:lnTo>
                  <a:lnTo>
                    <a:pt x="7653" y="5286"/>
                  </a:lnTo>
                  <a:lnTo>
                    <a:pt x="7666" y="5305"/>
                  </a:lnTo>
                  <a:lnTo>
                    <a:pt x="7678" y="5324"/>
                  </a:lnTo>
                  <a:lnTo>
                    <a:pt x="7692" y="5342"/>
                  </a:lnTo>
                  <a:lnTo>
                    <a:pt x="7707" y="5359"/>
                  </a:lnTo>
                  <a:lnTo>
                    <a:pt x="7723" y="5376"/>
                  </a:lnTo>
                  <a:lnTo>
                    <a:pt x="10934" y="2165"/>
                  </a:lnTo>
                  <a:lnTo>
                    <a:pt x="10934" y="2165"/>
                  </a:lnTo>
                  <a:lnTo>
                    <a:pt x="10916" y="2150"/>
                  </a:lnTo>
                  <a:lnTo>
                    <a:pt x="10899" y="2136"/>
                  </a:lnTo>
                  <a:lnTo>
                    <a:pt x="10881" y="2122"/>
                  </a:lnTo>
                  <a:lnTo>
                    <a:pt x="10863" y="2108"/>
                  </a:lnTo>
                  <a:lnTo>
                    <a:pt x="10844" y="2097"/>
                  </a:lnTo>
                  <a:lnTo>
                    <a:pt x="10825" y="2085"/>
                  </a:lnTo>
                  <a:lnTo>
                    <a:pt x="10805" y="2074"/>
                  </a:lnTo>
                  <a:lnTo>
                    <a:pt x="10786" y="2065"/>
                  </a:lnTo>
                  <a:lnTo>
                    <a:pt x="10766" y="2055"/>
                  </a:lnTo>
                  <a:lnTo>
                    <a:pt x="10746" y="2048"/>
                  </a:lnTo>
                  <a:lnTo>
                    <a:pt x="10726" y="2040"/>
                  </a:lnTo>
                  <a:lnTo>
                    <a:pt x="10705" y="2034"/>
                  </a:lnTo>
                  <a:lnTo>
                    <a:pt x="10684" y="2028"/>
                  </a:lnTo>
                  <a:lnTo>
                    <a:pt x="10663" y="2023"/>
                  </a:lnTo>
                  <a:lnTo>
                    <a:pt x="10642" y="2017"/>
                  </a:lnTo>
                  <a:lnTo>
                    <a:pt x="10620" y="2014"/>
                  </a:lnTo>
                  <a:lnTo>
                    <a:pt x="10600" y="2011"/>
                  </a:lnTo>
                  <a:lnTo>
                    <a:pt x="10577" y="2010"/>
                  </a:lnTo>
                  <a:lnTo>
                    <a:pt x="10556" y="2009"/>
                  </a:lnTo>
                  <a:lnTo>
                    <a:pt x="10535" y="2007"/>
                  </a:lnTo>
                  <a:lnTo>
                    <a:pt x="10513" y="2007"/>
                  </a:lnTo>
                  <a:lnTo>
                    <a:pt x="10492" y="2009"/>
                  </a:lnTo>
                  <a:lnTo>
                    <a:pt x="10470" y="2011"/>
                  </a:lnTo>
                  <a:lnTo>
                    <a:pt x="10449" y="2014"/>
                  </a:lnTo>
                  <a:lnTo>
                    <a:pt x="10428" y="2016"/>
                  </a:lnTo>
                  <a:lnTo>
                    <a:pt x="10406" y="2020"/>
                  </a:lnTo>
                  <a:lnTo>
                    <a:pt x="10386" y="2025"/>
                  </a:lnTo>
                  <a:lnTo>
                    <a:pt x="10365" y="2031"/>
                  </a:lnTo>
                  <a:lnTo>
                    <a:pt x="10344" y="2038"/>
                  </a:lnTo>
                  <a:lnTo>
                    <a:pt x="10323" y="2045"/>
                  </a:lnTo>
                  <a:lnTo>
                    <a:pt x="10303" y="2053"/>
                  </a:lnTo>
                  <a:lnTo>
                    <a:pt x="10283" y="2062"/>
                  </a:lnTo>
                  <a:lnTo>
                    <a:pt x="9348" y="1127"/>
                  </a:lnTo>
                  <a:lnTo>
                    <a:pt x="9348" y="1127"/>
                  </a:lnTo>
                  <a:lnTo>
                    <a:pt x="9357" y="1107"/>
                  </a:lnTo>
                  <a:lnTo>
                    <a:pt x="9366" y="1086"/>
                  </a:lnTo>
                  <a:lnTo>
                    <a:pt x="9373" y="1064"/>
                  </a:lnTo>
                  <a:lnTo>
                    <a:pt x="9380" y="1043"/>
                  </a:lnTo>
                  <a:lnTo>
                    <a:pt x="9386" y="1022"/>
                  </a:lnTo>
                  <a:lnTo>
                    <a:pt x="9390" y="1000"/>
                  </a:lnTo>
                  <a:lnTo>
                    <a:pt x="9395" y="977"/>
                  </a:lnTo>
                  <a:lnTo>
                    <a:pt x="9397" y="956"/>
                  </a:lnTo>
                  <a:lnTo>
                    <a:pt x="9400" y="933"/>
                  </a:lnTo>
                  <a:lnTo>
                    <a:pt x="9402" y="912"/>
                  </a:lnTo>
                  <a:lnTo>
                    <a:pt x="9402" y="889"/>
                  </a:lnTo>
                  <a:lnTo>
                    <a:pt x="9402" y="867"/>
                  </a:lnTo>
                  <a:lnTo>
                    <a:pt x="9402" y="845"/>
                  </a:lnTo>
                  <a:lnTo>
                    <a:pt x="9400" y="823"/>
                  </a:lnTo>
                  <a:lnTo>
                    <a:pt x="9397" y="801"/>
                  </a:lnTo>
                  <a:lnTo>
                    <a:pt x="9395" y="779"/>
                  </a:lnTo>
                  <a:lnTo>
                    <a:pt x="9391" y="757"/>
                  </a:lnTo>
                  <a:lnTo>
                    <a:pt x="9386" y="736"/>
                  </a:lnTo>
                  <a:lnTo>
                    <a:pt x="9380" y="714"/>
                  </a:lnTo>
                  <a:lnTo>
                    <a:pt x="9373" y="693"/>
                  </a:lnTo>
                  <a:lnTo>
                    <a:pt x="9366" y="671"/>
                  </a:lnTo>
                  <a:lnTo>
                    <a:pt x="9358" y="650"/>
                  </a:lnTo>
                  <a:lnTo>
                    <a:pt x="9350" y="630"/>
                  </a:lnTo>
                  <a:lnTo>
                    <a:pt x="9339" y="610"/>
                  </a:lnTo>
                  <a:lnTo>
                    <a:pt x="9328" y="590"/>
                  </a:lnTo>
                  <a:lnTo>
                    <a:pt x="9317" y="569"/>
                  </a:lnTo>
                  <a:lnTo>
                    <a:pt x="9304" y="551"/>
                  </a:lnTo>
                  <a:lnTo>
                    <a:pt x="9292" y="532"/>
                  </a:lnTo>
                  <a:lnTo>
                    <a:pt x="9278" y="513"/>
                  </a:lnTo>
                  <a:lnTo>
                    <a:pt x="9263" y="495"/>
                  </a:lnTo>
                  <a:lnTo>
                    <a:pt x="9248" y="478"/>
                  </a:lnTo>
                  <a:lnTo>
                    <a:pt x="9231" y="460"/>
                  </a:lnTo>
                  <a:lnTo>
                    <a:pt x="8944" y="174"/>
                  </a:lnTo>
                  <a:lnTo>
                    <a:pt x="8944" y="174"/>
                  </a:lnTo>
                  <a:lnTo>
                    <a:pt x="8923" y="153"/>
                  </a:lnTo>
                  <a:lnTo>
                    <a:pt x="8900" y="133"/>
                  </a:lnTo>
                  <a:lnTo>
                    <a:pt x="8876" y="115"/>
                  </a:lnTo>
                  <a:lnTo>
                    <a:pt x="8851" y="97"/>
                  </a:lnTo>
                  <a:lnTo>
                    <a:pt x="8827" y="82"/>
                  </a:lnTo>
                  <a:lnTo>
                    <a:pt x="8800" y="68"/>
                  </a:lnTo>
                  <a:lnTo>
                    <a:pt x="8775" y="56"/>
                  </a:lnTo>
                  <a:lnTo>
                    <a:pt x="8748" y="43"/>
                  </a:lnTo>
                  <a:lnTo>
                    <a:pt x="8721" y="33"/>
                  </a:lnTo>
                  <a:lnTo>
                    <a:pt x="8693" y="24"/>
                  </a:lnTo>
                  <a:lnTo>
                    <a:pt x="8666" y="17"/>
                  </a:lnTo>
                  <a:lnTo>
                    <a:pt x="8638" y="12"/>
                  </a:lnTo>
                  <a:lnTo>
                    <a:pt x="8609" y="7"/>
                  </a:lnTo>
                  <a:lnTo>
                    <a:pt x="8581" y="3"/>
                  </a:lnTo>
                  <a:lnTo>
                    <a:pt x="8552" y="2"/>
                  </a:lnTo>
                  <a:lnTo>
                    <a:pt x="8525" y="0"/>
                  </a:lnTo>
                  <a:lnTo>
                    <a:pt x="8496" y="2"/>
                  </a:lnTo>
                  <a:lnTo>
                    <a:pt x="8467" y="3"/>
                  </a:lnTo>
                  <a:lnTo>
                    <a:pt x="8439" y="7"/>
                  </a:lnTo>
                  <a:lnTo>
                    <a:pt x="8410" y="12"/>
                  </a:lnTo>
                  <a:lnTo>
                    <a:pt x="8382" y="17"/>
                  </a:lnTo>
                  <a:lnTo>
                    <a:pt x="8355" y="24"/>
                  </a:lnTo>
                  <a:lnTo>
                    <a:pt x="8327" y="33"/>
                  </a:lnTo>
                  <a:lnTo>
                    <a:pt x="8301" y="43"/>
                  </a:lnTo>
                  <a:lnTo>
                    <a:pt x="8274" y="56"/>
                  </a:lnTo>
                  <a:lnTo>
                    <a:pt x="8248" y="68"/>
                  </a:lnTo>
                  <a:lnTo>
                    <a:pt x="8222" y="82"/>
                  </a:lnTo>
                  <a:lnTo>
                    <a:pt x="8197" y="97"/>
                  </a:lnTo>
                  <a:lnTo>
                    <a:pt x="8172" y="115"/>
                  </a:lnTo>
                  <a:lnTo>
                    <a:pt x="8149" y="133"/>
                  </a:lnTo>
                  <a:lnTo>
                    <a:pt x="8127" y="153"/>
                  </a:lnTo>
                  <a:lnTo>
                    <a:pt x="8104" y="174"/>
                  </a:lnTo>
                  <a:lnTo>
                    <a:pt x="5730" y="2548"/>
                  </a:lnTo>
                  <a:lnTo>
                    <a:pt x="5730" y="2548"/>
                  </a:lnTo>
                  <a:lnTo>
                    <a:pt x="5710" y="2569"/>
                  </a:lnTo>
                  <a:lnTo>
                    <a:pt x="5690" y="2592"/>
                  </a:lnTo>
                  <a:lnTo>
                    <a:pt x="5672" y="2616"/>
                  </a:lnTo>
                  <a:lnTo>
                    <a:pt x="5655" y="2639"/>
                  </a:lnTo>
                  <a:lnTo>
                    <a:pt x="5640" y="2665"/>
                  </a:lnTo>
                  <a:lnTo>
                    <a:pt x="5626" y="2690"/>
                  </a:lnTo>
                  <a:lnTo>
                    <a:pt x="5612" y="2716"/>
                  </a:lnTo>
                  <a:lnTo>
                    <a:pt x="5601" y="2743"/>
                  </a:lnTo>
                  <a:lnTo>
                    <a:pt x="5590" y="2770"/>
                  </a:lnTo>
                  <a:lnTo>
                    <a:pt x="5582" y="2798"/>
                  </a:lnTo>
                  <a:lnTo>
                    <a:pt x="5574" y="2826"/>
                  </a:lnTo>
                  <a:lnTo>
                    <a:pt x="5568" y="2854"/>
                  </a:lnTo>
                  <a:lnTo>
                    <a:pt x="5564" y="2881"/>
                  </a:lnTo>
                  <a:lnTo>
                    <a:pt x="5560" y="2910"/>
                  </a:lnTo>
                  <a:lnTo>
                    <a:pt x="5558" y="2938"/>
                  </a:lnTo>
                  <a:lnTo>
                    <a:pt x="5558" y="2967"/>
                  </a:lnTo>
                  <a:lnTo>
                    <a:pt x="5558" y="2996"/>
                  </a:lnTo>
                  <a:lnTo>
                    <a:pt x="5560" y="3023"/>
                  </a:lnTo>
                  <a:lnTo>
                    <a:pt x="5564" y="3052"/>
                  </a:lnTo>
                  <a:lnTo>
                    <a:pt x="5568" y="3080"/>
                  </a:lnTo>
                  <a:lnTo>
                    <a:pt x="5574" y="3109"/>
                  </a:lnTo>
                  <a:lnTo>
                    <a:pt x="5582" y="3137"/>
                  </a:lnTo>
                  <a:lnTo>
                    <a:pt x="5590" y="3163"/>
                  </a:lnTo>
                  <a:lnTo>
                    <a:pt x="5601" y="3191"/>
                  </a:lnTo>
                  <a:lnTo>
                    <a:pt x="5612" y="3217"/>
                  </a:lnTo>
                  <a:lnTo>
                    <a:pt x="5624" y="3244"/>
                  </a:lnTo>
                  <a:lnTo>
                    <a:pt x="5640" y="3269"/>
                  </a:lnTo>
                  <a:lnTo>
                    <a:pt x="5655" y="3294"/>
                  </a:lnTo>
                  <a:lnTo>
                    <a:pt x="5672" y="3318"/>
                  </a:lnTo>
                  <a:lnTo>
                    <a:pt x="5690" y="3342"/>
                  </a:lnTo>
                  <a:lnTo>
                    <a:pt x="5710" y="3365"/>
                  </a:lnTo>
                  <a:lnTo>
                    <a:pt x="5730" y="3387"/>
                  </a:lnTo>
                  <a:lnTo>
                    <a:pt x="6017" y="3673"/>
                  </a:lnTo>
                  <a:close/>
                  <a:moveTo>
                    <a:pt x="6773" y="7310"/>
                  </a:moveTo>
                  <a:lnTo>
                    <a:pt x="6773" y="7310"/>
                  </a:lnTo>
                  <a:lnTo>
                    <a:pt x="6750" y="7288"/>
                  </a:lnTo>
                  <a:lnTo>
                    <a:pt x="6728" y="7269"/>
                  </a:lnTo>
                  <a:lnTo>
                    <a:pt x="6704" y="7250"/>
                  </a:lnTo>
                  <a:lnTo>
                    <a:pt x="6680" y="7234"/>
                  </a:lnTo>
                  <a:lnTo>
                    <a:pt x="6655" y="7218"/>
                  </a:lnTo>
                  <a:lnTo>
                    <a:pt x="6629" y="7204"/>
                  </a:lnTo>
                  <a:lnTo>
                    <a:pt x="6603" y="7191"/>
                  </a:lnTo>
                  <a:lnTo>
                    <a:pt x="6577" y="7180"/>
                  </a:lnTo>
                  <a:lnTo>
                    <a:pt x="6549" y="7170"/>
                  </a:lnTo>
                  <a:lnTo>
                    <a:pt x="6522" y="7161"/>
                  </a:lnTo>
                  <a:lnTo>
                    <a:pt x="6495" y="7153"/>
                  </a:lnTo>
                  <a:lnTo>
                    <a:pt x="6466" y="7147"/>
                  </a:lnTo>
                  <a:lnTo>
                    <a:pt x="6438" y="7142"/>
                  </a:lnTo>
                  <a:lnTo>
                    <a:pt x="6409" y="7140"/>
                  </a:lnTo>
                  <a:lnTo>
                    <a:pt x="6381" y="7137"/>
                  </a:lnTo>
                  <a:lnTo>
                    <a:pt x="6352" y="7136"/>
                  </a:lnTo>
                  <a:lnTo>
                    <a:pt x="6323" y="7137"/>
                  </a:lnTo>
                  <a:lnTo>
                    <a:pt x="6296" y="7140"/>
                  </a:lnTo>
                  <a:lnTo>
                    <a:pt x="6267" y="7142"/>
                  </a:lnTo>
                  <a:lnTo>
                    <a:pt x="6239" y="7147"/>
                  </a:lnTo>
                  <a:lnTo>
                    <a:pt x="6211" y="7153"/>
                  </a:lnTo>
                  <a:lnTo>
                    <a:pt x="6184" y="7161"/>
                  </a:lnTo>
                  <a:lnTo>
                    <a:pt x="6156" y="7170"/>
                  </a:lnTo>
                  <a:lnTo>
                    <a:pt x="6128" y="7180"/>
                  </a:lnTo>
                  <a:lnTo>
                    <a:pt x="6102" y="7191"/>
                  </a:lnTo>
                  <a:lnTo>
                    <a:pt x="6077" y="7204"/>
                  </a:lnTo>
                  <a:lnTo>
                    <a:pt x="6050" y="7218"/>
                  </a:lnTo>
                  <a:lnTo>
                    <a:pt x="6025" y="7234"/>
                  </a:lnTo>
                  <a:lnTo>
                    <a:pt x="6001" y="7250"/>
                  </a:lnTo>
                  <a:lnTo>
                    <a:pt x="5977" y="7269"/>
                  </a:lnTo>
                  <a:lnTo>
                    <a:pt x="5954" y="7288"/>
                  </a:lnTo>
                  <a:lnTo>
                    <a:pt x="5933" y="7310"/>
                  </a:lnTo>
                  <a:lnTo>
                    <a:pt x="1383" y="11859"/>
                  </a:lnTo>
                  <a:lnTo>
                    <a:pt x="1383" y="11859"/>
                  </a:lnTo>
                  <a:lnTo>
                    <a:pt x="1362" y="11881"/>
                  </a:lnTo>
                  <a:lnTo>
                    <a:pt x="1342" y="11904"/>
                  </a:lnTo>
                  <a:lnTo>
                    <a:pt x="1324" y="11928"/>
                  </a:lnTo>
                  <a:lnTo>
                    <a:pt x="1306" y="11952"/>
                  </a:lnTo>
                  <a:lnTo>
                    <a:pt x="1291" y="11977"/>
                  </a:lnTo>
                  <a:lnTo>
                    <a:pt x="1277" y="12002"/>
                  </a:lnTo>
                  <a:lnTo>
                    <a:pt x="1263" y="12029"/>
                  </a:lnTo>
                  <a:lnTo>
                    <a:pt x="1252" y="12055"/>
                  </a:lnTo>
                  <a:lnTo>
                    <a:pt x="1242" y="12082"/>
                  </a:lnTo>
                  <a:lnTo>
                    <a:pt x="1233" y="12109"/>
                  </a:lnTo>
                  <a:lnTo>
                    <a:pt x="1226" y="12137"/>
                  </a:lnTo>
                  <a:lnTo>
                    <a:pt x="1221" y="12165"/>
                  </a:lnTo>
                  <a:lnTo>
                    <a:pt x="1216" y="12194"/>
                  </a:lnTo>
                  <a:lnTo>
                    <a:pt x="1212" y="12221"/>
                  </a:lnTo>
                  <a:lnTo>
                    <a:pt x="1209" y="12250"/>
                  </a:lnTo>
                  <a:lnTo>
                    <a:pt x="1209" y="12279"/>
                  </a:lnTo>
                  <a:lnTo>
                    <a:pt x="1209" y="12307"/>
                  </a:lnTo>
                  <a:lnTo>
                    <a:pt x="1212" y="12336"/>
                  </a:lnTo>
                  <a:lnTo>
                    <a:pt x="1216" y="12365"/>
                  </a:lnTo>
                  <a:lnTo>
                    <a:pt x="1221" y="12393"/>
                  </a:lnTo>
                  <a:lnTo>
                    <a:pt x="1226" y="12420"/>
                  </a:lnTo>
                  <a:lnTo>
                    <a:pt x="1233" y="12448"/>
                  </a:lnTo>
                  <a:lnTo>
                    <a:pt x="1242" y="12476"/>
                  </a:lnTo>
                  <a:lnTo>
                    <a:pt x="1252" y="12502"/>
                  </a:lnTo>
                  <a:lnTo>
                    <a:pt x="1263" y="12530"/>
                  </a:lnTo>
                  <a:lnTo>
                    <a:pt x="1277" y="12555"/>
                  </a:lnTo>
                  <a:lnTo>
                    <a:pt x="1291" y="12581"/>
                  </a:lnTo>
                  <a:lnTo>
                    <a:pt x="1306" y="12605"/>
                  </a:lnTo>
                  <a:lnTo>
                    <a:pt x="1324" y="12630"/>
                  </a:lnTo>
                  <a:lnTo>
                    <a:pt x="1342" y="12654"/>
                  </a:lnTo>
                  <a:lnTo>
                    <a:pt x="1362" y="12677"/>
                  </a:lnTo>
                  <a:lnTo>
                    <a:pt x="1383" y="12698"/>
                  </a:lnTo>
                  <a:lnTo>
                    <a:pt x="1644" y="12960"/>
                  </a:lnTo>
                  <a:lnTo>
                    <a:pt x="1644" y="12960"/>
                  </a:lnTo>
                  <a:lnTo>
                    <a:pt x="1666" y="12982"/>
                  </a:lnTo>
                  <a:lnTo>
                    <a:pt x="1689" y="13001"/>
                  </a:lnTo>
                  <a:lnTo>
                    <a:pt x="1712" y="13020"/>
                  </a:lnTo>
                  <a:lnTo>
                    <a:pt x="1737" y="13036"/>
                  </a:lnTo>
                  <a:lnTo>
                    <a:pt x="1762" y="13051"/>
                  </a:lnTo>
                  <a:lnTo>
                    <a:pt x="1787" y="13066"/>
                  </a:lnTo>
                  <a:lnTo>
                    <a:pt x="1814" y="13079"/>
                  </a:lnTo>
                  <a:lnTo>
                    <a:pt x="1840" y="13090"/>
                  </a:lnTo>
                  <a:lnTo>
                    <a:pt x="1867" y="13100"/>
                  </a:lnTo>
                  <a:lnTo>
                    <a:pt x="1894" y="13109"/>
                  </a:lnTo>
                  <a:lnTo>
                    <a:pt x="1922" y="13117"/>
                  </a:lnTo>
                  <a:lnTo>
                    <a:pt x="1950" y="13123"/>
                  </a:lnTo>
                  <a:lnTo>
                    <a:pt x="1979" y="13128"/>
                  </a:lnTo>
                  <a:lnTo>
                    <a:pt x="2006" y="13130"/>
                  </a:lnTo>
                  <a:lnTo>
                    <a:pt x="2035" y="13133"/>
                  </a:lnTo>
                  <a:lnTo>
                    <a:pt x="2064" y="13133"/>
                  </a:lnTo>
                  <a:lnTo>
                    <a:pt x="2092" y="13133"/>
                  </a:lnTo>
                  <a:lnTo>
                    <a:pt x="2121" y="13130"/>
                  </a:lnTo>
                  <a:lnTo>
                    <a:pt x="2149" y="13128"/>
                  </a:lnTo>
                  <a:lnTo>
                    <a:pt x="2178" y="13123"/>
                  </a:lnTo>
                  <a:lnTo>
                    <a:pt x="2205" y="13117"/>
                  </a:lnTo>
                  <a:lnTo>
                    <a:pt x="2233" y="13109"/>
                  </a:lnTo>
                  <a:lnTo>
                    <a:pt x="2261" y="13100"/>
                  </a:lnTo>
                  <a:lnTo>
                    <a:pt x="2287" y="13090"/>
                  </a:lnTo>
                  <a:lnTo>
                    <a:pt x="2315" y="13079"/>
                  </a:lnTo>
                  <a:lnTo>
                    <a:pt x="2340" y="13066"/>
                  </a:lnTo>
                  <a:lnTo>
                    <a:pt x="2367" y="13051"/>
                  </a:lnTo>
                  <a:lnTo>
                    <a:pt x="2391" y="13036"/>
                  </a:lnTo>
                  <a:lnTo>
                    <a:pt x="2416" y="13020"/>
                  </a:lnTo>
                  <a:lnTo>
                    <a:pt x="2440" y="13001"/>
                  </a:lnTo>
                  <a:lnTo>
                    <a:pt x="2462" y="12982"/>
                  </a:lnTo>
                  <a:lnTo>
                    <a:pt x="2484" y="12960"/>
                  </a:lnTo>
                  <a:lnTo>
                    <a:pt x="7034" y="8411"/>
                  </a:lnTo>
                  <a:lnTo>
                    <a:pt x="7034" y="8411"/>
                  </a:lnTo>
                  <a:lnTo>
                    <a:pt x="7055" y="8389"/>
                  </a:lnTo>
                  <a:lnTo>
                    <a:pt x="7075" y="8366"/>
                  </a:lnTo>
                  <a:lnTo>
                    <a:pt x="7093" y="8342"/>
                  </a:lnTo>
                  <a:lnTo>
                    <a:pt x="7109" y="8318"/>
                  </a:lnTo>
                  <a:lnTo>
                    <a:pt x="7126" y="8293"/>
                  </a:lnTo>
                  <a:lnTo>
                    <a:pt x="7139" y="8268"/>
                  </a:lnTo>
                  <a:lnTo>
                    <a:pt x="7152" y="8241"/>
                  </a:lnTo>
                  <a:lnTo>
                    <a:pt x="7163" y="8215"/>
                  </a:lnTo>
                  <a:lnTo>
                    <a:pt x="7175" y="8187"/>
                  </a:lnTo>
                  <a:lnTo>
                    <a:pt x="7184" y="8161"/>
                  </a:lnTo>
                  <a:lnTo>
                    <a:pt x="7190" y="8133"/>
                  </a:lnTo>
                  <a:lnTo>
                    <a:pt x="7196" y="8104"/>
                  </a:lnTo>
                  <a:lnTo>
                    <a:pt x="7201" y="8076"/>
                  </a:lnTo>
                  <a:lnTo>
                    <a:pt x="7205" y="8047"/>
                  </a:lnTo>
                  <a:lnTo>
                    <a:pt x="7206" y="8020"/>
                  </a:lnTo>
                  <a:lnTo>
                    <a:pt x="7207" y="7991"/>
                  </a:lnTo>
                  <a:lnTo>
                    <a:pt x="7206" y="7962"/>
                  </a:lnTo>
                  <a:lnTo>
                    <a:pt x="7205" y="7934"/>
                  </a:lnTo>
                  <a:lnTo>
                    <a:pt x="7201" y="7905"/>
                  </a:lnTo>
                  <a:lnTo>
                    <a:pt x="7196" y="7877"/>
                  </a:lnTo>
                  <a:lnTo>
                    <a:pt x="7190" y="7850"/>
                  </a:lnTo>
                  <a:lnTo>
                    <a:pt x="7184" y="7822"/>
                  </a:lnTo>
                  <a:lnTo>
                    <a:pt x="7175" y="7794"/>
                  </a:lnTo>
                  <a:lnTo>
                    <a:pt x="7163" y="7767"/>
                  </a:lnTo>
                  <a:lnTo>
                    <a:pt x="7152" y="7740"/>
                  </a:lnTo>
                  <a:lnTo>
                    <a:pt x="7139" y="7714"/>
                  </a:lnTo>
                  <a:lnTo>
                    <a:pt x="7126" y="7688"/>
                  </a:lnTo>
                  <a:lnTo>
                    <a:pt x="7109" y="7663"/>
                  </a:lnTo>
                  <a:lnTo>
                    <a:pt x="7093" y="7639"/>
                  </a:lnTo>
                  <a:lnTo>
                    <a:pt x="7075" y="7615"/>
                  </a:lnTo>
                  <a:lnTo>
                    <a:pt x="7055" y="7593"/>
                  </a:lnTo>
                  <a:lnTo>
                    <a:pt x="7034" y="7570"/>
                  </a:lnTo>
                  <a:lnTo>
                    <a:pt x="6773" y="7310"/>
                  </a:lnTo>
                  <a:close/>
                  <a:moveTo>
                    <a:pt x="1043" y="12865"/>
                  </a:moveTo>
                  <a:lnTo>
                    <a:pt x="1043" y="12865"/>
                  </a:lnTo>
                  <a:lnTo>
                    <a:pt x="1020" y="12843"/>
                  </a:lnTo>
                  <a:lnTo>
                    <a:pt x="998" y="12824"/>
                  </a:lnTo>
                  <a:lnTo>
                    <a:pt x="974" y="12806"/>
                  </a:lnTo>
                  <a:lnTo>
                    <a:pt x="950" y="12789"/>
                  </a:lnTo>
                  <a:lnTo>
                    <a:pt x="925" y="12774"/>
                  </a:lnTo>
                  <a:lnTo>
                    <a:pt x="900" y="12759"/>
                  </a:lnTo>
                  <a:lnTo>
                    <a:pt x="873" y="12746"/>
                  </a:lnTo>
                  <a:lnTo>
                    <a:pt x="847" y="12735"/>
                  </a:lnTo>
                  <a:lnTo>
                    <a:pt x="820" y="12725"/>
                  </a:lnTo>
                  <a:lnTo>
                    <a:pt x="792" y="12716"/>
                  </a:lnTo>
                  <a:lnTo>
                    <a:pt x="765" y="12709"/>
                  </a:lnTo>
                  <a:lnTo>
                    <a:pt x="736" y="12702"/>
                  </a:lnTo>
                  <a:lnTo>
                    <a:pt x="708" y="12697"/>
                  </a:lnTo>
                  <a:lnTo>
                    <a:pt x="680" y="12695"/>
                  </a:lnTo>
                  <a:lnTo>
                    <a:pt x="651" y="12692"/>
                  </a:lnTo>
                  <a:lnTo>
                    <a:pt x="622" y="12691"/>
                  </a:lnTo>
                  <a:lnTo>
                    <a:pt x="595" y="12692"/>
                  </a:lnTo>
                  <a:lnTo>
                    <a:pt x="566" y="12695"/>
                  </a:lnTo>
                  <a:lnTo>
                    <a:pt x="537" y="12697"/>
                  </a:lnTo>
                  <a:lnTo>
                    <a:pt x="509" y="12702"/>
                  </a:lnTo>
                  <a:lnTo>
                    <a:pt x="481" y="12709"/>
                  </a:lnTo>
                  <a:lnTo>
                    <a:pt x="454" y="12716"/>
                  </a:lnTo>
                  <a:lnTo>
                    <a:pt x="426" y="12725"/>
                  </a:lnTo>
                  <a:lnTo>
                    <a:pt x="398" y="12735"/>
                  </a:lnTo>
                  <a:lnTo>
                    <a:pt x="372" y="12746"/>
                  </a:lnTo>
                  <a:lnTo>
                    <a:pt x="347" y="12759"/>
                  </a:lnTo>
                  <a:lnTo>
                    <a:pt x="320" y="12774"/>
                  </a:lnTo>
                  <a:lnTo>
                    <a:pt x="295" y="12789"/>
                  </a:lnTo>
                  <a:lnTo>
                    <a:pt x="271" y="12806"/>
                  </a:lnTo>
                  <a:lnTo>
                    <a:pt x="247" y="12824"/>
                  </a:lnTo>
                  <a:lnTo>
                    <a:pt x="225" y="12843"/>
                  </a:lnTo>
                  <a:lnTo>
                    <a:pt x="203" y="12865"/>
                  </a:lnTo>
                  <a:lnTo>
                    <a:pt x="173" y="12894"/>
                  </a:lnTo>
                  <a:lnTo>
                    <a:pt x="173" y="12894"/>
                  </a:lnTo>
                  <a:lnTo>
                    <a:pt x="153" y="12916"/>
                  </a:lnTo>
                  <a:lnTo>
                    <a:pt x="133" y="12939"/>
                  </a:lnTo>
                  <a:lnTo>
                    <a:pt x="115" y="12963"/>
                  </a:lnTo>
                  <a:lnTo>
                    <a:pt x="97" y="12987"/>
                  </a:lnTo>
                  <a:lnTo>
                    <a:pt x="82" y="13012"/>
                  </a:lnTo>
                  <a:lnTo>
                    <a:pt x="68" y="13037"/>
                  </a:lnTo>
                  <a:lnTo>
                    <a:pt x="55" y="13064"/>
                  </a:lnTo>
                  <a:lnTo>
                    <a:pt x="43" y="13090"/>
                  </a:lnTo>
                  <a:lnTo>
                    <a:pt x="33" y="13118"/>
                  </a:lnTo>
                  <a:lnTo>
                    <a:pt x="24" y="13144"/>
                  </a:lnTo>
                  <a:lnTo>
                    <a:pt x="17" y="13172"/>
                  </a:lnTo>
                  <a:lnTo>
                    <a:pt x="10" y="13201"/>
                  </a:lnTo>
                  <a:lnTo>
                    <a:pt x="7" y="13229"/>
                  </a:lnTo>
                  <a:lnTo>
                    <a:pt x="3" y="13258"/>
                  </a:lnTo>
                  <a:lnTo>
                    <a:pt x="0" y="13285"/>
                  </a:lnTo>
                  <a:lnTo>
                    <a:pt x="0" y="13314"/>
                  </a:lnTo>
                  <a:lnTo>
                    <a:pt x="0" y="13343"/>
                  </a:lnTo>
                  <a:lnTo>
                    <a:pt x="3" y="13371"/>
                  </a:lnTo>
                  <a:lnTo>
                    <a:pt x="7" y="13400"/>
                  </a:lnTo>
                  <a:lnTo>
                    <a:pt x="10" y="13428"/>
                  </a:lnTo>
                  <a:lnTo>
                    <a:pt x="17" y="13455"/>
                  </a:lnTo>
                  <a:lnTo>
                    <a:pt x="24" y="13483"/>
                  </a:lnTo>
                  <a:lnTo>
                    <a:pt x="33" y="13511"/>
                  </a:lnTo>
                  <a:lnTo>
                    <a:pt x="43" y="13538"/>
                  </a:lnTo>
                  <a:lnTo>
                    <a:pt x="55" y="13565"/>
                  </a:lnTo>
                  <a:lnTo>
                    <a:pt x="68" y="13591"/>
                  </a:lnTo>
                  <a:lnTo>
                    <a:pt x="82" y="13616"/>
                  </a:lnTo>
                  <a:lnTo>
                    <a:pt x="97" y="13642"/>
                  </a:lnTo>
                  <a:lnTo>
                    <a:pt x="115" y="13665"/>
                  </a:lnTo>
                  <a:lnTo>
                    <a:pt x="133" y="13689"/>
                  </a:lnTo>
                  <a:lnTo>
                    <a:pt x="153" y="13712"/>
                  </a:lnTo>
                  <a:lnTo>
                    <a:pt x="173" y="13735"/>
                  </a:lnTo>
                  <a:lnTo>
                    <a:pt x="609" y="14169"/>
                  </a:lnTo>
                  <a:lnTo>
                    <a:pt x="609" y="14169"/>
                  </a:lnTo>
                  <a:lnTo>
                    <a:pt x="630" y="14191"/>
                  </a:lnTo>
                  <a:lnTo>
                    <a:pt x="653" y="14209"/>
                  </a:lnTo>
                  <a:lnTo>
                    <a:pt x="677" y="14228"/>
                  </a:lnTo>
                  <a:lnTo>
                    <a:pt x="702" y="14245"/>
                  </a:lnTo>
                  <a:lnTo>
                    <a:pt x="726" y="14261"/>
                  </a:lnTo>
                  <a:lnTo>
                    <a:pt x="752" y="14275"/>
                  </a:lnTo>
                  <a:lnTo>
                    <a:pt x="777" y="14287"/>
                  </a:lnTo>
                  <a:lnTo>
                    <a:pt x="805" y="14299"/>
                  </a:lnTo>
                  <a:lnTo>
                    <a:pt x="832" y="14309"/>
                  </a:lnTo>
                  <a:lnTo>
                    <a:pt x="859" y="14318"/>
                  </a:lnTo>
                  <a:lnTo>
                    <a:pt x="887" y="14325"/>
                  </a:lnTo>
                  <a:lnTo>
                    <a:pt x="915" y="14332"/>
                  </a:lnTo>
                  <a:lnTo>
                    <a:pt x="944" y="14337"/>
                  </a:lnTo>
                  <a:lnTo>
                    <a:pt x="971" y="14339"/>
                  </a:lnTo>
                  <a:lnTo>
                    <a:pt x="1000" y="14342"/>
                  </a:lnTo>
                  <a:lnTo>
                    <a:pt x="1028" y="14343"/>
                  </a:lnTo>
                  <a:lnTo>
                    <a:pt x="1057" y="14342"/>
                  </a:lnTo>
                  <a:lnTo>
                    <a:pt x="1086" y="14339"/>
                  </a:lnTo>
                  <a:lnTo>
                    <a:pt x="1114" y="14337"/>
                  </a:lnTo>
                  <a:lnTo>
                    <a:pt x="1143" y="14332"/>
                  </a:lnTo>
                  <a:lnTo>
                    <a:pt x="1170" y="14325"/>
                  </a:lnTo>
                  <a:lnTo>
                    <a:pt x="1198" y="14318"/>
                  </a:lnTo>
                  <a:lnTo>
                    <a:pt x="1226" y="14309"/>
                  </a:lnTo>
                  <a:lnTo>
                    <a:pt x="1252" y="14299"/>
                  </a:lnTo>
                  <a:lnTo>
                    <a:pt x="1279" y="14287"/>
                  </a:lnTo>
                  <a:lnTo>
                    <a:pt x="1305" y="14275"/>
                  </a:lnTo>
                  <a:lnTo>
                    <a:pt x="1330" y="14261"/>
                  </a:lnTo>
                  <a:lnTo>
                    <a:pt x="1355" y="14245"/>
                  </a:lnTo>
                  <a:lnTo>
                    <a:pt x="1381" y="14228"/>
                  </a:lnTo>
                  <a:lnTo>
                    <a:pt x="1403" y="14209"/>
                  </a:lnTo>
                  <a:lnTo>
                    <a:pt x="1427" y="14191"/>
                  </a:lnTo>
                  <a:lnTo>
                    <a:pt x="1449" y="14169"/>
                  </a:lnTo>
                  <a:lnTo>
                    <a:pt x="1478" y="14140"/>
                  </a:lnTo>
                  <a:lnTo>
                    <a:pt x="1478" y="14140"/>
                  </a:lnTo>
                  <a:lnTo>
                    <a:pt x="1499" y="14117"/>
                  </a:lnTo>
                  <a:lnTo>
                    <a:pt x="1518" y="14095"/>
                  </a:lnTo>
                  <a:lnTo>
                    <a:pt x="1537" y="14071"/>
                  </a:lnTo>
                  <a:lnTo>
                    <a:pt x="1553" y="14047"/>
                  </a:lnTo>
                  <a:lnTo>
                    <a:pt x="1569" y="14022"/>
                  </a:lnTo>
                  <a:lnTo>
                    <a:pt x="1583" y="13997"/>
                  </a:lnTo>
                  <a:lnTo>
                    <a:pt x="1596" y="13970"/>
                  </a:lnTo>
                  <a:lnTo>
                    <a:pt x="1607" y="13944"/>
                  </a:lnTo>
                  <a:lnTo>
                    <a:pt x="1619" y="13916"/>
                  </a:lnTo>
                  <a:lnTo>
                    <a:pt x="1627" y="13890"/>
                  </a:lnTo>
                  <a:lnTo>
                    <a:pt x="1634" y="13861"/>
                  </a:lnTo>
                  <a:lnTo>
                    <a:pt x="1640" y="13833"/>
                  </a:lnTo>
                  <a:lnTo>
                    <a:pt x="1645" y="13805"/>
                  </a:lnTo>
                  <a:lnTo>
                    <a:pt x="1649" y="13776"/>
                  </a:lnTo>
                  <a:lnTo>
                    <a:pt x="1650" y="13749"/>
                  </a:lnTo>
                  <a:lnTo>
                    <a:pt x="1651" y="13720"/>
                  </a:lnTo>
                  <a:lnTo>
                    <a:pt x="1650" y="13691"/>
                  </a:lnTo>
                  <a:lnTo>
                    <a:pt x="1649" y="13663"/>
                  </a:lnTo>
                  <a:lnTo>
                    <a:pt x="1645" y="13634"/>
                  </a:lnTo>
                  <a:lnTo>
                    <a:pt x="1640" y="13606"/>
                  </a:lnTo>
                  <a:lnTo>
                    <a:pt x="1634" y="13579"/>
                  </a:lnTo>
                  <a:lnTo>
                    <a:pt x="1627" y="13550"/>
                  </a:lnTo>
                  <a:lnTo>
                    <a:pt x="1619" y="13523"/>
                  </a:lnTo>
                  <a:lnTo>
                    <a:pt x="1607" y="13496"/>
                  </a:lnTo>
                  <a:lnTo>
                    <a:pt x="1596" y="13469"/>
                  </a:lnTo>
                  <a:lnTo>
                    <a:pt x="1583" y="13443"/>
                  </a:lnTo>
                  <a:lnTo>
                    <a:pt x="1569" y="13417"/>
                  </a:lnTo>
                  <a:lnTo>
                    <a:pt x="1553" y="13392"/>
                  </a:lnTo>
                  <a:lnTo>
                    <a:pt x="1537" y="13368"/>
                  </a:lnTo>
                  <a:lnTo>
                    <a:pt x="1518" y="13344"/>
                  </a:lnTo>
                  <a:lnTo>
                    <a:pt x="1499" y="13322"/>
                  </a:lnTo>
                  <a:lnTo>
                    <a:pt x="1478" y="13299"/>
                  </a:lnTo>
                  <a:lnTo>
                    <a:pt x="1043" y="12865"/>
                  </a:lnTo>
                  <a:close/>
                  <a:moveTo>
                    <a:pt x="7856" y="6053"/>
                  </a:moveTo>
                  <a:lnTo>
                    <a:pt x="7856" y="6053"/>
                  </a:lnTo>
                  <a:lnTo>
                    <a:pt x="7833" y="6032"/>
                  </a:lnTo>
                  <a:lnTo>
                    <a:pt x="7811" y="6013"/>
                  </a:lnTo>
                  <a:lnTo>
                    <a:pt x="7787" y="5994"/>
                  </a:lnTo>
                  <a:lnTo>
                    <a:pt x="7763" y="5977"/>
                  </a:lnTo>
                  <a:lnTo>
                    <a:pt x="7738" y="5961"/>
                  </a:lnTo>
                  <a:lnTo>
                    <a:pt x="7712" y="5947"/>
                  </a:lnTo>
                  <a:lnTo>
                    <a:pt x="7686" y="5935"/>
                  </a:lnTo>
                  <a:lnTo>
                    <a:pt x="7660" y="5923"/>
                  </a:lnTo>
                  <a:lnTo>
                    <a:pt x="7633" y="5913"/>
                  </a:lnTo>
                  <a:lnTo>
                    <a:pt x="7605" y="5904"/>
                  </a:lnTo>
                  <a:lnTo>
                    <a:pt x="7578" y="5897"/>
                  </a:lnTo>
                  <a:lnTo>
                    <a:pt x="7550" y="5890"/>
                  </a:lnTo>
                  <a:lnTo>
                    <a:pt x="7521" y="5885"/>
                  </a:lnTo>
                  <a:lnTo>
                    <a:pt x="7493" y="5883"/>
                  </a:lnTo>
                  <a:lnTo>
                    <a:pt x="7464" y="5880"/>
                  </a:lnTo>
                  <a:lnTo>
                    <a:pt x="7435" y="5879"/>
                  </a:lnTo>
                  <a:lnTo>
                    <a:pt x="7408" y="5880"/>
                  </a:lnTo>
                  <a:lnTo>
                    <a:pt x="7379" y="5883"/>
                  </a:lnTo>
                  <a:lnTo>
                    <a:pt x="7350" y="5885"/>
                  </a:lnTo>
                  <a:lnTo>
                    <a:pt x="7322" y="5890"/>
                  </a:lnTo>
                  <a:lnTo>
                    <a:pt x="7294" y="5897"/>
                  </a:lnTo>
                  <a:lnTo>
                    <a:pt x="7267" y="5904"/>
                  </a:lnTo>
                  <a:lnTo>
                    <a:pt x="7239" y="5913"/>
                  </a:lnTo>
                  <a:lnTo>
                    <a:pt x="7212" y="5923"/>
                  </a:lnTo>
                  <a:lnTo>
                    <a:pt x="7185" y="5935"/>
                  </a:lnTo>
                  <a:lnTo>
                    <a:pt x="7160" y="5947"/>
                  </a:lnTo>
                  <a:lnTo>
                    <a:pt x="7133" y="5961"/>
                  </a:lnTo>
                  <a:lnTo>
                    <a:pt x="7109" y="5977"/>
                  </a:lnTo>
                  <a:lnTo>
                    <a:pt x="7084" y="5994"/>
                  </a:lnTo>
                  <a:lnTo>
                    <a:pt x="7060" y="6013"/>
                  </a:lnTo>
                  <a:lnTo>
                    <a:pt x="7037" y="6032"/>
                  </a:lnTo>
                  <a:lnTo>
                    <a:pt x="7016" y="6053"/>
                  </a:lnTo>
                  <a:lnTo>
                    <a:pt x="6986" y="6082"/>
                  </a:lnTo>
                  <a:lnTo>
                    <a:pt x="6986" y="6082"/>
                  </a:lnTo>
                  <a:lnTo>
                    <a:pt x="6966" y="6105"/>
                  </a:lnTo>
                  <a:lnTo>
                    <a:pt x="6946" y="6127"/>
                  </a:lnTo>
                  <a:lnTo>
                    <a:pt x="6928" y="6151"/>
                  </a:lnTo>
                  <a:lnTo>
                    <a:pt x="6910" y="6175"/>
                  </a:lnTo>
                  <a:lnTo>
                    <a:pt x="6895" y="6200"/>
                  </a:lnTo>
                  <a:lnTo>
                    <a:pt x="6881" y="6225"/>
                  </a:lnTo>
                  <a:lnTo>
                    <a:pt x="6867" y="6252"/>
                  </a:lnTo>
                  <a:lnTo>
                    <a:pt x="6856" y="6278"/>
                  </a:lnTo>
                  <a:lnTo>
                    <a:pt x="6846" y="6306"/>
                  </a:lnTo>
                  <a:lnTo>
                    <a:pt x="6837" y="6332"/>
                  </a:lnTo>
                  <a:lnTo>
                    <a:pt x="6830" y="6360"/>
                  </a:lnTo>
                  <a:lnTo>
                    <a:pt x="6823" y="6389"/>
                  </a:lnTo>
                  <a:lnTo>
                    <a:pt x="6820" y="6417"/>
                  </a:lnTo>
                  <a:lnTo>
                    <a:pt x="6816" y="6446"/>
                  </a:lnTo>
                  <a:lnTo>
                    <a:pt x="6813" y="6473"/>
                  </a:lnTo>
                  <a:lnTo>
                    <a:pt x="6813" y="6502"/>
                  </a:lnTo>
                  <a:lnTo>
                    <a:pt x="6813" y="6531"/>
                  </a:lnTo>
                  <a:lnTo>
                    <a:pt x="6816" y="6559"/>
                  </a:lnTo>
                  <a:lnTo>
                    <a:pt x="6820" y="6588"/>
                  </a:lnTo>
                  <a:lnTo>
                    <a:pt x="6823" y="6616"/>
                  </a:lnTo>
                  <a:lnTo>
                    <a:pt x="6830" y="6643"/>
                  </a:lnTo>
                  <a:lnTo>
                    <a:pt x="6837" y="6671"/>
                  </a:lnTo>
                  <a:lnTo>
                    <a:pt x="6846" y="6699"/>
                  </a:lnTo>
                  <a:lnTo>
                    <a:pt x="6856" y="6727"/>
                  </a:lnTo>
                  <a:lnTo>
                    <a:pt x="6867" y="6753"/>
                  </a:lnTo>
                  <a:lnTo>
                    <a:pt x="6881" y="6779"/>
                  </a:lnTo>
                  <a:lnTo>
                    <a:pt x="6895" y="6805"/>
                  </a:lnTo>
                  <a:lnTo>
                    <a:pt x="6910" y="6830"/>
                  </a:lnTo>
                  <a:lnTo>
                    <a:pt x="6928" y="6854"/>
                  </a:lnTo>
                  <a:lnTo>
                    <a:pt x="6946" y="6878"/>
                  </a:lnTo>
                  <a:lnTo>
                    <a:pt x="6966" y="6900"/>
                  </a:lnTo>
                  <a:lnTo>
                    <a:pt x="6986" y="6923"/>
                  </a:lnTo>
                  <a:lnTo>
                    <a:pt x="7422" y="7357"/>
                  </a:lnTo>
                  <a:lnTo>
                    <a:pt x="7422" y="7357"/>
                  </a:lnTo>
                  <a:lnTo>
                    <a:pt x="7443" y="7379"/>
                  </a:lnTo>
                  <a:lnTo>
                    <a:pt x="7466" y="7398"/>
                  </a:lnTo>
                  <a:lnTo>
                    <a:pt x="7490" y="7417"/>
                  </a:lnTo>
                  <a:lnTo>
                    <a:pt x="7515" y="7433"/>
                  </a:lnTo>
                  <a:lnTo>
                    <a:pt x="7539" y="7448"/>
                  </a:lnTo>
                  <a:lnTo>
                    <a:pt x="7565" y="7463"/>
                  </a:lnTo>
                  <a:lnTo>
                    <a:pt x="7592" y="7476"/>
                  </a:lnTo>
                  <a:lnTo>
                    <a:pt x="7618" y="7487"/>
                  </a:lnTo>
                  <a:lnTo>
                    <a:pt x="7644" y="7497"/>
                  </a:lnTo>
                  <a:lnTo>
                    <a:pt x="7672" y="7506"/>
                  </a:lnTo>
                  <a:lnTo>
                    <a:pt x="7700" y="7513"/>
                  </a:lnTo>
                  <a:lnTo>
                    <a:pt x="7728" y="7520"/>
                  </a:lnTo>
                  <a:lnTo>
                    <a:pt x="7757" y="7525"/>
                  </a:lnTo>
                  <a:lnTo>
                    <a:pt x="7784" y="7527"/>
                  </a:lnTo>
                  <a:lnTo>
                    <a:pt x="7813" y="7530"/>
                  </a:lnTo>
                  <a:lnTo>
                    <a:pt x="7841" y="7530"/>
                  </a:lnTo>
                  <a:lnTo>
                    <a:pt x="7870" y="7530"/>
                  </a:lnTo>
                  <a:lnTo>
                    <a:pt x="7899" y="7527"/>
                  </a:lnTo>
                  <a:lnTo>
                    <a:pt x="7927" y="7525"/>
                  </a:lnTo>
                  <a:lnTo>
                    <a:pt x="7955" y="7520"/>
                  </a:lnTo>
                  <a:lnTo>
                    <a:pt x="7983" y="7513"/>
                  </a:lnTo>
                  <a:lnTo>
                    <a:pt x="8011" y="7506"/>
                  </a:lnTo>
                  <a:lnTo>
                    <a:pt x="8039" y="7497"/>
                  </a:lnTo>
                  <a:lnTo>
                    <a:pt x="8065" y="7487"/>
                  </a:lnTo>
                  <a:lnTo>
                    <a:pt x="8091" y="7476"/>
                  </a:lnTo>
                  <a:lnTo>
                    <a:pt x="8118" y="7463"/>
                  </a:lnTo>
                  <a:lnTo>
                    <a:pt x="8143" y="7448"/>
                  </a:lnTo>
                  <a:lnTo>
                    <a:pt x="8168" y="7433"/>
                  </a:lnTo>
                  <a:lnTo>
                    <a:pt x="8193" y="7417"/>
                  </a:lnTo>
                  <a:lnTo>
                    <a:pt x="8216" y="7398"/>
                  </a:lnTo>
                  <a:lnTo>
                    <a:pt x="8239" y="7379"/>
                  </a:lnTo>
                  <a:lnTo>
                    <a:pt x="8261" y="7357"/>
                  </a:lnTo>
                  <a:lnTo>
                    <a:pt x="8290" y="7328"/>
                  </a:lnTo>
                  <a:lnTo>
                    <a:pt x="8290" y="7328"/>
                  </a:lnTo>
                  <a:lnTo>
                    <a:pt x="8312" y="7306"/>
                  </a:lnTo>
                  <a:lnTo>
                    <a:pt x="8332" y="7283"/>
                  </a:lnTo>
                  <a:lnTo>
                    <a:pt x="8350" y="7259"/>
                  </a:lnTo>
                  <a:lnTo>
                    <a:pt x="8366" y="7235"/>
                  </a:lnTo>
                  <a:lnTo>
                    <a:pt x="8382" y="7210"/>
                  </a:lnTo>
                  <a:lnTo>
                    <a:pt x="8396" y="7185"/>
                  </a:lnTo>
                  <a:lnTo>
                    <a:pt x="8409" y="7158"/>
                  </a:lnTo>
                  <a:lnTo>
                    <a:pt x="8420" y="7132"/>
                  </a:lnTo>
                  <a:lnTo>
                    <a:pt x="8431" y="7104"/>
                  </a:lnTo>
                  <a:lnTo>
                    <a:pt x="8440" y="7078"/>
                  </a:lnTo>
                  <a:lnTo>
                    <a:pt x="8447" y="7050"/>
                  </a:lnTo>
                  <a:lnTo>
                    <a:pt x="8453" y="7021"/>
                  </a:lnTo>
                  <a:lnTo>
                    <a:pt x="8458" y="6993"/>
                  </a:lnTo>
                  <a:lnTo>
                    <a:pt x="8462" y="6965"/>
                  </a:lnTo>
                  <a:lnTo>
                    <a:pt x="8463" y="6937"/>
                  </a:lnTo>
                  <a:lnTo>
                    <a:pt x="8464" y="6908"/>
                  </a:lnTo>
                  <a:lnTo>
                    <a:pt x="8463" y="6879"/>
                  </a:lnTo>
                  <a:lnTo>
                    <a:pt x="8462" y="6851"/>
                  </a:lnTo>
                  <a:lnTo>
                    <a:pt x="8458" y="6822"/>
                  </a:lnTo>
                  <a:lnTo>
                    <a:pt x="8453" y="6795"/>
                  </a:lnTo>
                  <a:lnTo>
                    <a:pt x="8447" y="6767"/>
                  </a:lnTo>
                  <a:lnTo>
                    <a:pt x="8439" y="6738"/>
                  </a:lnTo>
                  <a:lnTo>
                    <a:pt x="8431" y="6711"/>
                  </a:lnTo>
                  <a:lnTo>
                    <a:pt x="8420" y="6684"/>
                  </a:lnTo>
                  <a:lnTo>
                    <a:pt x="8409" y="6657"/>
                  </a:lnTo>
                  <a:lnTo>
                    <a:pt x="8396" y="6631"/>
                  </a:lnTo>
                  <a:lnTo>
                    <a:pt x="8382" y="6606"/>
                  </a:lnTo>
                  <a:lnTo>
                    <a:pt x="8366" y="6580"/>
                  </a:lnTo>
                  <a:lnTo>
                    <a:pt x="8350" y="6557"/>
                  </a:lnTo>
                  <a:lnTo>
                    <a:pt x="8331" y="6533"/>
                  </a:lnTo>
                  <a:lnTo>
                    <a:pt x="8312" y="6510"/>
                  </a:lnTo>
                  <a:lnTo>
                    <a:pt x="8290" y="6487"/>
                  </a:lnTo>
                  <a:lnTo>
                    <a:pt x="7856" y="6053"/>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grpSp>
      <p:grpSp>
        <p:nvGrpSpPr>
          <p:cNvPr id="28" name="组合 27"/>
          <p:cNvGrpSpPr/>
          <p:nvPr/>
        </p:nvGrpSpPr>
        <p:grpSpPr>
          <a:xfrm>
            <a:off x="5467338" y="1797570"/>
            <a:ext cx="1191091" cy="3839690"/>
            <a:chOff x="16213424" y="-193339"/>
            <a:chExt cx="1824037" cy="5880101"/>
          </a:xfrm>
        </p:grpSpPr>
        <p:sp>
          <p:nvSpPr>
            <p:cNvPr id="29" name="Freeform 5"/>
            <p:cNvSpPr/>
            <p:nvPr/>
          </p:nvSpPr>
          <p:spPr bwMode="auto">
            <a:xfrm>
              <a:off x="17257999" y="1094124"/>
              <a:ext cx="519113" cy="4592638"/>
            </a:xfrm>
            <a:custGeom>
              <a:avLst/>
              <a:gdLst>
                <a:gd name="T0" fmla="*/ 0 w 327"/>
                <a:gd name="T1" fmla="*/ 155 h 2893"/>
                <a:gd name="T2" fmla="*/ 0 w 327"/>
                <a:gd name="T3" fmla="*/ 2893 h 2893"/>
                <a:gd name="T4" fmla="*/ 327 w 327"/>
                <a:gd name="T5" fmla="*/ 2738 h 2893"/>
                <a:gd name="T6" fmla="*/ 327 w 327"/>
                <a:gd name="T7" fmla="*/ 0 h 2893"/>
                <a:gd name="T8" fmla="*/ 0 w 327"/>
                <a:gd name="T9" fmla="*/ 155 h 2893"/>
              </a:gdLst>
              <a:ahLst/>
              <a:cxnLst>
                <a:cxn ang="0">
                  <a:pos x="T0" y="T1"/>
                </a:cxn>
                <a:cxn ang="0">
                  <a:pos x="T2" y="T3"/>
                </a:cxn>
                <a:cxn ang="0">
                  <a:pos x="T4" y="T5"/>
                </a:cxn>
                <a:cxn ang="0">
                  <a:pos x="T6" y="T7"/>
                </a:cxn>
                <a:cxn ang="0">
                  <a:pos x="T8" y="T9"/>
                </a:cxn>
              </a:cxnLst>
              <a:rect l="0" t="0" r="r" b="b"/>
              <a:pathLst>
                <a:path w="327" h="2893">
                  <a:moveTo>
                    <a:pt x="0" y="155"/>
                  </a:moveTo>
                  <a:lnTo>
                    <a:pt x="0" y="2893"/>
                  </a:lnTo>
                  <a:lnTo>
                    <a:pt x="327" y="2738"/>
                  </a:lnTo>
                  <a:lnTo>
                    <a:pt x="327" y="0"/>
                  </a:lnTo>
                  <a:lnTo>
                    <a:pt x="0" y="155"/>
                  </a:lnTo>
                  <a:close/>
                </a:path>
              </a:pathLst>
            </a:custGeom>
            <a:solidFill>
              <a:schemeClr val="accent4">
                <a:lumMod val="90000"/>
              </a:schemeClr>
            </a:solidFill>
            <a:ln>
              <a:noFill/>
            </a:ln>
          </p:spPr>
          <p:txBody>
            <a:bodyPr vert="horz" wrap="square" lIns="91440" tIns="45720" rIns="91440" bIns="45720" numCol="1" anchor="t" anchorCtr="0" compatLnSpc="1"/>
            <a:lstStyle/>
            <a:p>
              <a:endParaRPr lang="zh-CN" altLang="en-US"/>
            </a:p>
          </p:txBody>
        </p:sp>
        <p:sp>
          <p:nvSpPr>
            <p:cNvPr id="30" name="Freeform 6"/>
            <p:cNvSpPr/>
            <p:nvPr/>
          </p:nvSpPr>
          <p:spPr bwMode="auto">
            <a:xfrm>
              <a:off x="16213424" y="52724"/>
              <a:ext cx="1304925" cy="5634038"/>
            </a:xfrm>
            <a:custGeom>
              <a:avLst/>
              <a:gdLst>
                <a:gd name="T0" fmla="*/ 822 w 822"/>
                <a:gd name="T1" fmla="*/ 857 h 3549"/>
                <a:gd name="T2" fmla="*/ 457 w 822"/>
                <a:gd name="T3" fmla="*/ 0 h 3549"/>
                <a:gd name="T4" fmla="*/ 0 w 822"/>
                <a:gd name="T5" fmla="*/ 620 h 3549"/>
                <a:gd name="T6" fmla="*/ 164 w 822"/>
                <a:gd name="T7" fmla="*/ 666 h 3549"/>
                <a:gd name="T8" fmla="*/ 164 w 822"/>
                <a:gd name="T9" fmla="*/ 3404 h 3549"/>
                <a:gd name="T10" fmla="*/ 658 w 822"/>
                <a:gd name="T11" fmla="*/ 3549 h 3549"/>
                <a:gd name="T12" fmla="*/ 658 w 822"/>
                <a:gd name="T13" fmla="*/ 811 h 3549"/>
                <a:gd name="T14" fmla="*/ 822 w 822"/>
                <a:gd name="T15" fmla="*/ 857 h 3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2" h="3549">
                  <a:moveTo>
                    <a:pt x="822" y="857"/>
                  </a:moveTo>
                  <a:lnTo>
                    <a:pt x="457" y="0"/>
                  </a:lnTo>
                  <a:lnTo>
                    <a:pt x="0" y="620"/>
                  </a:lnTo>
                  <a:lnTo>
                    <a:pt x="164" y="666"/>
                  </a:lnTo>
                  <a:lnTo>
                    <a:pt x="164" y="3404"/>
                  </a:lnTo>
                  <a:lnTo>
                    <a:pt x="658" y="3549"/>
                  </a:lnTo>
                  <a:lnTo>
                    <a:pt x="658" y="811"/>
                  </a:lnTo>
                  <a:lnTo>
                    <a:pt x="822" y="857"/>
                  </a:lnTo>
                  <a:close/>
                </a:path>
              </a:pathLst>
            </a:custGeom>
            <a:solidFill>
              <a:srgbClr val="FFCCC9"/>
            </a:solidFill>
            <a:ln>
              <a:noFill/>
            </a:ln>
          </p:spPr>
          <p:txBody>
            <a:bodyPr vert="horz" wrap="square" lIns="91440" tIns="45720" rIns="91440" bIns="45720" numCol="1" anchor="t" anchorCtr="0" compatLnSpc="1"/>
            <a:lstStyle/>
            <a:p>
              <a:endParaRPr lang="zh-CN" altLang="en-US"/>
            </a:p>
          </p:txBody>
        </p:sp>
        <p:sp>
          <p:nvSpPr>
            <p:cNvPr id="31" name="Freeform 7"/>
            <p:cNvSpPr/>
            <p:nvPr/>
          </p:nvSpPr>
          <p:spPr bwMode="auto">
            <a:xfrm>
              <a:off x="16938911" y="-193339"/>
              <a:ext cx="1098550" cy="1606550"/>
            </a:xfrm>
            <a:custGeom>
              <a:avLst/>
              <a:gdLst>
                <a:gd name="T0" fmla="*/ 0 w 692"/>
                <a:gd name="T1" fmla="*/ 155 h 1012"/>
                <a:gd name="T2" fmla="*/ 327 w 692"/>
                <a:gd name="T3" fmla="*/ 0 h 1012"/>
                <a:gd name="T4" fmla="*/ 692 w 692"/>
                <a:gd name="T5" fmla="*/ 859 h 1012"/>
                <a:gd name="T6" fmla="*/ 365 w 692"/>
                <a:gd name="T7" fmla="*/ 1012 h 1012"/>
                <a:gd name="T8" fmla="*/ 0 w 692"/>
                <a:gd name="T9" fmla="*/ 155 h 1012"/>
              </a:gdLst>
              <a:ahLst/>
              <a:cxnLst>
                <a:cxn ang="0">
                  <a:pos x="T0" y="T1"/>
                </a:cxn>
                <a:cxn ang="0">
                  <a:pos x="T2" y="T3"/>
                </a:cxn>
                <a:cxn ang="0">
                  <a:pos x="T4" y="T5"/>
                </a:cxn>
                <a:cxn ang="0">
                  <a:pos x="T6" y="T7"/>
                </a:cxn>
                <a:cxn ang="0">
                  <a:pos x="T8" y="T9"/>
                </a:cxn>
              </a:cxnLst>
              <a:rect l="0" t="0" r="r" b="b"/>
              <a:pathLst>
                <a:path w="692" h="1012">
                  <a:moveTo>
                    <a:pt x="0" y="155"/>
                  </a:moveTo>
                  <a:lnTo>
                    <a:pt x="327" y="0"/>
                  </a:lnTo>
                  <a:lnTo>
                    <a:pt x="692" y="859"/>
                  </a:lnTo>
                  <a:lnTo>
                    <a:pt x="365" y="1012"/>
                  </a:lnTo>
                  <a:lnTo>
                    <a:pt x="0" y="155"/>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grpSp>
      <p:grpSp>
        <p:nvGrpSpPr>
          <p:cNvPr id="32" name="组合 31"/>
          <p:cNvGrpSpPr/>
          <p:nvPr/>
        </p:nvGrpSpPr>
        <p:grpSpPr>
          <a:xfrm>
            <a:off x="5298366" y="3189769"/>
            <a:ext cx="851076" cy="2606096"/>
            <a:chOff x="15954661" y="1938674"/>
            <a:chExt cx="1303338" cy="3990975"/>
          </a:xfrm>
        </p:grpSpPr>
        <p:sp>
          <p:nvSpPr>
            <p:cNvPr id="33" name="Freeform 8"/>
            <p:cNvSpPr/>
            <p:nvPr/>
          </p:nvSpPr>
          <p:spPr bwMode="auto">
            <a:xfrm>
              <a:off x="15954661" y="2181561"/>
              <a:ext cx="784225" cy="3748088"/>
            </a:xfrm>
            <a:custGeom>
              <a:avLst/>
              <a:gdLst>
                <a:gd name="T0" fmla="*/ 494 w 494"/>
                <a:gd name="T1" fmla="*/ 2361 h 2361"/>
                <a:gd name="T2" fmla="*/ 0 w 494"/>
                <a:gd name="T3" fmla="*/ 2218 h 2361"/>
                <a:gd name="T4" fmla="*/ 0 w 494"/>
                <a:gd name="T5" fmla="*/ 0 h 2361"/>
                <a:gd name="T6" fmla="*/ 494 w 494"/>
                <a:gd name="T7" fmla="*/ 145 h 2361"/>
                <a:gd name="T8" fmla="*/ 494 w 494"/>
                <a:gd name="T9" fmla="*/ 2361 h 2361"/>
              </a:gdLst>
              <a:ahLst/>
              <a:cxnLst>
                <a:cxn ang="0">
                  <a:pos x="T0" y="T1"/>
                </a:cxn>
                <a:cxn ang="0">
                  <a:pos x="T2" y="T3"/>
                </a:cxn>
                <a:cxn ang="0">
                  <a:pos x="T4" y="T5"/>
                </a:cxn>
                <a:cxn ang="0">
                  <a:pos x="T6" y="T7"/>
                </a:cxn>
                <a:cxn ang="0">
                  <a:pos x="T8" y="T9"/>
                </a:cxn>
              </a:cxnLst>
              <a:rect l="0" t="0" r="r" b="b"/>
              <a:pathLst>
                <a:path w="494" h="2361">
                  <a:moveTo>
                    <a:pt x="494" y="2361"/>
                  </a:moveTo>
                  <a:lnTo>
                    <a:pt x="0" y="2218"/>
                  </a:lnTo>
                  <a:lnTo>
                    <a:pt x="0" y="0"/>
                  </a:lnTo>
                  <a:lnTo>
                    <a:pt x="494" y="145"/>
                  </a:lnTo>
                  <a:lnTo>
                    <a:pt x="494" y="2361"/>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zh-CN" altLang="en-US"/>
            </a:p>
          </p:txBody>
        </p:sp>
        <p:sp>
          <p:nvSpPr>
            <p:cNvPr id="34" name="Freeform 9"/>
            <p:cNvSpPr/>
            <p:nvPr/>
          </p:nvSpPr>
          <p:spPr bwMode="auto">
            <a:xfrm>
              <a:off x="15954661" y="1938674"/>
              <a:ext cx="1303338" cy="473075"/>
            </a:xfrm>
            <a:custGeom>
              <a:avLst/>
              <a:gdLst>
                <a:gd name="T0" fmla="*/ 0 w 821"/>
                <a:gd name="T1" fmla="*/ 153 h 298"/>
                <a:gd name="T2" fmla="*/ 327 w 821"/>
                <a:gd name="T3" fmla="*/ 0 h 298"/>
                <a:gd name="T4" fmla="*/ 821 w 821"/>
                <a:gd name="T5" fmla="*/ 143 h 298"/>
                <a:gd name="T6" fmla="*/ 494 w 821"/>
                <a:gd name="T7" fmla="*/ 298 h 298"/>
                <a:gd name="T8" fmla="*/ 0 w 821"/>
                <a:gd name="T9" fmla="*/ 153 h 298"/>
              </a:gdLst>
              <a:ahLst/>
              <a:cxnLst>
                <a:cxn ang="0">
                  <a:pos x="T0" y="T1"/>
                </a:cxn>
                <a:cxn ang="0">
                  <a:pos x="T2" y="T3"/>
                </a:cxn>
                <a:cxn ang="0">
                  <a:pos x="T4" y="T5"/>
                </a:cxn>
                <a:cxn ang="0">
                  <a:pos x="T6" y="T7"/>
                </a:cxn>
                <a:cxn ang="0">
                  <a:pos x="T8" y="T9"/>
                </a:cxn>
              </a:cxnLst>
              <a:rect l="0" t="0" r="r" b="b"/>
              <a:pathLst>
                <a:path w="821" h="298">
                  <a:moveTo>
                    <a:pt x="0" y="153"/>
                  </a:moveTo>
                  <a:lnTo>
                    <a:pt x="327" y="0"/>
                  </a:lnTo>
                  <a:lnTo>
                    <a:pt x="821" y="143"/>
                  </a:lnTo>
                  <a:lnTo>
                    <a:pt x="494" y="298"/>
                  </a:lnTo>
                  <a:lnTo>
                    <a:pt x="0" y="153"/>
                  </a:lnTo>
                  <a:close/>
                </a:path>
              </a:pathLst>
            </a:custGeom>
            <a:solidFill>
              <a:schemeClr val="accent3">
                <a:lumMod val="20000"/>
                <a:lumOff val="80000"/>
              </a:schemeClr>
            </a:solidFill>
            <a:ln>
              <a:noFill/>
            </a:ln>
          </p:spPr>
          <p:txBody>
            <a:bodyPr vert="horz" wrap="square" lIns="91440" tIns="45720" rIns="91440" bIns="45720" numCol="1" anchor="t" anchorCtr="0" compatLnSpc="1"/>
            <a:lstStyle/>
            <a:p>
              <a:endParaRPr lang="zh-CN" altLang="en-US"/>
            </a:p>
          </p:txBody>
        </p:sp>
        <p:sp>
          <p:nvSpPr>
            <p:cNvPr id="35" name="Freeform 10"/>
            <p:cNvSpPr/>
            <p:nvPr/>
          </p:nvSpPr>
          <p:spPr bwMode="auto">
            <a:xfrm>
              <a:off x="16738886" y="2165686"/>
              <a:ext cx="519113" cy="3763963"/>
            </a:xfrm>
            <a:custGeom>
              <a:avLst/>
              <a:gdLst>
                <a:gd name="T0" fmla="*/ 0 w 327"/>
                <a:gd name="T1" fmla="*/ 155 h 2371"/>
                <a:gd name="T2" fmla="*/ 0 w 327"/>
                <a:gd name="T3" fmla="*/ 2371 h 2371"/>
                <a:gd name="T4" fmla="*/ 327 w 327"/>
                <a:gd name="T5" fmla="*/ 2218 h 2371"/>
                <a:gd name="T6" fmla="*/ 327 w 327"/>
                <a:gd name="T7" fmla="*/ 0 h 2371"/>
                <a:gd name="T8" fmla="*/ 0 w 327"/>
                <a:gd name="T9" fmla="*/ 155 h 2371"/>
              </a:gdLst>
              <a:ahLst/>
              <a:cxnLst>
                <a:cxn ang="0">
                  <a:pos x="T0" y="T1"/>
                </a:cxn>
                <a:cxn ang="0">
                  <a:pos x="T2" y="T3"/>
                </a:cxn>
                <a:cxn ang="0">
                  <a:pos x="T4" y="T5"/>
                </a:cxn>
                <a:cxn ang="0">
                  <a:pos x="T6" y="T7"/>
                </a:cxn>
                <a:cxn ang="0">
                  <a:pos x="T8" y="T9"/>
                </a:cxn>
              </a:cxnLst>
              <a:rect l="0" t="0" r="r" b="b"/>
              <a:pathLst>
                <a:path w="327" h="2371">
                  <a:moveTo>
                    <a:pt x="0" y="155"/>
                  </a:moveTo>
                  <a:lnTo>
                    <a:pt x="0" y="2371"/>
                  </a:lnTo>
                  <a:lnTo>
                    <a:pt x="327" y="2218"/>
                  </a:lnTo>
                  <a:lnTo>
                    <a:pt x="327" y="0"/>
                  </a:lnTo>
                  <a:lnTo>
                    <a:pt x="0" y="155"/>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4958350" y="3931998"/>
            <a:ext cx="852113" cy="2024545"/>
            <a:chOff x="15433961" y="3075324"/>
            <a:chExt cx="1304926" cy="3100388"/>
          </a:xfrm>
        </p:grpSpPr>
        <p:sp>
          <p:nvSpPr>
            <p:cNvPr id="37" name="Freeform 11"/>
            <p:cNvSpPr/>
            <p:nvPr/>
          </p:nvSpPr>
          <p:spPr bwMode="auto">
            <a:xfrm>
              <a:off x="15433961" y="3319799"/>
              <a:ext cx="785813" cy="2855913"/>
            </a:xfrm>
            <a:custGeom>
              <a:avLst/>
              <a:gdLst>
                <a:gd name="T0" fmla="*/ 495 w 495"/>
                <a:gd name="T1" fmla="*/ 1799 h 1799"/>
                <a:gd name="T2" fmla="*/ 0 w 495"/>
                <a:gd name="T3" fmla="*/ 1654 h 1799"/>
                <a:gd name="T4" fmla="*/ 0 w 495"/>
                <a:gd name="T5" fmla="*/ 0 h 1799"/>
                <a:gd name="T6" fmla="*/ 495 w 495"/>
                <a:gd name="T7" fmla="*/ 144 h 1799"/>
                <a:gd name="T8" fmla="*/ 495 w 495"/>
                <a:gd name="T9" fmla="*/ 1799 h 1799"/>
              </a:gdLst>
              <a:ahLst/>
              <a:cxnLst>
                <a:cxn ang="0">
                  <a:pos x="T0" y="T1"/>
                </a:cxn>
                <a:cxn ang="0">
                  <a:pos x="T2" y="T3"/>
                </a:cxn>
                <a:cxn ang="0">
                  <a:pos x="T4" y="T5"/>
                </a:cxn>
                <a:cxn ang="0">
                  <a:pos x="T6" y="T7"/>
                </a:cxn>
                <a:cxn ang="0">
                  <a:pos x="T8" y="T9"/>
                </a:cxn>
              </a:cxnLst>
              <a:rect l="0" t="0" r="r" b="b"/>
              <a:pathLst>
                <a:path w="495" h="1799">
                  <a:moveTo>
                    <a:pt x="495" y="1799"/>
                  </a:moveTo>
                  <a:lnTo>
                    <a:pt x="0" y="1654"/>
                  </a:lnTo>
                  <a:lnTo>
                    <a:pt x="0" y="0"/>
                  </a:lnTo>
                  <a:lnTo>
                    <a:pt x="495" y="144"/>
                  </a:lnTo>
                  <a:lnTo>
                    <a:pt x="495" y="1799"/>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8" name="Freeform 12"/>
            <p:cNvSpPr/>
            <p:nvPr/>
          </p:nvSpPr>
          <p:spPr bwMode="auto">
            <a:xfrm>
              <a:off x="15433961" y="3075324"/>
              <a:ext cx="1304925" cy="473075"/>
            </a:xfrm>
            <a:custGeom>
              <a:avLst/>
              <a:gdLst>
                <a:gd name="T0" fmla="*/ 0 w 822"/>
                <a:gd name="T1" fmla="*/ 154 h 298"/>
                <a:gd name="T2" fmla="*/ 328 w 822"/>
                <a:gd name="T3" fmla="*/ 0 h 298"/>
                <a:gd name="T4" fmla="*/ 822 w 822"/>
                <a:gd name="T5" fmla="*/ 143 h 298"/>
                <a:gd name="T6" fmla="*/ 495 w 822"/>
                <a:gd name="T7" fmla="*/ 298 h 298"/>
                <a:gd name="T8" fmla="*/ 0 w 822"/>
                <a:gd name="T9" fmla="*/ 154 h 298"/>
              </a:gdLst>
              <a:ahLst/>
              <a:cxnLst>
                <a:cxn ang="0">
                  <a:pos x="T0" y="T1"/>
                </a:cxn>
                <a:cxn ang="0">
                  <a:pos x="T2" y="T3"/>
                </a:cxn>
                <a:cxn ang="0">
                  <a:pos x="T4" y="T5"/>
                </a:cxn>
                <a:cxn ang="0">
                  <a:pos x="T6" y="T7"/>
                </a:cxn>
                <a:cxn ang="0">
                  <a:pos x="T8" y="T9"/>
                </a:cxn>
              </a:cxnLst>
              <a:rect l="0" t="0" r="r" b="b"/>
              <a:pathLst>
                <a:path w="822" h="298">
                  <a:moveTo>
                    <a:pt x="0" y="154"/>
                  </a:moveTo>
                  <a:lnTo>
                    <a:pt x="328" y="0"/>
                  </a:lnTo>
                  <a:lnTo>
                    <a:pt x="822" y="143"/>
                  </a:lnTo>
                  <a:lnTo>
                    <a:pt x="495" y="298"/>
                  </a:lnTo>
                  <a:lnTo>
                    <a:pt x="0" y="154"/>
                  </a:lnTo>
                  <a:close/>
                </a:path>
              </a:pathLst>
            </a:custGeom>
            <a:solidFill>
              <a:schemeClr val="accent1">
                <a:lumMod val="20000"/>
                <a:lumOff val="80000"/>
              </a:schemeClr>
            </a:solidFill>
            <a:ln>
              <a:noFill/>
            </a:ln>
          </p:spPr>
          <p:txBody>
            <a:bodyPr vert="horz" wrap="square" lIns="91440" tIns="45720" rIns="91440" bIns="45720" numCol="1" anchor="t" anchorCtr="0" compatLnSpc="1"/>
            <a:lstStyle/>
            <a:p>
              <a:endParaRPr lang="zh-CN" altLang="en-US"/>
            </a:p>
          </p:txBody>
        </p:sp>
        <p:sp>
          <p:nvSpPr>
            <p:cNvPr id="39" name="Freeform 13"/>
            <p:cNvSpPr/>
            <p:nvPr/>
          </p:nvSpPr>
          <p:spPr bwMode="auto">
            <a:xfrm>
              <a:off x="16219774" y="3302336"/>
              <a:ext cx="519113" cy="2873375"/>
            </a:xfrm>
            <a:custGeom>
              <a:avLst/>
              <a:gdLst>
                <a:gd name="T0" fmla="*/ 0 w 327"/>
                <a:gd name="T1" fmla="*/ 155 h 1810"/>
                <a:gd name="T2" fmla="*/ 0 w 327"/>
                <a:gd name="T3" fmla="*/ 1810 h 1810"/>
                <a:gd name="T4" fmla="*/ 327 w 327"/>
                <a:gd name="T5" fmla="*/ 1655 h 1810"/>
                <a:gd name="T6" fmla="*/ 327 w 327"/>
                <a:gd name="T7" fmla="*/ 0 h 1810"/>
                <a:gd name="T8" fmla="*/ 0 w 327"/>
                <a:gd name="T9" fmla="*/ 155 h 1810"/>
              </a:gdLst>
              <a:ahLst/>
              <a:cxnLst>
                <a:cxn ang="0">
                  <a:pos x="T0" y="T1"/>
                </a:cxn>
                <a:cxn ang="0">
                  <a:pos x="T2" y="T3"/>
                </a:cxn>
                <a:cxn ang="0">
                  <a:pos x="T4" y="T5"/>
                </a:cxn>
                <a:cxn ang="0">
                  <a:pos x="T6" y="T7"/>
                </a:cxn>
                <a:cxn ang="0">
                  <a:pos x="T8" y="T9"/>
                </a:cxn>
              </a:cxnLst>
              <a:rect l="0" t="0" r="r" b="b"/>
              <a:pathLst>
                <a:path w="327" h="1810">
                  <a:moveTo>
                    <a:pt x="0" y="155"/>
                  </a:moveTo>
                  <a:lnTo>
                    <a:pt x="0" y="1810"/>
                  </a:lnTo>
                  <a:lnTo>
                    <a:pt x="327" y="1655"/>
                  </a:lnTo>
                  <a:lnTo>
                    <a:pt x="327" y="0"/>
                  </a:lnTo>
                  <a:lnTo>
                    <a:pt x="0" y="155"/>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4617298" y="4676301"/>
            <a:ext cx="854186" cy="1438847"/>
            <a:chOff x="14911674" y="4215149"/>
            <a:chExt cx="1308100" cy="2203450"/>
          </a:xfrm>
        </p:grpSpPr>
        <p:sp>
          <p:nvSpPr>
            <p:cNvPr id="41" name="Freeform 14"/>
            <p:cNvSpPr/>
            <p:nvPr/>
          </p:nvSpPr>
          <p:spPr bwMode="auto">
            <a:xfrm>
              <a:off x="14911674" y="4461211"/>
              <a:ext cx="787400" cy="1957388"/>
            </a:xfrm>
            <a:custGeom>
              <a:avLst/>
              <a:gdLst>
                <a:gd name="T0" fmla="*/ 496 w 496"/>
                <a:gd name="T1" fmla="*/ 1233 h 1233"/>
                <a:gd name="T2" fmla="*/ 0 w 496"/>
                <a:gd name="T3" fmla="*/ 1090 h 1233"/>
                <a:gd name="T4" fmla="*/ 0 w 496"/>
                <a:gd name="T5" fmla="*/ 0 h 1233"/>
                <a:gd name="T6" fmla="*/ 496 w 496"/>
                <a:gd name="T7" fmla="*/ 143 h 1233"/>
                <a:gd name="T8" fmla="*/ 496 w 496"/>
                <a:gd name="T9" fmla="*/ 1233 h 1233"/>
              </a:gdLst>
              <a:ahLst/>
              <a:cxnLst>
                <a:cxn ang="0">
                  <a:pos x="T0" y="T1"/>
                </a:cxn>
                <a:cxn ang="0">
                  <a:pos x="T2" y="T3"/>
                </a:cxn>
                <a:cxn ang="0">
                  <a:pos x="T4" y="T5"/>
                </a:cxn>
                <a:cxn ang="0">
                  <a:pos x="T6" y="T7"/>
                </a:cxn>
                <a:cxn ang="0">
                  <a:pos x="T8" y="T9"/>
                </a:cxn>
              </a:cxnLst>
              <a:rect l="0" t="0" r="r" b="b"/>
              <a:pathLst>
                <a:path w="496" h="1233">
                  <a:moveTo>
                    <a:pt x="496" y="1233"/>
                  </a:moveTo>
                  <a:lnTo>
                    <a:pt x="0" y="1090"/>
                  </a:lnTo>
                  <a:lnTo>
                    <a:pt x="0" y="0"/>
                  </a:lnTo>
                  <a:lnTo>
                    <a:pt x="496" y="143"/>
                  </a:lnTo>
                  <a:lnTo>
                    <a:pt x="496" y="1233"/>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zh-CN" altLang="en-US"/>
            </a:p>
          </p:txBody>
        </p:sp>
        <p:sp>
          <p:nvSpPr>
            <p:cNvPr id="42" name="Freeform 15"/>
            <p:cNvSpPr/>
            <p:nvPr/>
          </p:nvSpPr>
          <p:spPr bwMode="auto">
            <a:xfrm>
              <a:off x="14911674" y="4215149"/>
              <a:ext cx="1308100" cy="473075"/>
            </a:xfrm>
            <a:custGeom>
              <a:avLst/>
              <a:gdLst>
                <a:gd name="T0" fmla="*/ 0 w 824"/>
                <a:gd name="T1" fmla="*/ 155 h 298"/>
                <a:gd name="T2" fmla="*/ 329 w 824"/>
                <a:gd name="T3" fmla="*/ 0 h 298"/>
                <a:gd name="T4" fmla="*/ 824 w 824"/>
                <a:gd name="T5" fmla="*/ 145 h 298"/>
                <a:gd name="T6" fmla="*/ 496 w 824"/>
                <a:gd name="T7" fmla="*/ 298 h 298"/>
                <a:gd name="T8" fmla="*/ 0 w 824"/>
                <a:gd name="T9" fmla="*/ 155 h 298"/>
              </a:gdLst>
              <a:ahLst/>
              <a:cxnLst>
                <a:cxn ang="0">
                  <a:pos x="T0" y="T1"/>
                </a:cxn>
                <a:cxn ang="0">
                  <a:pos x="T2" y="T3"/>
                </a:cxn>
                <a:cxn ang="0">
                  <a:pos x="T4" y="T5"/>
                </a:cxn>
                <a:cxn ang="0">
                  <a:pos x="T6" y="T7"/>
                </a:cxn>
                <a:cxn ang="0">
                  <a:pos x="T8" y="T9"/>
                </a:cxn>
              </a:cxnLst>
              <a:rect l="0" t="0" r="r" b="b"/>
              <a:pathLst>
                <a:path w="824" h="298">
                  <a:moveTo>
                    <a:pt x="0" y="155"/>
                  </a:moveTo>
                  <a:lnTo>
                    <a:pt x="329" y="0"/>
                  </a:lnTo>
                  <a:lnTo>
                    <a:pt x="824" y="145"/>
                  </a:lnTo>
                  <a:lnTo>
                    <a:pt x="496" y="298"/>
                  </a:lnTo>
                  <a:lnTo>
                    <a:pt x="0" y="155"/>
                  </a:lnTo>
                  <a:close/>
                </a:path>
              </a:pathLst>
            </a:custGeom>
            <a:solidFill>
              <a:schemeClr val="accent2">
                <a:lumMod val="20000"/>
                <a:lumOff val="80000"/>
              </a:schemeClr>
            </a:solidFill>
            <a:ln>
              <a:noFill/>
            </a:ln>
          </p:spPr>
          <p:txBody>
            <a:bodyPr vert="horz" wrap="square" lIns="91440" tIns="45720" rIns="91440" bIns="45720" numCol="1" anchor="t" anchorCtr="0" compatLnSpc="1"/>
            <a:lstStyle/>
            <a:p>
              <a:endParaRPr lang="zh-CN" altLang="en-US"/>
            </a:p>
          </p:txBody>
        </p:sp>
        <p:sp>
          <p:nvSpPr>
            <p:cNvPr id="43" name="Freeform 16"/>
            <p:cNvSpPr/>
            <p:nvPr/>
          </p:nvSpPr>
          <p:spPr bwMode="auto">
            <a:xfrm>
              <a:off x="15699074" y="4445336"/>
              <a:ext cx="520700" cy="1973263"/>
            </a:xfrm>
            <a:custGeom>
              <a:avLst/>
              <a:gdLst>
                <a:gd name="T0" fmla="*/ 0 w 328"/>
                <a:gd name="T1" fmla="*/ 153 h 1243"/>
                <a:gd name="T2" fmla="*/ 0 w 328"/>
                <a:gd name="T3" fmla="*/ 1243 h 1243"/>
                <a:gd name="T4" fmla="*/ 328 w 328"/>
                <a:gd name="T5" fmla="*/ 1090 h 1243"/>
                <a:gd name="T6" fmla="*/ 328 w 328"/>
                <a:gd name="T7" fmla="*/ 0 h 1243"/>
                <a:gd name="T8" fmla="*/ 0 w 328"/>
                <a:gd name="T9" fmla="*/ 153 h 1243"/>
              </a:gdLst>
              <a:ahLst/>
              <a:cxnLst>
                <a:cxn ang="0">
                  <a:pos x="T0" y="T1"/>
                </a:cxn>
                <a:cxn ang="0">
                  <a:pos x="T2" y="T3"/>
                </a:cxn>
                <a:cxn ang="0">
                  <a:pos x="T4" y="T5"/>
                </a:cxn>
                <a:cxn ang="0">
                  <a:pos x="T6" y="T7"/>
                </a:cxn>
                <a:cxn ang="0">
                  <a:pos x="T8" y="T9"/>
                </a:cxn>
              </a:cxnLst>
              <a:rect l="0" t="0" r="r" b="b"/>
              <a:pathLst>
                <a:path w="328" h="1243">
                  <a:moveTo>
                    <a:pt x="0" y="153"/>
                  </a:moveTo>
                  <a:lnTo>
                    <a:pt x="0" y="1243"/>
                  </a:lnTo>
                  <a:lnTo>
                    <a:pt x="328" y="1090"/>
                  </a:lnTo>
                  <a:lnTo>
                    <a:pt x="328" y="0"/>
                  </a:lnTo>
                  <a:lnTo>
                    <a:pt x="0" y="153"/>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sp>
        <p:nvSpPr>
          <p:cNvPr id="44" name="文本框 43"/>
          <p:cNvSpPr txBox="1"/>
          <p:nvPr/>
        </p:nvSpPr>
        <p:spPr>
          <a:xfrm>
            <a:off x="6900593" y="4626557"/>
            <a:ext cx="1002197" cy="646331"/>
          </a:xfrm>
          <a:prstGeom prst="rect">
            <a:avLst/>
          </a:prstGeom>
          <a:noFill/>
        </p:spPr>
        <p:txBody>
          <a:bodyPr wrap="none" rtlCol="0">
            <a:spAutoFit/>
          </a:bodyPr>
          <a:lstStyle/>
          <a:p>
            <a:r>
              <a:rPr lang="en-US" altLang="zh-CN" sz="3600" dirty="0" smtClean="0">
                <a:solidFill>
                  <a:schemeClr val="accent1"/>
                </a:solidFill>
                <a:latin typeface="Impact" panose="020B0806030902050204" pitchFamily="34" charset="0"/>
              </a:rPr>
              <a:t>86%</a:t>
            </a:r>
            <a:endParaRPr lang="zh-CN" altLang="en-US" sz="3600" dirty="0">
              <a:solidFill>
                <a:schemeClr val="accent1"/>
              </a:solidFill>
              <a:latin typeface="Impact" panose="020B0806030902050204" pitchFamily="34" charset="0"/>
            </a:endParaRPr>
          </a:p>
        </p:txBody>
      </p:sp>
      <p:grpSp>
        <p:nvGrpSpPr>
          <p:cNvPr id="45" name="组合 44"/>
          <p:cNvGrpSpPr/>
          <p:nvPr/>
        </p:nvGrpSpPr>
        <p:grpSpPr>
          <a:xfrm>
            <a:off x="7128398" y="3097071"/>
            <a:ext cx="3641511" cy="1102756"/>
            <a:chOff x="1307567" y="5158752"/>
            <a:chExt cx="2783618" cy="1102756"/>
          </a:xfrm>
        </p:grpSpPr>
        <p:sp>
          <p:nvSpPr>
            <p:cNvPr id="46" name="TextBox 62"/>
            <p:cNvSpPr txBox="1"/>
            <p:nvPr/>
          </p:nvSpPr>
          <p:spPr>
            <a:xfrm>
              <a:off x="1307567" y="5158752"/>
              <a:ext cx="2069797"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spc="300" dirty="0">
                  <a:solidFill>
                    <a:schemeClr val="tx1">
                      <a:lumMod val="75000"/>
                      <a:lumOff val="25000"/>
                    </a:schemeClr>
                  </a:solidFill>
                  <a:cs typeface="+mn-ea"/>
                  <a:sym typeface="+mn-lt"/>
                </a:rPr>
                <a:t>请替换文字内容</a:t>
              </a:r>
              <a:endParaRPr lang="en-US" altLang="zh-CN" sz="2000" b="1" spc="300" dirty="0">
                <a:solidFill>
                  <a:schemeClr val="tx1">
                    <a:lumMod val="75000"/>
                    <a:lumOff val="25000"/>
                  </a:schemeClr>
                </a:solidFill>
                <a:cs typeface="+mn-ea"/>
                <a:sym typeface="+mn-lt"/>
              </a:endParaRPr>
            </a:p>
          </p:txBody>
        </p:sp>
        <p:sp>
          <p:nvSpPr>
            <p:cNvPr id="47" name="Rectangle 64"/>
            <p:cNvSpPr/>
            <p:nvPr/>
          </p:nvSpPr>
          <p:spPr>
            <a:xfrm>
              <a:off x="1339771" y="5661344"/>
              <a:ext cx="2751414" cy="60016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100" spc="300" dirty="0">
                  <a:solidFill>
                    <a:schemeClr val="tx1">
                      <a:lumMod val="50000"/>
                      <a:lumOff val="50000"/>
                    </a:schemeClr>
                  </a:solidFill>
                  <a:cs typeface="+mn-ea"/>
                  <a:sym typeface="+mn-lt"/>
                </a:rPr>
                <a:t>请替换文字内容，修改文字内容，也可以直接复制你的内容到此。</a:t>
              </a:r>
              <a:endParaRPr lang="en-US" altLang="zh-CN" sz="1100" spc="300" dirty="0">
                <a:solidFill>
                  <a:schemeClr val="tx1">
                    <a:lumMod val="50000"/>
                    <a:lumOff val="50000"/>
                  </a:schemeClr>
                </a:solidFill>
                <a:cs typeface="+mn-ea"/>
                <a:sym typeface="+mn-lt"/>
              </a:endParaRPr>
            </a:p>
          </p:txBody>
        </p:sp>
      </p:grpSp>
      <p:sp>
        <p:nvSpPr>
          <p:cNvPr id="48" name="Rectangle 64"/>
          <p:cNvSpPr/>
          <p:nvPr/>
        </p:nvSpPr>
        <p:spPr>
          <a:xfrm>
            <a:off x="8009215" y="4566936"/>
            <a:ext cx="2767924" cy="76944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100" spc="300" dirty="0">
                <a:solidFill>
                  <a:schemeClr val="tx1">
                    <a:lumMod val="50000"/>
                    <a:lumOff val="50000"/>
                  </a:schemeClr>
                </a:solidFill>
                <a:cs typeface="+mn-ea"/>
                <a:sym typeface="+mn-lt"/>
              </a:rPr>
              <a:t>请替换文字内容，修改文字内容，也可以直接复制你的内容到此。</a:t>
            </a:r>
            <a:endParaRPr lang="en-US" altLang="zh-CN" sz="1100" spc="300" dirty="0">
              <a:solidFill>
                <a:schemeClr val="tx1">
                  <a:lumMod val="50000"/>
                  <a:lumOff val="50000"/>
                </a:schemeClr>
              </a:solidFill>
              <a:cs typeface="+mn-ea"/>
              <a:sym typeface="+mn-lt"/>
            </a:endParaRPr>
          </a:p>
        </p:txBody>
      </p:sp>
    </p:spTree>
  </p:cSld>
  <p:clrMapOvr>
    <a:masterClrMapping/>
  </p:clrMapOvr>
  <p:transition spd="med" advClick="0" advTm="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 presetClass="entr" presetSubtype="4" fill="hold" nodeType="afterEffect" p14:presetBounceEnd="50000">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14:bounceEnd="50000">
                                          <p:cBhvr additive="base">
                                            <p:cTn id="15" dur="1000" fill="hold"/>
                                            <p:tgtEl>
                                              <p:spTgt spid="28"/>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28"/>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2" presetClass="entr" presetSubtype="4" fill="hold" nodeType="afterEffect" p14:presetBounceEnd="50000">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14:bounceEnd="50000">
                                          <p:cBhvr additive="base">
                                            <p:cTn id="20" dur="1000" fill="hold"/>
                                            <p:tgtEl>
                                              <p:spTgt spid="32"/>
                                            </p:tgtEl>
                                            <p:attrNameLst>
                                              <p:attrName>ppt_x</p:attrName>
                                            </p:attrNameLst>
                                          </p:cBhvr>
                                          <p:tavLst>
                                            <p:tav tm="0">
                                              <p:val>
                                                <p:strVal val="#ppt_x"/>
                                              </p:val>
                                            </p:tav>
                                            <p:tav tm="100000">
                                              <p:val>
                                                <p:strVal val="#ppt_x"/>
                                              </p:val>
                                            </p:tav>
                                          </p:tavLst>
                                        </p:anim>
                                        <p:anim calcmode="lin" valueType="num" p14:bounceEnd="50000">
                                          <p:cBhvr additive="base">
                                            <p:cTn id="21" dur="1000" fill="hold"/>
                                            <p:tgtEl>
                                              <p:spTgt spid="32"/>
                                            </p:tgtEl>
                                            <p:attrNameLst>
                                              <p:attrName>ppt_y</p:attrName>
                                            </p:attrNameLst>
                                          </p:cBhvr>
                                          <p:tavLst>
                                            <p:tav tm="0">
                                              <p:val>
                                                <p:strVal val="1+#ppt_h/2"/>
                                              </p:val>
                                            </p:tav>
                                            <p:tav tm="100000">
                                              <p:val>
                                                <p:strVal val="#ppt_y"/>
                                              </p:val>
                                            </p:tav>
                                          </p:tavLst>
                                        </p:anim>
                                      </p:childTnLst>
                                    </p:cTn>
                                  </p:par>
                                </p:childTnLst>
                              </p:cTn>
                            </p:par>
                            <p:par>
                              <p:cTn id="22" fill="hold">
                                <p:stCondLst>
                                  <p:cond delay="3000"/>
                                </p:stCondLst>
                                <p:childTnLst>
                                  <p:par>
                                    <p:cTn id="23" presetID="2" presetClass="entr" presetSubtype="4" fill="hold" nodeType="afterEffect" p14:presetBounceEnd="50000">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14:bounceEnd="50000">
                                          <p:cBhvr additive="base">
                                            <p:cTn id="25" dur="1000" fill="hold"/>
                                            <p:tgtEl>
                                              <p:spTgt spid="36"/>
                                            </p:tgtEl>
                                            <p:attrNameLst>
                                              <p:attrName>ppt_x</p:attrName>
                                            </p:attrNameLst>
                                          </p:cBhvr>
                                          <p:tavLst>
                                            <p:tav tm="0">
                                              <p:val>
                                                <p:strVal val="#ppt_x"/>
                                              </p:val>
                                            </p:tav>
                                            <p:tav tm="100000">
                                              <p:val>
                                                <p:strVal val="#ppt_x"/>
                                              </p:val>
                                            </p:tav>
                                          </p:tavLst>
                                        </p:anim>
                                        <p:anim calcmode="lin" valueType="num" p14:bounceEnd="50000">
                                          <p:cBhvr additive="base">
                                            <p:cTn id="26" dur="1000" fill="hold"/>
                                            <p:tgtEl>
                                              <p:spTgt spid="36"/>
                                            </p:tgtEl>
                                            <p:attrNameLst>
                                              <p:attrName>ppt_y</p:attrName>
                                            </p:attrNameLst>
                                          </p:cBhvr>
                                          <p:tavLst>
                                            <p:tav tm="0">
                                              <p:val>
                                                <p:strVal val="1+#ppt_h/2"/>
                                              </p:val>
                                            </p:tav>
                                            <p:tav tm="100000">
                                              <p:val>
                                                <p:strVal val="#ppt_y"/>
                                              </p:val>
                                            </p:tav>
                                          </p:tavLst>
                                        </p:anim>
                                      </p:childTnLst>
                                    </p:cTn>
                                  </p:par>
                                </p:childTnLst>
                              </p:cTn>
                            </p:par>
                            <p:par>
                              <p:cTn id="27" fill="hold">
                                <p:stCondLst>
                                  <p:cond delay="4000"/>
                                </p:stCondLst>
                                <p:childTnLst>
                                  <p:par>
                                    <p:cTn id="28" presetID="2" presetClass="entr" presetSubtype="4" fill="hold" nodeType="afterEffect" p14:presetBounceEnd="50000">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14:bounceEnd="50000">
                                          <p:cBhvr additive="base">
                                            <p:cTn id="30" dur="1000" fill="hold"/>
                                            <p:tgtEl>
                                              <p:spTgt spid="40"/>
                                            </p:tgtEl>
                                            <p:attrNameLst>
                                              <p:attrName>ppt_x</p:attrName>
                                            </p:attrNameLst>
                                          </p:cBhvr>
                                          <p:tavLst>
                                            <p:tav tm="0">
                                              <p:val>
                                                <p:strVal val="#ppt_x"/>
                                              </p:val>
                                            </p:tav>
                                            <p:tav tm="100000">
                                              <p:val>
                                                <p:strVal val="#ppt_x"/>
                                              </p:val>
                                            </p:tav>
                                          </p:tavLst>
                                        </p:anim>
                                        <p:anim calcmode="lin" valueType="num" p14:bounceEnd="50000">
                                          <p:cBhvr additive="base">
                                            <p:cTn id="31" dur="1000" fill="hold"/>
                                            <p:tgtEl>
                                              <p:spTgt spid="40"/>
                                            </p:tgtEl>
                                            <p:attrNameLst>
                                              <p:attrName>ppt_y</p:attrName>
                                            </p:attrNameLst>
                                          </p:cBhvr>
                                          <p:tavLst>
                                            <p:tav tm="0">
                                              <p:val>
                                                <p:strVal val="1+#ppt_h/2"/>
                                              </p:val>
                                            </p:tav>
                                            <p:tav tm="100000">
                                              <p:val>
                                                <p:strVal val="#ppt_y"/>
                                              </p:val>
                                            </p:tav>
                                          </p:tavLst>
                                        </p:anim>
                                      </p:childTnLst>
                                    </p:cTn>
                                  </p:par>
                                </p:childTnLst>
                              </p:cTn>
                            </p:par>
                            <p:par>
                              <p:cTn id="32" fill="hold">
                                <p:stCondLst>
                                  <p:cond delay="5000"/>
                                </p:stCondLst>
                                <p:childTnLst>
                                  <p:par>
                                    <p:cTn id="33" presetID="12" presetClass="entr" presetSubtype="2"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p:tgtEl>
                                              <p:spTgt spid="23"/>
                                            </p:tgtEl>
                                            <p:attrNameLst>
                                              <p:attrName>ppt_x</p:attrName>
                                            </p:attrNameLst>
                                          </p:cBhvr>
                                          <p:tavLst>
                                            <p:tav tm="0">
                                              <p:val>
                                                <p:strVal val="#ppt_x+#ppt_w*1.125000"/>
                                              </p:val>
                                            </p:tav>
                                            <p:tav tm="100000">
                                              <p:val>
                                                <p:strVal val="#ppt_x"/>
                                              </p:val>
                                            </p:tav>
                                          </p:tavLst>
                                        </p:anim>
                                        <p:animEffect transition="in" filter="wipe(left)">
                                          <p:cBhvr>
                                            <p:cTn id="36" dur="500"/>
                                            <p:tgtEl>
                                              <p:spTgt spid="23"/>
                                            </p:tgtEl>
                                          </p:cBhvr>
                                        </p:animEffect>
                                      </p:childTnLst>
                                    </p:cTn>
                                  </p:par>
                                </p:childTnLst>
                              </p:cTn>
                            </p:par>
                            <p:par>
                              <p:cTn id="37" fill="hold">
                                <p:stCondLst>
                                  <p:cond delay="5500"/>
                                </p:stCondLst>
                                <p:childTnLst>
                                  <p:par>
                                    <p:cTn id="38" presetID="12" presetClass="entr" presetSubtype="2"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p:tgtEl>
                                              <p:spTgt spid="18"/>
                                            </p:tgtEl>
                                            <p:attrNameLst>
                                              <p:attrName>ppt_x</p:attrName>
                                            </p:attrNameLst>
                                          </p:cBhvr>
                                          <p:tavLst>
                                            <p:tav tm="0">
                                              <p:val>
                                                <p:strVal val="#ppt_x+#ppt_w*1.125000"/>
                                              </p:val>
                                            </p:tav>
                                            <p:tav tm="100000">
                                              <p:val>
                                                <p:strVal val="#ppt_x"/>
                                              </p:val>
                                            </p:tav>
                                          </p:tavLst>
                                        </p:anim>
                                        <p:animEffect transition="in" filter="wipe(left)">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par>
                              <p:cTn id="48" fill="hold">
                                <p:stCondLst>
                                  <p:cond delay="6000"/>
                                </p:stCondLst>
                                <p:childTnLst>
                                  <p:par>
                                    <p:cTn id="49" presetID="12" presetClass="entr" presetSubtype="2"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p:tgtEl>
                                              <p:spTgt spid="7"/>
                                            </p:tgtEl>
                                            <p:attrNameLst>
                                              <p:attrName>ppt_x</p:attrName>
                                            </p:attrNameLst>
                                          </p:cBhvr>
                                          <p:tavLst>
                                            <p:tav tm="0">
                                              <p:val>
                                                <p:strVal val="#ppt_x+#ppt_w*1.125000"/>
                                              </p:val>
                                            </p:tav>
                                            <p:tav tm="100000">
                                              <p:val>
                                                <p:strVal val="#ppt_x"/>
                                              </p:val>
                                            </p:tav>
                                          </p:tavLst>
                                        </p:anim>
                                        <p:animEffect transition="in" filter="wipe(left)">
                                          <p:cBhvr>
                                            <p:cTn id="52" dur="500"/>
                                            <p:tgtEl>
                                              <p:spTgt spid="7"/>
                                            </p:tgtEl>
                                          </p:cBhvr>
                                        </p:animEffect>
                                      </p:childTnLst>
                                    </p:cTn>
                                  </p:par>
                                </p:childTnLst>
                              </p:cTn>
                            </p:par>
                            <p:par>
                              <p:cTn id="53" fill="hold">
                                <p:stCondLst>
                                  <p:cond delay="6500"/>
                                </p:stCondLst>
                                <p:childTnLst>
                                  <p:par>
                                    <p:cTn id="54" presetID="12" presetClass="entr" presetSubtype="2" fill="hold" nodeType="after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additive="base">
                                            <p:cTn id="56" dur="500"/>
                                            <p:tgtEl>
                                              <p:spTgt spid="13"/>
                                            </p:tgtEl>
                                            <p:attrNameLst>
                                              <p:attrName>ppt_x</p:attrName>
                                            </p:attrNameLst>
                                          </p:cBhvr>
                                          <p:tavLst>
                                            <p:tav tm="0">
                                              <p:val>
                                                <p:strVal val="#ppt_x+#ppt_w*1.125000"/>
                                              </p:val>
                                            </p:tav>
                                            <p:tav tm="100000">
                                              <p:val>
                                                <p:strVal val="#ppt_x"/>
                                              </p:val>
                                            </p:tav>
                                          </p:tavLst>
                                        </p:anim>
                                        <p:animEffect transition="in" filter="wipe(left)">
                                          <p:cBhvr>
                                            <p:cTn id="57" dur="500"/>
                                            <p:tgtEl>
                                              <p:spTgt spid="13"/>
                                            </p:tgtEl>
                                          </p:cBhvr>
                                        </p:animEffect>
                                      </p:childTnLst>
                                    </p:cTn>
                                  </p:par>
                                </p:childTnLst>
                              </p:cTn>
                            </p:par>
                            <p:par>
                              <p:cTn id="58" fill="hold">
                                <p:stCondLst>
                                  <p:cond delay="7000"/>
                                </p:stCondLst>
                                <p:childTnLst>
                                  <p:par>
                                    <p:cTn id="59" presetID="14" presetClass="entr" presetSubtype="10" fill="hold" nodeType="after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randombar(horizontal)">
                                          <p:cBhvr>
                                            <p:cTn id="6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000" fill="hold"/>
                                            <p:tgtEl>
                                              <p:spTgt spid="28"/>
                                            </p:tgtEl>
                                            <p:attrNameLst>
                                              <p:attrName>ppt_x</p:attrName>
                                            </p:attrNameLst>
                                          </p:cBhvr>
                                          <p:tavLst>
                                            <p:tav tm="0">
                                              <p:val>
                                                <p:strVal val="#ppt_x"/>
                                              </p:val>
                                            </p:tav>
                                            <p:tav tm="100000">
                                              <p:val>
                                                <p:strVal val="#ppt_x"/>
                                              </p:val>
                                            </p:tav>
                                          </p:tavLst>
                                        </p:anim>
                                        <p:anim calcmode="lin" valueType="num">
                                          <p:cBhvr additive="base">
                                            <p:cTn id="16" dur="1000" fill="hold"/>
                                            <p:tgtEl>
                                              <p:spTgt spid="28"/>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2" presetClass="entr" presetSubtype="4"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1000" fill="hold"/>
                                            <p:tgtEl>
                                              <p:spTgt spid="32"/>
                                            </p:tgtEl>
                                            <p:attrNameLst>
                                              <p:attrName>ppt_x</p:attrName>
                                            </p:attrNameLst>
                                          </p:cBhvr>
                                          <p:tavLst>
                                            <p:tav tm="0">
                                              <p:val>
                                                <p:strVal val="#ppt_x"/>
                                              </p:val>
                                            </p:tav>
                                            <p:tav tm="100000">
                                              <p:val>
                                                <p:strVal val="#ppt_x"/>
                                              </p:val>
                                            </p:tav>
                                          </p:tavLst>
                                        </p:anim>
                                        <p:anim calcmode="lin" valueType="num">
                                          <p:cBhvr additive="base">
                                            <p:cTn id="21" dur="1000" fill="hold"/>
                                            <p:tgtEl>
                                              <p:spTgt spid="32"/>
                                            </p:tgtEl>
                                            <p:attrNameLst>
                                              <p:attrName>ppt_y</p:attrName>
                                            </p:attrNameLst>
                                          </p:cBhvr>
                                          <p:tavLst>
                                            <p:tav tm="0">
                                              <p:val>
                                                <p:strVal val="1+#ppt_h/2"/>
                                              </p:val>
                                            </p:tav>
                                            <p:tav tm="100000">
                                              <p:val>
                                                <p:strVal val="#ppt_y"/>
                                              </p:val>
                                            </p:tav>
                                          </p:tavLst>
                                        </p:anim>
                                      </p:childTnLst>
                                    </p:cTn>
                                  </p:par>
                                </p:childTnLst>
                              </p:cTn>
                            </p:par>
                            <p:par>
                              <p:cTn id="22" fill="hold">
                                <p:stCondLst>
                                  <p:cond delay="3000"/>
                                </p:stCondLst>
                                <p:childTnLst>
                                  <p:par>
                                    <p:cTn id="23" presetID="2" presetClass="entr" presetSubtype="4"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1000" fill="hold"/>
                                            <p:tgtEl>
                                              <p:spTgt spid="36"/>
                                            </p:tgtEl>
                                            <p:attrNameLst>
                                              <p:attrName>ppt_x</p:attrName>
                                            </p:attrNameLst>
                                          </p:cBhvr>
                                          <p:tavLst>
                                            <p:tav tm="0">
                                              <p:val>
                                                <p:strVal val="#ppt_x"/>
                                              </p:val>
                                            </p:tav>
                                            <p:tav tm="100000">
                                              <p:val>
                                                <p:strVal val="#ppt_x"/>
                                              </p:val>
                                            </p:tav>
                                          </p:tavLst>
                                        </p:anim>
                                        <p:anim calcmode="lin" valueType="num">
                                          <p:cBhvr additive="base">
                                            <p:cTn id="26" dur="1000" fill="hold"/>
                                            <p:tgtEl>
                                              <p:spTgt spid="36"/>
                                            </p:tgtEl>
                                            <p:attrNameLst>
                                              <p:attrName>ppt_y</p:attrName>
                                            </p:attrNameLst>
                                          </p:cBhvr>
                                          <p:tavLst>
                                            <p:tav tm="0">
                                              <p:val>
                                                <p:strVal val="1+#ppt_h/2"/>
                                              </p:val>
                                            </p:tav>
                                            <p:tav tm="100000">
                                              <p:val>
                                                <p:strVal val="#ppt_y"/>
                                              </p:val>
                                            </p:tav>
                                          </p:tavLst>
                                        </p:anim>
                                      </p:childTnLst>
                                    </p:cTn>
                                  </p:par>
                                </p:childTnLst>
                              </p:cTn>
                            </p:par>
                            <p:par>
                              <p:cTn id="27" fill="hold">
                                <p:stCondLst>
                                  <p:cond delay="4000"/>
                                </p:stCondLst>
                                <p:childTnLst>
                                  <p:par>
                                    <p:cTn id="28" presetID="2" presetClass="entr" presetSubtype="4" fill="hold" nodeType="after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1000" fill="hold"/>
                                            <p:tgtEl>
                                              <p:spTgt spid="40"/>
                                            </p:tgtEl>
                                            <p:attrNameLst>
                                              <p:attrName>ppt_x</p:attrName>
                                            </p:attrNameLst>
                                          </p:cBhvr>
                                          <p:tavLst>
                                            <p:tav tm="0">
                                              <p:val>
                                                <p:strVal val="#ppt_x"/>
                                              </p:val>
                                            </p:tav>
                                            <p:tav tm="100000">
                                              <p:val>
                                                <p:strVal val="#ppt_x"/>
                                              </p:val>
                                            </p:tav>
                                          </p:tavLst>
                                        </p:anim>
                                        <p:anim calcmode="lin" valueType="num">
                                          <p:cBhvr additive="base">
                                            <p:cTn id="31" dur="1000" fill="hold"/>
                                            <p:tgtEl>
                                              <p:spTgt spid="40"/>
                                            </p:tgtEl>
                                            <p:attrNameLst>
                                              <p:attrName>ppt_y</p:attrName>
                                            </p:attrNameLst>
                                          </p:cBhvr>
                                          <p:tavLst>
                                            <p:tav tm="0">
                                              <p:val>
                                                <p:strVal val="1+#ppt_h/2"/>
                                              </p:val>
                                            </p:tav>
                                            <p:tav tm="100000">
                                              <p:val>
                                                <p:strVal val="#ppt_y"/>
                                              </p:val>
                                            </p:tav>
                                          </p:tavLst>
                                        </p:anim>
                                      </p:childTnLst>
                                    </p:cTn>
                                  </p:par>
                                </p:childTnLst>
                              </p:cTn>
                            </p:par>
                            <p:par>
                              <p:cTn id="32" fill="hold">
                                <p:stCondLst>
                                  <p:cond delay="5000"/>
                                </p:stCondLst>
                                <p:childTnLst>
                                  <p:par>
                                    <p:cTn id="33" presetID="12" presetClass="entr" presetSubtype="2"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p:tgtEl>
                                              <p:spTgt spid="23"/>
                                            </p:tgtEl>
                                            <p:attrNameLst>
                                              <p:attrName>ppt_x</p:attrName>
                                            </p:attrNameLst>
                                          </p:cBhvr>
                                          <p:tavLst>
                                            <p:tav tm="0">
                                              <p:val>
                                                <p:strVal val="#ppt_x+#ppt_w*1.125000"/>
                                              </p:val>
                                            </p:tav>
                                            <p:tav tm="100000">
                                              <p:val>
                                                <p:strVal val="#ppt_x"/>
                                              </p:val>
                                            </p:tav>
                                          </p:tavLst>
                                        </p:anim>
                                        <p:animEffect transition="in" filter="wipe(left)">
                                          <p:cBhvr>
                                            <p:cTn id="36" dur="500"/>
                                            <p:tgtEl>
                                              <p:spTgt spid="23"/>
                                            </p:tgtEl>
                                          </p:cBhvr>
                                        </p:animEffect>
                                      </p:childTnLst>
                                    </p:cTn>
                                  </p:par>
                                </p:childTnLst>
                              </p:cTn>
                            </p:par>
                            <p:par>
                              <p:cTn id="37" fill="hold">
                                <p:stCondLst>
                                  <p:cond delay="5500"/>
                                </p:stCondLst>
                                <p:childTnLst>
                                  <p:par>
                                    <p:cTn id="38" presetID="12" presetClass="entr" presetSubtype="2"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p:tgtEl>
                                              <p:spTgt spid="18"/>
                                            </p:tgtEl>
                                            <p:attrNameLst>
                                              <p:attrName>ppt_x</p:attrName>
                                            </p:attrNameLst>
                                          </p:cBhvr>
                                          <p:tavLst>
                                            <p:tav tm="0">
                                              <p:val>
                                                <p:strVal val="#ppt_x+#ppt_w*1.125000"/>
                                              </p:val>
                                            </p:tav>
                                            <p:tav tm="100000">
                                              <p:val>
                                                <p:strVal val="#ppt_x"/>
                                              </p:val>
                                            </p:tav>
                                          </p:tavLst>
                                        </p:anim>
                                        <p:animEffect transition="in" filter="wipe(left)">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par>
                              <p:cTn id="48" fill="hold">
                                <p:stCondLst>
                                  <p:cond delay="6000"/>
                                </p:stCondLst>
                                <p:childTnLst>
                                  <p:par>
                                    <p:cTn id="49" presetID="12" presetClass="entr" presetSubtype="2"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p:tgtEl>
                                              <p:spTgt spid="7"/>
                                            </p:tgtEl>
                                            <p:attrNameLst>
                                              <p:attrName>ppt_x</p:attrName>
                                            </p:attrNameLst>
                                          </p:cBhvr>
                                          <p:tavLst>
                                            <p:tav tm="0">
                                              <p:val>
                                                <p:strVal val="#ppt_x+#ppt_w*1.125000"/>
                                              </p:val>
                                            </p:tav>
                                            <p:tav tm="100000">
                                              <p:val>
                                                <p:strVal val="#ppt_x"/>
                                              </p:val>
                                            </p:tav>
                                          </p:tavLst>
                                        </p:anim>
                                        <p:animEffect transition="in" filter="wipe(left)">
                                          <p:cBhvr>
                                            <p:cTn id="52" dur="500"/>
                                            <p:tgtEl>
                                              <p:spTgt spid="7"/>
                                            </p:tgtEl>
                                          </p:cBhvr>
                                        </p:animEffect>
                                      </p:childTnLst>
                                    </p:cTn>
                                  </p:par>
                                </p:childTnLst>
                              </p:cTn>
                            </p:par>
                            <p:par>
                              <p:cTn id="53" fill="hold">
                                <p:stCondLst>
                                  <p:cond delay="6500"/>
                                </p:stCondLst>
                                <p:childTnLst>
                                  <p:par>
                                    <p:cTn id="54" presetID="12" presetClass="entr" presetSubtype="2" fill="hold" nodeType="after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additive="base">
                                            <p:cTn id="56" dur="500"/>
                                            <p:tgtEl>
                                              <p:spTgt spid="13"/>
                                            </p:tgtEl>
                                            <p:attrNameLst>
                                              <p:attrName>ppt_x</p:attrName>
                                            </p:attrNameLst>
                                          </p:cBhvr>
                                          <p:tavLst>
                                            <p:tav tm="0">
                                              <p:val>
                                                <p:strVal val="#ppt_x+#ppt_w*1.125000"/>
                                              </p:val>
                                            </p:tav>
                                            <p:tav tm="100000">
                                              <p:val>
                                                <p:strVal val="#ppt_x"/>
                                              </p:val>
                                            </p:tav>
                                          </p:tavLst>
                                        </p:anim>
                                        <p:animEffect transition="in" filter="wipe(left)">
                                          <p:cBhvr>
                                            <p:cTn id="57" dur="500"/>
                                            <p:tgtEl>
                                              <p:spTgt spid="13"/>
                                            </p:tgtEl>
                                          </p:cBhvr>
                                        </p:animEffect>
                                      </p:childTnLst>
                                    </p:cTn>
                                  </p:par>
                                </p:childTnLst>
                              </p:cTn>
                            </p:par>
                            <p:par>
                              <p:cTn id="58" fill="hold">
                                <p:stCondLst>
                                  <p:cond delay="7000"/>
                                </p:stCondLst>
                                <p:childTnLst>
                                  <p:par>
                                    <p:cTn id="59" presetID="14" presetClass="entr" presetSubtype="10" fill="hold" nodeType="after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randombar(horizontal)">
                                          <p:cBhvr>
                                            <p:cTn id="6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8"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flipH="1">
            <a:off x="7088308" y="2125494"/>
            <a:ext cx="3892794" cy="2232659"/>
          </a:xfrm>
          <a:custGeom>
            <a:avLst/>
            <a:gdLst>
              <a:gd name="connsiteX0" fmla="*/ 2410778 w 3892794"/>
              <a:gd name="connsiteY0" fmla="*/ 0 h 2232659"/>
              <a:gd name="connsiteX1" fmla="*/ 1784177 w 3892794"/>
              <a:gd name="connsiteY1" fmla="*/ 0 h 2232659"/>
              <a:gd name="connsiteX2" fmla="*/ 0 w 3892794"/>
              <a:gd name="connsiteY2" fmla="*/ 0 h 2232659"/>
              <a:gd name="connsiteX3" fmla="*/ 1482016 w 3892794"/>
              <a:gd name="connsiteY3" fmla="*/ 2232659 h 2232659"/>
              <a:gd name="connsiteX4" fmla="*/ 3266193 w 3892794"/>
              <a:gd name="connsiteY4" fmla="*/ 2232659 h 2232659"/>
              <a:gd name="connsiteX5" fmla="*/ 3428050 w 3892794"/>
              <a:gd name="connsiteY5" fmla="*/ 2232659 h 2232659"/>
              <a:gd name="connsiteX6" fmla="*/ 3892794 w 3892794"/>
              <a:gd name="connsiteY6" fmla="*/ 2232659 h 223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2794" h="2232659">
                <a:moveTo>
                  <a:pt x="2410778" y="0"/>
                </a:moveTo>
                <a:lnTo>
                  <a:pt x="1784177" y="0"/>
                </a:lnTo>
                <a:lnTo>
                  <a:pt x="0" y="0"/>
                </a:lnTo>
                <a:lnTo>
                  <a:pt x="1482016" y="2232659"/>
                </a:lnTo>
                <a:lnTo>
                  <a:pt x="3266193" y="2232659"/>
                </a:lnTo>
                <a:lnTo>
                  <a:pt x="3428050" y="2232659"/>
                </a:lnTo>
                <a:lnTo>
                  <a:pt x="3892794" y="2232659"/>
                </a:lnTo>
                <a:close/>
              </a:path>
            </a:pathLst>
          </a:custGeom>
          <a:blipFill dpi="0" rotWithShape="1">
            <a:blip r:embed="rId1"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70336" y="1987858"/>
            <a:ext cx="2248874" cy="3262432"/>
          </a:xfrm>
          <a:prstGeom prst="rect">
            <a:avLst/>
          </a:prstGeom>
        </p:spPr>
        <p:txBody>
          <a:bodyPr wrap="square">
            <a:spAutoFit/>
          </a:bodyPr>
          <a:lstStyle/>
          <a:p>
            <a:pPr>
              <a:lnSpc>
                <a:spcPct val="150000"/>
              </a:lnSpc>
              <a:spcAft>
                <a:spcPts val="600"/>
              </a:spcAft>
            </a:pPr>
            <a:r>
              <a:rPr lang="en-US" altLang="zh-CN" sz="1400" b="1" dirty="0" smtClean="0">
                <a:solidFill>
                  <a:schemeClr val="tx2"/>
                </a:solidFill>
                <a:latin typeface="+mn-ea"/>
              </a:rPr>
              <a:t>Introduce</a:t>
            </a:r>
            <a:endParaRPr lang="en-US" altLang="zh-CN" sz="1400" b="1" dirty="0" smtClean="0">
              <a:solidFill>
                <a:schemeClr val="tx2"/>
              </a:solidFill>
              <a:latin typeface="+mn-ea"/>
            </a:endParaRPr>
          </a:p>
          <a:p>
            <a:pPr>
              <a:lnSpc>
                <a:spcPct val="150000"/>
              </a:lnSpc>
              <a:spcAft>
                <a:spcPts val="600"/>
              </a:spcAft>
            </a:pPr>
            <a:r>
              <a:rPr lang="en-US" altLang="zh-CN" sz="1000" dirty="0">
                <a:solidFill>
                  <a:schemeClr val="tx2">
                    <a:lumMod val="40000"/>
                    <a:lumOff val="60000"/>
                  </a:schemeClr>
                </a:solidFill>
                <a:latin typeface="+mn-ea"/>
              </a:rPr>
              <a:t>Because this text with "Ipsum Lorem" start, and often used in the title of the test, so generally referred to as Ipsum Lorem. Lorem Ipsum has been widely used in the field of printing and design in the West in fifteenth Century, after the computer typesetting prevails, this is the traditional printing industry using hundreds of years of meaningless text popular again. </a:t>
            </a:r>
            <a:endParaRPr lang="zh-CN" altLang="en-US" sz="1000" dirty="0">
              <a:solidFill>
                <a:schemeClr val="tx2">
                  <a:lumMod val="40000"/>
                  <a:lumOff val="60000"/>
                </a:schemeClr>
              </a:solidFill>
              <a:latin typeface="+mn-ea"/>
            </a:endParaRPr>
          </a:p>
        </p:txBody>
      </p:sp>
      <p:cxnSp>
        <p:nvCxnSpPr>
          <p:cNvPr id="10" name="直接连接符 9"/>
          <p:cNvCxnSpPr/>
          <p:nvPr/>
        </p:nvCxnSpPr>
        <p:spPr>
          <a:xfrm>
            <a:off x="896837" y="2125493"/>
            <a:ext cx="0" cy="20002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任意多边形 10"/>
          <p:cNvSpPr/>
          <p:nvPr/>
        </p:nvSpPr>
        <p:spPr>
          <a:xfrm>
            <a:off x="4836378" y="2125494"/>
            <a:ext cx="3428050" cy="2232659"/>
          </a:xfrm>
          <a:custGeom>
            <a:avLst/>
            <a:gdLst>
              <a:gd name="connsiteX0" fmla="*/ 0 w 3428050"/>
              <a:gd name="connsiteY0" fmla="*/ 0 h 2232659"/>
              <a:gd name="connsiteX1" fmla="*/ 3428050 w 3428050"/>
              <a:gd name="connsiteY1" fmla="*/ 0 h 2232659"/>
              <a:gd name="connsiteX2" fmla="*/ 1946034 w 3428050"/>
              <a:gd name="connsiteY2" fmla="*/ 2232659 h 2232659"/>
              <a:gd name="connsiteX3" fmla="*/ 0 w 3428050"/>
              <a:gd name="connsiteY3" fmla="*/ 2232659 h 2232659"/>
              <a:gd name="connsiteX4" fmla="*/ 0 w 3428050"/>
              <a:gd name="connsiteY4" fmla="*/ 0 h 223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8050" h="2232659">
                <a:moveTo>
                  <a:pt x="0" y="0"/>
                </a:moveTo>
                <a:lnTo>
                  <a:pt x="3428050" y="0"/>
                </a:lnTo>
                <a:lnTo>
                  <a:pt x="1946034" y="2232659"/>
                </a:lnTo>
                <a:lnTo>
                  <a:pt x="0" y="2232659"/>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3833729" y="2283793"/>
            <a:ext cx="4107943" cy="2746538"/>
          </a:xfrm>
          <a:custGeom>
            <a:avLst/>
            <a:gdLst>
              <a:gd name="connsiteX0" fmla="*/ 0 w 4107943"/>
              <a:gd name="connsiteY0" fmla="*/ 0 h 2746538"/>
              <a:gd name="connsiteX1" fmla="*/ 914400 w 4107943"/>
              <a:gd name="connsiteY1" fmla="*/ 0 h 2746538"/>
              <a:gd name="connsiteX2" fmla="*/ 914400 w 4107943"/>
              <a:gd name="connsiteY2" fmla="*/ 1 h 2746538"/>
              <a:gd name="connsiteX3" fmla="*/ 4107943 w 4107943"/>
              <a:gd name="connsiteY3" fmla="*/ 1 h 2746538"/>
              <a:gd name="connsiteX4" fmla="*/ 2284819 w 4107943"/>
              <a:gd name="connsiteY4" fmla="*/ 2746538 h 2746538"/>
              <a:gd name="connsiteX5" fmla="*/ 511158 w 4107943"/>
              <a:gd name="connsiteY5" fmla="*/ 2746538 h 2746538"/>
              <a:gd name="connsiteX6" fmla="*/ 511158 w 4107943"/>
              <a:gd name="connsiteY6" fmla="*/ 2746537 h 2746538"/>
              <a:gd name="connsiteX7" fmla="*/ 0 w 4107943"/>
              <a:gd name="connsiteY7" fmla="*/ 2746537 h 2746538"/>
              <a:gd name="connsiteX0-1" fmla="*/ 0 w 4107943"/>
              <a:gd name="connsiteY0-2" fmla="*/ 0 h 2746538"/>
              <a:gd name="connsiteX1-3" fmla="*/ 914400 w 4107943"/>
              <a:gd name="connsiteY1-4" fmla="*/ 0 h 2746538"/>
              <a:gd name="connsiteX2-5" fmla="*/ 4107943 w 4107943"/>
              <a:gd name="connsiteY2-6" fmla="*/ 1 h 2746538"/>
              <a:gd name="connsiteX3-7" fmla="*/ 2284819 w 4107943"/>
              <a:gd name="connsiteY3-8" fmla="*/ 2746538 h 2746538"/>
              <a:gd name="connsiteX4-9" fmla="*/ 511158 w 4107943"/>
              <a:gd name="connsiteY4-10" fmla="*/ 2746538 h 2746538"/>
              <a:gd name="connsiteX5-11" fmla="*/ 511158 w 4107943"/>
              <a:gd name="connsiteY5-12" fmla="*/ 2746537 h 2746538"/>
              <a:gd name="connsiteX6-13" fmla="*/ 0 w 4107943"/>
              <a:gd name="connsiteY6-14" fmla="*/ 2746537 h 2746538"/>
              <a:gd name="connsiteX7-15" fmla="*/ 0 w 4107943"/>
              <a:gd name="connsiteY7-16" fmla="*/ 0 h 2746538"/>
              <a:gd name="connsiteX0-17" fmla="*/ 0 w 4107943"/>
              <a:gd name="connsiteY0-18" fmla="*/ 0 h 2746538"/>
              <a:gd name="connsiteX1-19" fmla="*/ 914400 w 4107943"/>
              <a:gd name="connsiteY1-20" fmla="*/ 0 h 2746538"/>
              <a:gd name="connsiteX2-21" fmla="*/ 4107943 w 4107943"/>
              <a:gd name="connsiteY2-22" fmla="*/ 1 h 2746538"/>
              <a:gd name="connsiteX3-23" fmla="*/ 2284819 w 4107943"/>
              <a:gd name="connsiteY3-24" fmla="*/ 2746538 h 2746538"/>
              <a:gd name="connsiteX4-25" fmla="*/ 511158 w 4107943"/>
              <a:gd name="connsiteY4-26" fmla="*/ 2746538 h 2746538"/>
              <a:gd name="connsiteX5-27" fmla="*/ 0 w 4107943"/>
              <a:gd name="connsiteY5-28" fmla="*/ 2746537 h 2746538"/>
              <a:gd name="connsiteX6-29" fmla="*/ 0 w 4107943"/>
              <a:gd name="connsiteY6-30" fmla="*/ 0 h 2746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107943" h="2746538">
                <a:moveTo>
                  <a:pt x="0" y="0"/>
                </a:moveTo>
                <a:lnTo>
                  <a:pt x="914400" y="0"/>
                </a:lnTo>
                <a:lnTo>
                  <a:pt x="4107943" y="1"/>
                </a:lnTo>
                <a:lnTo>
                  <a:pt x="2284819" y="2746538"/>
                </a:lnTo>
                <a:lnTo>
                  <a:pt x="511158" y="2746538"/>
                </a:lnTo>
                <a:lnTo>
                  <a:pt x="0" y="2746537"/>
                </a:lnTo>
                <a:lnTo>
                  <a:pt x="0" y="0"/>
                </a:lnTo>
                <a:close/>
              </a:path>
            </a:pathLst>
          </a:custGeom>
          <a:blipFill dpi="0" rotWithShape="1">
            <a:blip r:embed="rId2"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74466" y="4484988"/>
            <a:ext cx="3604633" cy="646331"/>
          </a:xfrm>
          <a:prstGeom prst="rect">
            <a:avLst/>
          </a:prstGeom>
          <a:noFill/>
        </p:spPr>
        <p:txBody>
          <a:bodyPr wrap="square" rtlCol="0">
            <a:spAutoFit/>
          </a:bodyPr>
          <a:lstStyle/>
          <a:p>
            <a:r>
              <a:rPr lang="en-US" altLang="zh-CN" b="1" dirty="0" smtClean="0"/>
              <a:t>SOMETHING ABOUT OUR LASTEST WORK</a:t>
            </a:r>
            <a:endParaRPr lang="zh-CN" altLang="en-US" b="1" dirty="0"/>
          </a:p>
        </p:txBody>
      </p:sp>
      <p:sp>
        <p:nvSpPr>
          <p:cNvPr id="14" name="矩形 13"/>
          <p:cNvSpPr/>
          <p:nvPr/>
        </p:nvSpPr>
        <p:spPr>
          <a:xfrm>
            <a:off x="6974467" y="5148129"/>
            <a:ext cx="4595234" cy="646331"/>
          </a:xfrm>
          <a:prstGeom prst="rect">
            <a:avLst/>
          </a:prstGeom>
        </p:spPr>
        <p:txBody>
          <a:bodyPr wrap="square">
            <a:spAutoFit/>
          </a:bodyPr>
          <a:lstStyle/>
          <a:p>
            <a:pPr>
              <a:lnSpc>
                <a:spcPct val="150000"/>
              </a:lnSpc>
              <a:spcAft>
                <a:spcPts val="600"/>
              </a:spcAft>
            </a:pPr>
            <a:r>
              <a:rPr lang="zh-CN" altLang="en-US" sz="1200" spc="300" dirty="0">
                <a:solidFill>
                  <a:schemeClr val="tx2">
                    <a:lumMod val="40000"/>
                    <a:lumOff val="60000"/>
                  </a:schemeClr>
                </a:solidFill>
                <a:latin typeface="+mn-ea"/>
              </a:rPr>
              <a:t>请替换文字内容，修改文字内容，也可以直接复制你的内容到此。</a:t>
            </a:r>
            <a:endParaRPr lang="zh-CN" altLang="en-US" sz="1200" spc="300" dirty="0">
              <a:solidFill>
                <a:schemeClr val="tx2">
                  <a:lumMod val="40000"/>
                  <a:lumOff val="60000"/>
                </a:schemeClr>
              </a:solidFill>
              <a:latin typeface="+mn-ea"/>
            </a:endParaRPr>
          </a:p>
        </p:txBody>
      </p:sp>
      <p:grpSp>
        <p:nvGrpSpPr>
          <p:cNvPr id="15" name="组合 14"/>
          <p:cNvGrpSpPr/>
          <p:nvPr/>
        </p:nvGrpSpPr>
        <p:grpSpPr>
          <a:xfrm>
            <a:off x="3847594" y="69023"/>
            <a:ext cx="4577356" cy="765183"/>
            <a:chOff x="3847594" y="69023"/>
            <a:chExt cx="4577356" cy="765183"/>
          </a:xfrm>
        </p:grpSpPr>
        <p:grpSp>
          <p:nvGrpSpPr>
            <p:cNvPr id="16" name="组合 15"/>
            <p:cNvGrpSpPr/>
            <p:nvPr/>
          </p:nvGrpSpPr>
          <p:grpSpPr>
            <a:xfrm>
              <a:off x="4046846" y="263331"/>
              <a:ext cx="4378104" cy="534502"/>
              <a:chOff x="-264803" y="362991"/>
              <a:chExt cx="4378104" cy="534502"/>
            </a:xfrm>
          </p:grpSpPr>
          <p:sp>
            <p:nvSpPr>
              <p:cNvPr id="18" name="标题 1"/>
              <p:cNvSpPr txBox="1"/>
              <p:nvPr/>
            </p:nvSpPr>
            <p:spPr>
              <a:xfrm>
                <a:off x="-264803" y="362991"/>
                <a:ext cx="2762250" cy="534502"/>
              </a:xfrm>
              <a:prstGeom prst="rect">
                <a:avLst/>
              </a:prstGeom>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zh-CN" altLang="en-US" sz="2800" b="1" spc="300" dirty="0" smtClean="0"/>
                  <a:t>插入小标题</a:t>
                </a:r>
                <a:endParaRPr lang="zh-CN" altLang="en-US" sz="2800" b="1" spc="300" dirty="0"/>
              </a:p>
            </p:txBody>
          </p:sp>
          <p:sp>
            <p:nvSpPr>
              <p:cNvPr id="19" name="矩形 18"/>
              <p:cNvSpPr/>
              <p:nvPr/>
            </p:nvSpPr>
            <p:spPr>
              <a:xfrm>
                <a:off x="2495550" y="497383"/>
                <a:ext cx="1617751" cy="338554"/>
              </a:xfrm>
              <a:prstGeom prst="rect">
                <a:avLst/>
              </a:prstGeom>
              <a:ln>
                <a:noFill/>
              </a:ln>
            </p:spPr>
            <p:txBody>
              <a:bodyPr wrap="none">
                <a:spAutoFit/>
              </a:bodyPr>
              <a:lstStyle/>
              <a:p>
                <a:r>
                  <a:rPr lang="zh-CN" altLang="en-US" sz="1600" spc="600" dirty="0" smtClean="0">
                    <a:solidFill>
                      <a:schemeClr val="tx1">
                        <a:lumMod val="50000"/>
                        <a:lumOff val="50000"/>
                      </a:schemeClr>
                    </a:solidFill>
                  </a:rPr>
                  <a:t>SUBTITLE</a:t>
                </a:r>
                <a:endParaRPr lang="zh-CN" altLang="en-US" sz="1600" spc="600" dirty="0">
                  <a:solidFill>
                    <a:schemeClr val="tx1">
                      <a:lumMod val="50000"/>
                      <a:lumOff val="50000"/>
                    </a:schemeClr>
                  </a:solidFill>
                </a:endParaRPr>
              </a:p>
            </p:txBody>
          </p:sp>
        </p:gr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723" t="61564" r="84525" b="22175"/>
            <a:stretch>
              <a:fillRect/>
            </a:stretch>
          </p:blipFill>
          <p:spPr>
            <a:xfrm rot="1518621">
              <a:off x="3847594" y="69023"/>
              <a:ext cx="742374" cy="765183"/>
            </a:xfrm>
            <a:prstGeom prst="rect">
              <a:avLst/>
            </a:prstGeom>
          </p:spPr>
        </p:pic>
      </p:grpSp>
    </p:spTree>
  </p:cSld>
  <p:clrMapOvr>
    <a:masterClrMapping/>
  </p:clrMapOvr>
  <p:transition spd="med" advClick="0" advTm="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2" fill="hold" grpId="0" nodeType="clickEffect" p14:presetBounceEnd="50000">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14:bounceEnd="50000">
                                          <p:cBhvr additive="base">
                                            <p:cTn id="24" dur="1000" fill="hold"/>
                                            <p:tgtEl>
                                              <p:spTgt spid="12"/>
                                            </p:tgtEl>
                                            <p:attrNameLst>
                                              <p:attrName>ppt_x</p:attrName>
                                            </p:attrNameLst>
                                          </p:cBhvr>
                                          <p:tavLst>
                                            <p:tav tm="0">
                                              <p:val>
                                                <p:strVal val="0-#ppt_w/2"/>
                                              </p:val>
                                            </p:tav>
                                            <p:tav tm="100000">
                                              <p:val>
                                                <p:strVal val="#ppt_x"/>
                                              </p:val>
                                            </p:tav>
                                          </p:tavLst>
                                        </p:anim>
                                        <p:anim calcmode="lin" valueType="num" p14:bounceEnd="50000">
                                          <p:cBhvr additive="base">
                                            <p:cTn id="25"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8" presetClass="entr" presetSubtype="3"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strips(upRight)">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700"/>
                                            <p:tgtEl>
                                              <p:spTgt spid="7"/>
                                            </p:tgtEl>
                                            <p:attrNameLst>
                                              <p:attrName>ppt_x</p:attrName>
                                            </p:attrNameLst>
                                          </p:cBhvr>
                                          <p:tavLst>
                                            <p:tav tm="0">
                                              <p:val>
                                                <p:strVal val="#ppt_x-#ppt_w*1.125000"/>
                                              </p:val>
                                            </p:tav>
                                            <p:tav tm="100000">
                                              <p:val>
                                                <p:strVal val="#ppt_x"/>
                                              </p:val>
                                            </p:tav>
                                          </p:tavLst>
                                        </p:anim>
                                        <p:animEffect transition="in" filter="wipe(right)">
                                          <p:cBhvr>
                                            <p:cTn id="36" dur="7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14:presetBounceEnd="50000">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14:bounceEnd="50000">
                                          <p:cBhvr additive="base">
                                            <p:cTn id="41" dur="1000" fill="hold"/>
                                            <p:tgtEl>
                                              <p:spTgt spid="13"/>
                                            </p:tgtEl>
                                            <p:attrNameLst>
                                              <p:attrName>ppt_x</p:attrName>
                                            </p:attrNameLst>
                                          </p:cBhvr>
                                          <p:tavLst>
                                            <p:tav tm="0">
                                              <p:val>
                                                <p:strVal val="1+#ppt_w/2"/>
                                              </p:val>
                                            </p:tav>
                                            <p:tav tm="100000">
                                              <p:val>
                                                <p:strVal val="#ppt_x"/>
                                              </p:val>
                                            </p:tav>
                                          </p:tavLst>
                                        </p:anim>
                                        <p:anim calcmode="lin" valueType="num" p14:bounceEnd="50000">
                                          <p:cBhvr additive="base">
                                            <p:cTn id="42" dur="1000" fill="hold"/>
                                            <p:tgtEl>
                                              <p:spTgt spid="13"/>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14:presetBounceEnd="50000">
                                      <p:stCondLst>
                                        <p:cond delay="500"/>
                                      </p:stCondLst>
                                      <p:childTnLst>
                                        <p:set>
                                          <p:cBhvr>
                                            <p:cTn id="44" dur="1" fill="hold">
                                              <p:stCondLst>
                                                <p:cond delay="0"/>
                                              </p:stCondLst>
                                            </p:cTn>
                                            <p:tgtEl>
                                              <p:spTgt spid="14"/>
                                            </p:tgtEl>
                                            <p:attrNameLst>
                                              <p:attrName>style.visibility</p:attrName>
                                            </p:attrNameLst>
                                          </p:cBhvr>
                                          <p:to>
                                            <p:strVal val="visible"/>
                                          </p:to>
                                        </p:set>
                                        <p:anim calcmode="lin" valueType="num" p14:bounceEnd="50000">
                                          <p:cBhvr additive="base">
                                            <p:cTn id="45" dur="1000" fill="hold"/>
                                            <p:tgtEl>
                                              <p:spTgt spid="14"/>
                                            </p:tgtEl>
                                            <p:attrNameLst>
                                              <p:attrName>ppt_x</p:attrName>
                                            </p:attrNameLst>
                                          </p:cBhvr>
                                          <p:tavLst>
                                            <p:tav tm="0">
                                              <p:val>
                                                <p:strVal val="1+#ppt_w/2"/>
                                              </p:val>
                                            </p:tav>
                                            <p:tav tm="100000">
                                              <p:val>
                                                <p:strVal val="#ppt_x"/>
                                              </p:val>
                                            </p:tav>
                                          </p:tavLst>
                                        </p:anim>
                                        <p:anim calcmode="lin" valueType="num" p14:bounceEnd="50000">
                                          <p:cBhvr additive="base">
                                            <p:cTn id="46"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1" grpId="0" animBg="1"/>
          <p:bldP spid="12" grpId="0" animBg="1"/>
          <p:bldP spid="13" grpId="0"/>
          <p:bldP spid="1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2"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1000" fill="hold"/>
                                            <p:tgtEl>
                                              <p:spTgt spid="12"/>
                                            </p:tgtEl>
                                            <p:attrNameLst>
                                              <p:attrName>ppt_x</p:attrName>
                                            </p:attrNameLst>
                                          </p:cBhvr>
                                          <p:tavLst>
                                            <p:tav tm="0">
                                              <p:val>
                                                <p:strVal val="0-#ppt_w/2"/>
                                              </p:val>
                                            </p:tav>
                                            <p:tav tm="100000">
                                              <p:val>
                                                <p:strVal val="#ppt_x"/>
                                              </p:val>
                                            </p:tav>
                                          </p:tavLst>
                                        </p:anim>
                                        <p:anim calcmode="lin" valueType="num">
                                          <p:cBhvr additive="base">
                                            <p:cTn id="25"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8" presetClass="entr" presetSubtype="3"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strips(upRight)">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700"/>
                                            <p:tgtEl>
                                              <p:spTgt spid="7"/>
                                            </p:tgtEl>
                                            <p:attrNameLst>
                                              <p:attrName>ppt_x</p:attrName>
                                            </p:attrNameLst>
                                          </p:cBhvr>
                                          <p:tavLst>
                                            <p:tav tm="0">
                                              <p:val>
                                                <p:strVal val="#ppt_x-#ppt_w*1.125000"/>
                                              </p:val>
                                            </p:tav>
                                            <p:tav tm="100000">
                                              <p:val>
                                                <p:strVal val="#ppt_x"/>
                                              </p:val>
                                            </p:tav>
                                          </p:tavLst>
                                        </p:anim>
                                        <p:animEffect transition="in" filter="wipe(right)">
                                          <p:cBhvr>
                                            <p:cTn id="36" dur="7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1000" fill="hold"/>
                                            <p:tgtEl>
                                              <p:spTgt spid="13"/>
                                            </p:tgtEl>
                                            <p:attrNameLst>
                                              <p:attrName>ppt_x</p:attrName>
                                            </p:attrNameLst>
                                          </p:cBhvr>
                                          <p:tavLst>
                                            <p:tav tm="0">
                                              <p:val>
                                                <p:strVal val="1+#ppt_w/2"/>
                                              </p:val>
                                            </p:tav>
                                            <p:tav tm="100000">
                                              <p:val>
                                                <p:strVal val="#ppt_x"/>
                                              </p:val>
                                            </p:tav>
                                          </p:tavLst>
                                        </p:anim>
                                        <p:anim calcmode="lin" valueType="num">
                                          <p:cBhvr additive="base">
                                            <p:cTn id="42" dur="1000" fill="hold"/>
                                            <p:tgtEl>
                                              <p:spTgt spid="13"/>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50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1000" fill="hold"/>
                                            <p:tgtEl>
                                              <p:spTgt spid="14"/>
                                            </p:tgtEl>
                                            <p:attrNameLst>
                                              <p:attrName>ppt_x</p:attrName>
                                            </p:attrNameLst>
                                          </p:cBhvr>
                                          <p:tavLst>
                                            <p:tav tm="0">
                                              <p:val>
                                                <p:strVal val="1+#ppt_w/2"/>
                                              </p:val>
                                            </p:tav>
                                            <p:tav tm="100000">
                                              <p:val>
                                                <p:strVal val="#ppt_x"/>
                                              </p:val>
                                            </p:tav>
                                          </p:tavLst>
                                        </p:anim>
                                        <p:anim calcmode="lin" valueType="num">
                                          <p:cBhvr additive="base">
                                            <p:cTn id="46"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1" grpId="0" animBg="1"/>
          <p:bldP spid="12" grpId="0" animBg="1"/>
          <p:bldP spid="13" grpId="0"/>
          <p:bldP spid="14"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5"/>
          <p:cNvSpPr/>
          <p:nvPr/>
        </p:nvSpPr>
        <p:spPr bwMode="auto">
          <a:xfrm>
            <a:off x="4577373" y="3732149"/>
            <a:ext cx="1794901" cy="1794900"/>
          </a:xfrm>
          <a:custGeom>
            <a:avLst/>
            <a:gdLst>
              <a:gd name="T0" fmla="*/ 3920 w 3942"/>
              <a:gd name="T1" fmla="*/ 1730 h 3942"/>
              <a:gd name="T2" fmla="*/ 3812 w 3942"/>
              <a:gd name="T3" fmla="*/ 1642 h 3942"/>
              <a:gd name="T4" fmla="*/ 3490 w 3942"/>
              <a:gd name="T5" fmla="*/ 1624 h 3942"/>
              <a:gd name="T6" fmla="*/ 3354 w 3942"/>
              <a:gd name="T7" fmla="*/ 1454 h 3942"/>
              <a:gd name="T8" fmla="*/ 3276 w 3942"/>
              <a:gd name="T9" fmla="*/ 1196 h 3942"/>
              <a:gd name="T10" fmla="*/ 3486 w 3942"/>
              <a:gd name="T11" fmla="*/ 934 h 3942"/>
              <a:gd name="T12" fmla="*/ 3528 w 3942"/>
              <a:gd name="T13" fmla="*/ 800 h 3942"/>
              <a:gd name="T14" fmla="*/ 3256 w 3942"/>
              <a:gd name="T15" fmla="*/ 470 h 3942"/>
              <a:gd name="T16" fmla="*/ 3144 w 3942"/>
              <a:gd name="T17" fmla="*/ 416 h 3942"/>
              <a:gd name="T18" fmla="*/ 3008 w 3942"/>
              <a:gd name="T19" fmla="*/ 456 h 3942"/>
              <a:gd name="T20" fmla="*/ 2750 w 3942"/>
              <a:gd name="T21" fmla="*/ 662 h 3942"/>
              <a:gd name="T22" fmla="*/ 2488 w 3942"/>
              <a:gd name="T23" fmla="*/ 576 h 3942"/>
              <a:gd name="T24" fmla="*/ 2320 w 3942"/>
              <a:gd name="T25" fmla="*/ 438 h 3942"/>
              <a:gd name="T26" fmla="*/ 2296 w 3942"/>
              <a:gd name="T27" fmla="*/ 114 h 3942"/>
              <a:gd name="T28" fmla="*/ 2196 w 3942"/>
              <a:gd name="T29" fmla="*/ 14 h 3942"/>
              <a:gd name="T30" fmla="*/ 1780 w 3942"/>
              <a:gd name="T31" fmla="*/ 4 h 3942"/>
              <a:gd name="T32" fmla="*/ 1664 w 3942"/>
              <a:gd name="T33" fmla="*/ 82 h 3942"/>
              <a:gd name="T34" fmla="*/ 1632 w 3942"/>
              <a:gd name="T35" fmla="*/ 368 h 3942"/>
              <a:gd name="T36" fmla="*/ 1530 w 3942"/>
              <a:gd name="T37" fmla="*/ 534 h 3942"/>
              <a:gd name="T38" fmla="*/ 1288 w 3942"/>
              <a:gd name="T39" fmla="*/ 630 h 3942"/>
              <a:gd name="T40" fmla="*/ 1074 w 3942"/>
              <a:gd name="T41" fmla="*/ 596 h 3942"/>
              <a:gd name="T42" fmla="*/ 852 w 3942"/>
              <a:gd name="T43" fmla="*/ 418 h 3942"/>
              <a:gd name="T44" fmla="*/ 714 w 3942"/>
              <a:gd name="T45" fmla="*/ 446 h 3942"/>
              <a:gd name="T46" fmla="*/ 428 w 3942"/>
              <a:gd name="T47" fmla="*/ 748 h 3942"/>
              <a:gd name="T48" fmla="*/ 428 w 3942"/>
              <a:gd name="T49" fmla="*/ 886 h 3942"/>
              <a:gd name="T50" fmla="*/ 608 w 3942"/>
              <a:gd name="T51" fmla="*/ 1092 h 3942"/>
              <a:gd name="T52" fmla="*/ 622 w 3942"/>
              <a:gd name="T53" fmla="*/ 1286 h 3942"/>
              <a:gd name="T54" fmla="*/ 504 w 3942"/>
              <a:gd name="T55" fmla="*/ 1556 h 3942"/>
              <a:gd name="T56" fmla="*/ 186 w 3942"/>
              <a:gd name="T57" fmla="*/ 1632 h 3942"/>
              <a:gd name="T58" fmla="*/ 68 w 3942"/>
              <a:gd name="T59" fmla="*/ 1676 h 3942"/>
              <a:gd name="T60" fmla="*/ 0 w 3942"/>
              <a:gd name="T61" fmla="*/ 1800 h 3942"/>
              <a:gd name="T62" fmla="*/ 22 w 3942"/>
              <a:gd name="T63" fmla="*/ 2212 h 3942"/>
              <a:gd name="T64" fmla="*/ 130 w 3942"/>
              <a:gd name="T65" fmla="*/ 2302 h 3942"/>
              <a:gd name="T66" fmla="*/ 412 w 3942"/>
              <a:gd name="T67" fmla="*/ 2320 h 3942"/>
              <a:gd name="T68" fmla="*/ 550 w 3942"/>
              <a:gd name="T69" fmla="*/ 2494 h 3942"/>
              <a:gd name="T70" fmla="*/ 644 w 3942"/>
              <a:gd name="T71" fmla="*/ 2742 h 3942"/>
              <a:gd name="T72" fmla="*/ 470 w 3942"/>
              <a:gd name="T73" fmla="*/ 2994 h 3942"/>
              <a:gd name="T74" fmla="*/ 414 w 3942"/>
              <a:gd name="T75" fmla="*/ 3126 h 3942"/>
              <a:gd name="T76" fmla="*/ 470 w 3942"/>
              <a:gd name="T77" fmla="*/ 3256 h 3942"/>
              <a:gd name="T78" fmla="*/ 782 w 3942"/>
              <a:gd name="T79" fmla="*/ 3524 h 3942"/>
              <a:gd name="T80" fmla="*/ 918 w 3942"/>
              <a:gd name="T81" fmla="*/ 3498 h 3942"/>
              <a:gd name="T82" fmla="*/ 1176 w 3942"/>
              <a:gd name="T83" fmla="*/ 3296 h 3942"/>
              <a:gd name="T84" fmla="*/ 1446 w 3942"/>
              <a:gd name="T85" fmla="*/ 3380 h 3942"/>
              <a:gd name="T86" fmla="*/ 1612 w 3942"/>
              <a:gd name="T87" fmla="*/ 3490 h 3942"/>
              <a:gd name="T88" fmla="*/ 1636 w 3942"/>
              <a:gd name="T89" fmla="*/ 3794 h 3942"/>
              <a:gd name="T90" fmla="*/ 1714 w 3942"/>
              <a:gd name="T91" fmla="*/ 3910 h 3942"/>
              <a:gd name="T92" fmla="*/ 2124 w 3942"/>
              <a:gd name="T93" fmla="*/ 3942 h 3942"/>
              <a:gd name="T94" fmla="*/ 2256 w 3942"/>
              <a:gd name="T95" fmla="*/ 3888 h 3942"/>
              <a:gd name="T96" fmla="*/ 2310 w 3942"/>
              <a:gd name="T97" fmla="*/ 3758 h 3942"/>
              <a:gd name="T98" fmla="*/ 2384 w 3942"/>
              <a:gd name="T99" fmla="*/ 3414 h 3942"/>
              <a:gd name="T100" fmla="*/ 2636 w 3942"/>
              <a:gd name="T101" fmla="*/ 3300 h 3942"/>
              <a:gd name="T102" fmla="*/ 2844 w 3942"/>
              <a:gd name="T103" fmla="*/ 3322 h 3942"/>
              <a:gd name="T104" fmla="*/ 3074 w 3942"/>
              <a:gd name="T105" fmla="*/ 3520 h 3942"/>
              <a:gd name="T106" fmla="*/ 3212 w 3942"/>
              <a:gd name="T107" fmla="*/ 3506 h 3942"/>
              <a:gd name="T108" fmla="*/ 3506 w 3942"/>
              <a:gd name="T109" fmla="*/ 3212 h 3942"/>
              <a:gd name="T110" fmla="*/ 3520 w 3942"/>
              <a:gd name="T111" fmla="*/ 3074 h 3942"/>
              <a:gd name="T112" fmla="*/ 3316 w 3942"/>
              <a:gd name="T113" fmla="*/ 2836 h 3942"/>
              <a:gd name="T114" fmla="*/ 3292 w 3942"/>
              <a:gd name="T115" fmla="*/ 2634 h 3942"/>
              <a:gd name="T116" fmla="*/ 3398 w 3942"/>
              <a:gd name="T117" fmla="*/ 2386 h 3942"/>
              <a:gd name="T118" fmla="*/ 3758 w 3942"/>
              <a:gd name="T119" fmla="*/ 2310 h 3942"/>
              <a:gd name="T120" fmla="*/ 3876 w 3942"/>
              <a:gd name="T121" fmla="*/ 2268 h 3942"/>
              <a:gd name="T122" fmla="*/ 3942 w 3942"/>
              <a:gd name="T123" fmla="*/ 2144 h 3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42" h="3942">
                <a:moveTo>
                  <a:pt x="3942" y="2124"/>
                </a:moveTo>
                <a:lnTo>
                  <a:pt x="3942" y="1818"/>
                </a:lnTo>
                <a:lnTo>
                  <a:pt x="3942" y="1818"/>
                </a:lnTo>
                <a:lnTo>
                  <a:pt x="3942" y="1800"/>
                </a:lnTo>
                <a:lnTo>
                  <a:pt x="3938" y="1780"/>
                </a:lnTo>
                <a:lnTo>
                  <a:pt x="3934" y="1762"/>
                </a:lnTo>
                <a:lnTo>
                  <a:pt x="3928" y="1746"/>
                </a:lnTo>
                <a:lnTo>
                  <a:pt x="3920" y="1730"/>
                </a:lnTo>
                <a:lnTo>
                  <a:pt x="3910" y="1714"/>
                </a:lnTo>
                <a:lnTo>
                  <a:pt x="3900" y="1700"/>
                </a:lnTo>
                <a:lnTo>
                  <a:pt x="3888" y="1688"/>
                </a:lnTo>
                <a:lnTo>
                  <a:pt x="3876" y="1676"/>
                </a:lnTo>
                <a:lnTo>
                  <a:pt x="3860" y="1664"/>
                </a:lnTo>
                <a:lnTo>
                  <a:pt x="3846" y="1656"/>
                </a:lnTo>
                <a:lnTo>
                  <a:pt x="3830" y="1648"/>
                </a:lnTo>
                <a:lnTo>
                  <a:pt x="3812" y="1642"/>
                </a:lnTo>
                <a:lnTo>
                  <a:pt x="3794" y="1636"/>
                </a:lnTo>
                <a:lnTo>
                  <a:pt x="3776" y="1634"/>
                </a:lnTo>
                <a:lnTo>
                  <a:pt x="3758" y="1632"/>
                </a:lnTo>
                <a:lnTo>
                  <a:pt x="3548" y="1632"/>
                </a:lnTo>
                <a:lnTo>
                  <a:pt x="3548" y="1632"/>
                </a:lnTo>
                <a:lnTo>
                  <a:pt x="3534" y="1632"/>
                </a:lnTo>
                <a:lnTo>
                  <a:pt x="3518" y="1630"/>
                </a:lnTo>
                <a:lnTo>
                  <a:pt x="3490" y="1624"/>
                </a:lnTo>
                <a:lnTo>
                  <a:pt x="3464" y="1612"/>
                </a:lnTo>
                <a:lnTo>
                  <a:pt x="3440" y="1596"/>
                </a:lnTo>
                <a:lnTo>
                  <a:pt x="3418" y="1578"/>
                </a:lnTo>
                <a:lnTo>
                  <a:pt x="3398" y="1556"/>
                </a:lnTo>
                <a:lnTo>
                  <a:pt x="3384" y="1530"/>
                </a:lnTo>
                <a:lnTo>
                  <a:pt x="3372" y="1504"/>
                </a:lnTo>
                <a:lnTo>
                  <a:pt x="3372" y="1504"/>
                </a:lnTo>
                <a:lnTo>
                  <a:pt x="3354" y="1454"/>
                </a:lnTo>
                <a:lnTo>
                  <a:pt x="3336" y="1404"/>
                </a:lnTo>
                <a:lnTo>
                  <a:pt x="3314" y="1356"/>
                </a:lnTo>
                <a:lnTo>
                  <a:pt x="3292" y="1310"/>
                </a:lnTo>
                <a:lnTo>
                  <a:pt x="3292" y="1310"/>
                </a:lnTo>
                <a:lnTo>
                  <a:pt x="3282" y="1282"/>
                </a:lnTo>
                <a:lnTo>
                  <a:pt x="3276" y="1254"/>
                </a:lnTo>
                <a:lnTo>
                  <a:pt x="3272" y="1224"/>
                </a:lnTo>
                <a:lnTo>
                  <a:pt x="3276" y="1196"/>
                </a:lnTo>
                <a:lnTo>
                  <a:pt x="3282" y="1168"/>
                </a:lnTo>
                <a:lnTo>
                  <a:pt x="3292" y="1142"/>
                </a:lnTo>
                <a:lnTo>
                  <a:pt x="3308" y="1118"/>
                </a:lnTo>
                <a:lnTo>
                  <a:pt x="3316" y="1106"/>
                </a:lnTo>
                <a:lnTo>
                  <a:pt x="3326" y="1094"/>
                </a:lnTo>
                <a:lnTo>
                  <a:pt x="3474" y="948"/>
                </a:lnTo>
                <a:lnTo>
                  <a:pt x="3474" y="948"/>
                </a:lnTo>
                <a:lnTo>
                  <a:pt x="3486" y="934"/>
                </a:lnTo>
                <a:lnTo>
                  <a:pt x="3498" y="918"/>
                </a:lnTo>
                <a:lnTo>
                  <a:pt x="3506" y="904"/>
                </a:lnTo>
                <a:lnTo>
                  <a:pt x="3514" y="886"/>
                </a:lnTo>
                <a:lnTo>
                  <a:pt x="3520" y="870"/>
                </a:lnTo>
                <a:lnTo>
                  <a:pt x="3524" y="852"/>
                </a:lnTo>
                <a:lnTo>
                  <a:pt x="3528" y="834"/>
                </a:lnTo>
                <a:lnTo>
                  <a:pt x="3528" y="816"/>
                </a:lnTo>
                <a:lnTo>
                  <a:pt x="3528" y="800"/>
                </a:lnTo>
                <a:lnTo>
                  <a:pt x="3524" y="782"/>
                </a:lnTo>
                <a:lnTo>
                  <a:pt x="3520" y="764"/>
                </a:lnTo>
                <a:lnTo>
                  <a:pt x="3514" y="748"/>
                </a:lnTo>
                <a:lnTo>
                  <a:pt x="3506" y="730"/>
                </a:lnTo>
                <a:lnTo>
                  <a:pt x="3498" y="714"/>
                </a:lnTo>
                <a:lnTo>
                  <a:pt x="3486" y="700"/>
                </a:lnTo>
                <a:lnTo>
                  <a:pt x="3474" y="686"/>
                </a:lnTo>
                <a:lnTo>
                  <a:pt x="3256" y="470"/>
                </a:lnTo>
                <a:lnTo>
                  <a:pt x="3256" y="470"/>
                </a:lnTo>
                <a:lnTo>
                  <a:pt x="3242" y="456"/>
                </a:lnTo>
                <a:lnTo>
                  <a:pt x="3228" y="446"/>
                </a:lnTo>
                <a:lnTo>
                  <a:pt x="3212" y="436"/>
                </a:lnTo>
                <a:lnTo>
                  <a:pt x="3196" y="428"/>
                </a:lnTo>
                <a:lnTo>
                  <a:pt x="3178" y="422"/>
                </a:lnTo>
                <a:lnTo>
                  <a:pt x="3162" y="418"/>
                </a:lnTo>
                <a:lnTo>
                  <a:pt x="3144" y="416"/>
                </a:lnTo>
                <a:lnTo>
                  <a:pt x="3126" y="414"/>
                </a:lnTo>
                <a:lnTo>
                  <a:pt x="3108" y="416"/>
                </a:lnTo>
                <a:lnTo>
                  <a:pt x="3090" y="418"/>
                </a:lnTo>
                <a:lnTo>
                  <a:pt x="3074" y="422"/>
                </a:lnTo>
                <a:lnTo>
                  <a:pt x="3056" y="428"/>
                </a:lnTo>
                <a:lnTo>
                  <a:pt x="3040" y="436"/>
                </a:lnTo>
                <a:lnTo>
                  <a:pt x="3024" y="446"/>
                </a:lnTo>
                <a:lnTo>
                  <a:pt x="3008" y="456"/>
                </a:lnTo>
                <a:lnTo>
                  <a:pt x="2994" y="470"/>
                </a:lnTo>
                <a:lnTo>
                  <a:pt x="2854" y="610"/>
                </a:lnTo>
                <a:lnTo>
                  <a:pt x="2854" y="610"/>
                </a:lnTo>
                <a:lnTo>
                  <a:pt x="2844" y="620"/>
                </a:lnTo>
                <a:lnTo>
                  <a:pt x="2832" y="628"/>
                </a:lnTo>
                <a:lnTo>
                  <a:pt x="2806" y="644"/>
                </a:lnTo>
                <a:lnTo>
                  <a:pt x="2780" y="654"/>
                </a:lnTo>
                <a:lnTo>
                  <a:pt x="2750" y="662"/>
                </a:lnTo>
                <a:lnTo>
                  <a:pt x="2722" y="664"/>
                </a:lnTo>
                <a:lnTo>
                  <a:pt x="2692" y="660"/>
                </a:lnTo>
                <a:lnTo>
                  <a:pt x="2664" y="654"/>
                </a:lnTo>
                <a:lnTo>
                  <a:pt x="2636" y="642"/>
                </a:lnTo>
                <a:lnTo>
                  <a:pt x="2636" y="642"/>
                </a:lnTo>
                <a:lnTo>
                  <a:pt x="2588" y="618"/>
                </a:lnTo>
                <a:lnTo>
                  <a:pt x="2538" y="596"/>
                </a:lnTo>
                <a:lnTo>
                  <a:pt x="2488" y="576"/>
                </a:lnTo>
                <a:lnTo>
                  <a:pt x="2436" y="556"/>
                </a:lnTo>
                <a:lnTo>
                  <a:pt x="2436" y="556"/>
                </a:lnTo>
                <a:lnTo>
                  <a:pt x="2410" y="544"/>
                </a:lnTo>
                <a:lnTo>
                  <a:pt x="2384" y="530"/>
                </a:lnTo>
                <a:lnTo>
                  <a:pt x="2364" y="510"/>
                </a:lnTo>
                <a:lnTo>
                  <a:pt x="2344" y="488"/>
                </a:lnTo>
                <a:lnTo>
                  <a:pt x="2330" y="464"/>
                </a:lnTo>
                <a:lnTo>
                  <a:pt x="2320" y="438"/>
                </a:lnTo>
                <a:lnTo>
                  <a:pt x="2312" y="410"/>
                </a:lnTo>
                <a:lnTo>
                  <a:pt x="2310" y="380"/>
                </a:lnTo>
                <a:lnTo>
                  <a:pt x="2310" y="186"/>
                </a:lnTo>
                <a:lnTo>
                  <a:pt x="2310" y="186"/>
                </a:lnTo>
                <a:lnTo>
                  <a:pt x="2310" y="166"/>
                </a:lnTo>
                <a:lnTo>
                  <a:pt x="2306" y="148"/>
                </a:lnTo>
                <a:lnTo>
                  <a:pt x="2302" y="130"/>
                </a:lnTo>
                <a:lnTo>
                  <a:pt x="2296" y="114"/>
                </a:lnTo>
                <a:lnTo>
                  <a:pt x="2288" y="98"/>
                </a:lnTo>
                <a:lnTo>
                  <a:pt x="2278" y="82"/>
                </a:lnTo>
                <a:lnTo>
                  <a:pt x="2268" y="68"/>
                </a:lnTo>
                <a:lnTo>
                  <a:pt x="2256" y="54"/>
                </a:lnTo>
                <a:lnTo>
                  <a:pt x="2242" y="42"/>
                </a:lnTo>
                <a:lnTo>
                  <a:pt x="2228" y="32"/>
                </a:lnTo>
                <a:lnTo>
                  <a:pt x="2212" y="22"/>
                </a:lnTo>
                <a:lnTo>
                  <a:pt x="2196" y="14"/>
                </a:lnTo>
                <a:lnTo>
                  <a:pt x="2180" y="8"/>
                </a:lnTo>
                <a:lnTo>
                  <a:pt x="2162" y="4"/>
                </a:lnTo>
                <a:lnTo>
                  <a:pt x="2144" y="0"/>
                </a:lnTo>
                <a:lnTo>
                  <a:pt x="2124" y="0"/>
                </a:lnTo>
                <a:lnTo>
                  <a:pt x="1818" y="0"/>
                </a:lnTo>
                <a:lnTo>
                  <a:pt x="1818" y="0"/>
                </a:lnTo>
                <a:lnTo>
                  <a:pt x="1800" y="0"/>
                </a:lnTo>
                <a:lnTo>
                  <a:pt x="1780" y="4"/>
                </a:lnTo>
                <a:lnTo>
                  <a:pt x="1762" y="8"/>
                </a:lnTo>
                <a:lnTo>
                  <a:pt x="1746" y="14"/>
                </a:lnTo>
                <a:lnTo>
                  <a:pt x="1730" y="22"/>
                </a:lnTo>
                <a:lnTo>
                  <a:pt x="1714" y="32"/>
                </a:lnTo>
                <a:lnTo>
                  <a:pt x="1700" y="42"/>
                </a:lnTo>
                <a:lnTo>
                  <a:pt x="1688" y="54"/>
                </a:lnTo>
                <a:lnTo>
                  <a:pt x="1676" y="68"/>
                </a:lnTo>
                <a:lnTo>
                  <a:pt x="1664" y="82"/>
                </a:lnTo>
                <a:lnTo>
                  <a:pt x="1656" y="98"/>
                </a:lnTo>
                <a:lnTo>
                  <a:pt x="1648" y="114"/>
                </a:lnTo>
                <a:lnTo>
                  <a:pt x="1642" y="130"/>
                </a:lnTo>
                <a:lnTo>
                  <a:pt x="1636" y="148"/>
                </a:lnTo>
                <a:lnTo>
                  <a:pt x="1634" y="166"/>
                </a:lnTo>
                <a:lnTo>
                  <a:pt x="1632" y="186"/>
                </a:lnTo>
                <a:lnTo>
                  <a:pt x="1632" y="368"/>
                </a:lnTo>
                <a:lnTo>
                  <a:pt x="1632" y="368"/>
                </a:lnTo>
                <a:lnTo>
                  <a:pt x="1632" y="382"/>
                </a:lnTo>
                <a:lnTo>
                  <a:pt x="1630" y="398"/>
                </a:lnTo>
                <a:lnTo>
                  <a:pt x="1624" y="426"/>
                </a:lnTo>
                <a:lnTo>
                  <a:pt x="1612" y="454"/>
                </a:lnTo>
                <a:lnTo>
                  <a:pt x="1596" y="478"/>
                </a:lnTo>
                <a:lnTo>
                  <a:pt x="1578" y="500"/>
                </a:lnTo>
                <a:lnTo>
                  <a:pt x="1554" y="518"/>
                </a:lnTo>
                <a:lnTo>
                  <a:pt x="1530" y="534"/>
                </a:lnTo>
                <a:lnTo>
                  <a:pt x="1516" y="540"/>
                </a:lnTo>
                <a:lnTo>
                  <a:pt x="1502" y="544"/>
                </a:lnTo>
                <a:lnTo>
                  <a:pt x="1502" y="544"/>
                </a:lnTo>
                <a:lnTo>
                  <a:pt x="1446" y="564"/>
                </a:lnTo>
                <a:lnTo>
                  <a:pt x="1394" y="584"/>
                </a:lnTo>
                <a:lnTo>
                  <a:pt x="1340" y="606"/>
                </a:lnTo>
                <a:lnTo>
                  <a:pt x="1288" y="630"/>
                </a:lnTo>
                <a:lnTo>
                  <a:pt x="1288" y="630"/>
                </a:lnTo>
                <a:lnTo>
                  <a:pt x="1262" y="642"/>
                </a:lnTo>
                <a:lnTo>
                  <a:pt x="1234" y="648"/>
                </a:lnTo>
                <a:lnTo>
                  <a:pt x="1204" y="650"/>
                </a:lnTo>
                <a:lnTo>
                  <a:pt x="1176" y="648"/>
                </a:lnTo>
                <a:lnTo>
                  <a:pt x="1148" y="640"/>
                </a:lnTo>
                <a:lnTo>
                  <a:pt x="1122" y="630"/>
                </a:lnTo>
                <a:lnTo>
                  <a:pt x="1098" y="614"/>
                </a:lnTo>
                <a:lnTo>
                  <a:pt x="1074" y="596"/>
                </a:lnTo>
                <a:lnTo>
                  <a:pt x="948" y="470"/>
                </a:lnTo>
                <a:lnTo>
                  <a:pt x="948" y="470"/>
                </a:lnTo>
                <a:lnTo>
                  <a:pt x="934" y="456"/>
                </a:lnTo>
                <a:lnTo>
                  <a:pt x="918" y="446"/>
                </a:lnTo>
                <a:lnTo>
                  <a:pt x="904" y="436"/>
                </a:lnTo>
                <a:lnTo>
                  <a:pt x="886" y="428"/>
                </a:lnTo>
                <a:lnTo>
                  <a:pt x="870" y="422"/>
                </a:lnTo>
                <a:lnTo>
                  <a:pt x="852" y="418"/>
                </a:lnTo>
                <a:lnTo>
                  <a:pt x="834" y="416"/>
                </a:lnTo>
                <a:lnTo>
                  <a:pt x="816" y="414"/>
                </a:lnTo>
                <a:lnTo>
                  <a:pt x="800" y="416"/>
                </a:lnTo>
                <a:lnTo>
                  <a:pt x="782" y="418"/>
                </a:lnTo>
                <a:lnTo>
                  <a:pt x="764" y="422"/>
                </a:lnTo>
                <a:lnTo>
                  <a:pt x="748" y="428"/>
                </a:lnTo>
                <a:lnTo>
                  <a:pt x="730" y="436"/>
                </a:lnTo>
                <a:lnTo>
                  <a:pt x="714" y="446"/>
                </a:lnTo>
                <a:lnTo>
                  <a:pt x="700" y="456"/>
                </a:lnTo>
                <a:lnTo>
                  <a:pt x="686" y="470"/>
                </a:lnTo>
                <a:lnTo>
                  <a:pt x="470" y="686"/>
                </a:lnTo>
                <a:lnTo>
                  <a:pt x="470" y="686"/>
                </a:lnTo>
                <a:lnTo>
                  <a:pt x="456" y="700"/>
                </a:lnTo>
                <a:lnTo>
                  <a:pt x="446" y="714"/>
                </a:lnTo>
                <a:lnTo>
                  <a:pt x="436" y="730"/>
                </a:lnTo>
                <a:lnTo>
                  <a:pt x="428" y="748"/>
                </a:lnTo>
                <a:lnTo>
                  <a:pt x="422" y="764"/>
                </a:lnTo>
                <a:lnTo>
                  <a:pt x="418" y="782"/>
                </a:lnTo>
                <a:lnTo>
                  <a:pt x="416" y="800"/>
                </a:lnTo>
                <a:lnTo>
                  <a:pt x="414" y="816"/>
                </a:lnTo>
                <a:lnTo>
                  <a:pt x="416" y="834"/>
                </a:lnTo>
                <a:lnTo>
                  <a:pt x="418" y="852"/>
                </a:lnTo>
                <a:lnTo>
                  <a:pt x="422" y="870"/>
                </a:lnTo>
                <a:lnTo>
                  <a:pt x="428" y="886"/>
                </a:lnTo>
                <a:lnTo>
                  <a:pt x="436" y="904"/>
                </a:lnTo>
                <a:lnTo>
                  <a:pt x="446" y="918"/>
                </a:lnTo>
                <a:lnTo>
                  <a:pt x="456" y="934"/>
                </a:lnTo>
                <a:lnTo>
                  <a:pt x="470" y="948"/>
                </a:lnTo>
                <a:lnTo>
                  <a:pt x="590" y="1068"/>
                </a:lnTo>
                <a:lnTo>
                  <a:pt x="590" y="1068"/>
                </a:lnTo>
                <a:lnTo>
                  <a:pt x="600" y="1080"/>
                </a:lnTo>
                <a:lnTo>
                  <a:pt x="608" y="1092"/>
                </a:lnTo>
                <a:lnTo>
                  <a:pt x="624" y="1116"/>
                </a:lnTo>
                <a:lnTo>
                  <a:pt x="634" y="1144"/>
                </a:lnTo>
                <a:lnTo>
                  <a:pt x="642" y="1172"/>
                </a:lnTo>
                <a:lnTo>
                  <a:pt x="644" y="1200"/>
                </a:lnTo>
                <a:lnTo>
                  <a:pt x="640" y="1230"/>
                </a:lnTo>
                <a:lnTo>
                  <a:pt x="634" y="1258"/>
                </a:lnTo>
                <a:lnTo>
                  <a:pt x="628" y="1272"/>
                </a:lnTo>
                <a:lnTo>
                  <a:pt x="622" y="1286"/>
                </a:lnTo>
                <a:lnTo>
                  <a:pt x="622" y="1286"/>
                </a:lnTo>
                <a:lnTo>
                  <a:pt x="596" y="1338"/>
                </a:lnTo>
                <a:lnTo>
                  <a:pt x="572" y="1392"/>
                </a:lnTo>
                <a:lnTo>
                  <a:pt x="550" y="1448"/>
                </a:lnTo>
                <a:lnTo>
                  <a:pt x="530" y="1504"/>
                </a:lnTo>
                <a:lnTo>
                  <a:pt x="530" y="1504"/>
                </a:lnTo>
                <a:lnTo>
                  <a:pt x="518" y="1532"/>
                </a:lnTo>
                <a:lnTo>
                  <a:pt x="504" y="1556"/>
                </a:lnTo>
                <a:lnTo>
                  <a:pt x="484" y="1578"/>
                </a:lnTo>
                <a:lnTo>
                  <a:pt x="462" y="1598"/>
                </a:lnTo>
                <a:lnTo>
                  <a:pt x="438" y="1612"/>
                </a:lnTo>
                <a:lnTo>
                  <a:pt x="412" y="1624"/>
                </a:lnTo>
                <a:lnTo>
                  <a:pt x="384" y="1630"/>
                </a:lnTo>
                <a:lnTo>
                  <a:pt x="370" y="1632"/>
                </a:lnTo>
                <a:lnTo>
                  <a:pt x="354" y="1632"/>
                </a:lnTo>
                <a:lnTo>
                  <a:pt x="186" y="1632"/>
                </a:lnTo>
                <a:lnTo>
                  <a:pt x="186" y="1632"/>
                </a:lnTo>
                <a:lnTo>
                  <a:pt x="166" y="1634"/>
                </a:lnTo>
                <a:lnTo>
                  <a:pt x="148" y="1636"/>
                </a:lnTo>
                <a:lnTo>
                  <a:pt x="130" y="1642"/>
                </a:lnTo>
                <a:lnTo>
                  <a:pt x="114" y="1648"/>
                </a:lnTo>
                <a:lnTo>
                  <a:pt x="98" y="1656"/>
                </a:lnTo>
                <a:lnTo>
                  <a:pt x="82" y="1664"/>
                </a:lnTo>
                <a:lnTo>
                  <a:pt x="68" y="1676"/>
                </a:lnTo>
                <a:lnTo>
                  <a:pt x="54" y="1688"/>
                </a:lnTo>
                <a:lnTo>
                  <a:pt x="42" y="1700"/>
                </a:lnTo>
                <a:lnTo>
                  <a:pt x="32" y="1714"/>
                </a:lnTo>
                <a:lnTo>
                  <a:pt x="22" y="1730"/>
                </a:lnTo>
                <a:lnTo>
                  <a:pt x="14" y="1746"/>
                </a:lnTo>
                <a:lnTo>
                  <a:pt x="8" y="1762"/>
                </a:lnTo>
                <a:lnTo>
                  <a:pt x="4" y="1780"/>
                </a:lnTo>
                <a:lnTo>
                  <a:pt x="0" y="1800"/>
                </a:lnTo>
                <a:lnTo>
                  <a:pt x="0" y="1818"/>
                </a:lnTo>
                <a:lnTo>
                  <a:pt x="0" y="2124"/>
                </a:lnTo>
                <a:lnTo>
                  <a:pt x="0" y="2124"/>
                </a:lnTo>
                <a:lnTo>
                  <a:pt x="0" y="2144"/>
                </a:lnTo>
                <a:lnTo>
                  <a:pt x="4" y="2162"/>
                </a:lnTo>
                <a:lnTo>
                  <a:pt x="8" y="2180"/>
                </a:lnTo>
                <a:lnTo>
                  <a:pt x="14" y="2196"/>
                </a:lnTo>
                <a:lnTo>
                  <a:pt x="22" y="2212"/>
                </a:lnTo>
                <a:lnTo>
                  <a:pt x="32" y="2228"/>
                </a:lnTo>
                <a:lnTo>
                  <a:pt x="42" y="2242"/>
                </a:lnTo>
                <a:lnTo>
                  <a:pt x="54" y="2256"/>
                </a:lnTo>
                <a:lnTo>
                  <a:pt x="68" y="2268"/>
                </a:lnTo>
                <a:lnTo>
                  <a:pt x="82" y="2278"/>
                </a:lnTo>
                <a:lnTo>
                  <a:pt x="98" y="2288"/>
                </a:lnTo>
                <a:lnTo>
                  <a:pt x="114" y="2296"/>
                </a:lnTo>
                <a:lnTo>
                  <a:pt x="130" y="2302"/>
                </a:lnTo>
                <a:lnTo>
                  <a:pt x="148" y="2306"/>
                </a:lnTo>
                <a:lnTo>
                  <a:pt x="166" y="2310"/>
                </a:lnTo>
                <a:lnTo>
                  <a:pt x="186" y="2310"/>
                </a:lnTo>
                <a:lnTo>
                  <a:pt x="354" y="2310"/>
                </a:lnTo>
                <a:lnTo>
                  <a:pt x="354" y="2310"/>
                </a:lnTo>
                <a:lnTo>
                  <a:pt x="370" y="2310"/>
                </a:lnTo>
                <a:lnTo>
                  <a:pt x="384" y="2312"/>
                </a:lnTo>
                <a:lnTo>
                  <a:pt x="412" y="2320"/>
                </a:lnTo>
                <a:lnTo>
                  <a:pt x="438" y="2330"/>
                </a:lnTo>
                <a:lnTo>
                  <a:pt x="462" y="2346"/>
                </a:lnTo>
                <a:lnTo>
                  <a:pt x="484" y="2364"/>
                </a:lnTo>
                <a:lnTo>
                  <a:pt x="504" y="2386"/>
                </a:lnTo>
                <a:lnTo>
                  <a:pt x="518" y="2410"/>
                </a:lnTo>
                <a:lnTo>
                  <a:pt x="530" y="2438"/>
                </a:lnTo>
                <a:lnTo>
                  <a:pt x="530" y="2438"/>
                </a:lnTo>
                <a:lnTo>
                  <a:pt x="550" y="2494"/>
                </a:lnTo>
                <a:lnTo>
                  <a:pt x="572" y="2550"/>
                </a:lnTo>
                <a:lnTo>
                  <a:pt x="596" y="2604"/>
                </a:lnTo>
                <a:lnTo>
                  <a:pt x="622" y="2658"/>
                </a:lnTo>
                <a:lnTo>
                  <a:pt x="622" y="2658"/>
                </a:lnTo>
                <a:lnTo>
                  <a:pt x="628" y="2670"/>
                </a:lnTo>
                <a:lnTo>
                  <a:pt x="634" y="2684"/>
                </a:lnTo>
                <a:lnTo>
                  <a:pt x="640" y="2714"/>
                </a:lnTo>
                <a:lnTo>
                  <a:pt x="644" y="2742"/>
                </a:lnTo>
                <a:lnTo>
                  <a:pt x="642" y="2772"/>
                </a:lnTo>
                <a:lnTo>
                  <a:pt x="634" y="2800"/>
                </a:lnTo>
                <a:lnTo>
                  <a:pt x="624" y="2826"/>
                </a:lnTo>
                <a:lnTo>
                  <a:pt x="608" y="2852"/>
                </a:lnTo>
                <a:lnTo>
                  <a:pt x="600" y="2864"/>
                </a:lnTo>
                <a:lnTo>
                  <a:pt x="590" y="2874"/>
                </a:lnTo>
                <a:lnTo>
                  <a:pt x="470" y="2994"/>
                </a:lnTo>
                <a:lnTo>
                  <a:pt x="470" y="2994"/>
                </a:lnTo>
                <a:lnTo>
                  <a:pt x="456" y="3008"/>
                </a:lnTo>
                <a:lnTo>
                  <a:pt x="446" y="3024"/>
                </a:lnTo>
                <a:lnTo>
                  <a:pt x="436" y="3040"/>
                </a:lnTo>
                <a:lnTo>
                  <a:pt x="428" y="3056"/>
                </a:lnTo>
                <a:lnTo>
                  <a:pt x="422" y="3074"/>
                </a:lnTo>
                <a:lnTo>
                  <a:pt x="418" y="3090"/>
                </a:lnTo>
                <a:lnTo>
                  <a:pt x="416" y="3108"/>
                </a:lnTo>
                <a:lnTo>
                  <a:pt x="414" y="3126"/>
                </a:lnTo>
                <a:lnTo>
                  <a:pt x="416" y="3144"/>
                </a:lnTo>
                <a:lnTo>
                  <a:pt x="418" y="3162"/>
                </a:lnTo>
                <a:lnTo>
                  <a:pt x="422" y="3178"/>
                </a:lnTo>
                <a:lnTo>
                  <a:pt x="428" y="3196"/>
                </a:lnTo>
                <a:lnTo>
                  <a:pt x="436" y="3212"/>
                </a:lnTo>
                <a:lnTo>
                  <a:pt x="446" y="3228"/>
                </a:lnTo>
                <a:lnTo>
                  <a:pt x="456" y="3242"/>
                </a:lnTo>
                <a:lnTo>
                  <a:pt x="470" y="3256"/>
                </a:lnTo>
                <a:lnTo>
                  <a:pt x="686" y="3474"/>
                </a:lnTo>
                <a:lnTo>
                  <a:pt x="686" y="3474"/>
                </a:lnTo>
                <a:lnTo>
                  <a:pt x="700" y="3486"/>
                </a:lnTo>
                <a:lnTo>
                  <a:pt x="714" y="3498"/>
                </a:lnTo>
                <a:lnTo>
                  <a:pt x="730" y="3506"/>
                </a:lnTo>
                <a:lnTo>
                  <a:pt x="748" y="3514"/>
                </a:lnTo>
                <a:lnTo>
                  <a:pt x="764" y="3520"/>
                </a:lnTo>
                <a:lnTo>
                  <a:pt x="782" y="3524"/>
                </a:lnTo>
                <a:lnTo>
                  <a:pt x="800" y="3528"/>
                </a:lnTo>
                <a:lnTo>
                  <a:pt x="816" y="3528"/>
                </a:lnTo>
                <a:lnTo>
                  <a:pt x="834" y="3528"/>
                </a:lnTo>
                <a:lnTo>
                  <a:pt x="852" y="3524"/>
                </a:lnTo>
                <a:lnTo>
                  <a:pt x="870" y="3520"/>
                </a:lnTo>
                <a:lnTo>
                  <a:pt x="886" y="3514"/>
                </a:lnTo>
                <a:lnTo>
                  <a:pt x="904" y="3506"/>
                </a:lnTo>
                <a:lnTo>
                  <a:pt x="918" y="3498"/>
                </a:lnTo>
                <a:lnTo>
                  <a:pt x="934" y="3486"/>
                </a:lnTo>
                <a:lnTo>
                  <a:pt x="948" y="3474"/>
                </a:lnTo>
                <a:lnTo>
                  <a:pt x="1074" y="3346"/>
                </a:lnTo>
                <a:lnTo>
                  <a:pt x="1074" y="3346"/>
                </a:lnTo>
                <a:lnTo>
                  <a:pt x="1098" y="3328"/>
                </a:lnTo>
                <a:lnTo>
                  <a:pt x="1122" y="3312"/>
                </a:lnTo>
                <a:lnTo>
                  <a:pt x="1148" y="3302"/>
                </a:lnTo>
                <a:lnTo>
                  <a:pt x="1176" y="3296"/>
                </a:lnTo>
                <a:lnTo>
                  <a:pt x="1204" y="3292"/>
                </a:lnTo>
                <a:lnTo>
                  <a:pt x="1234" y="3296"/>
                </a:lnTo>
                <a:lnTo>
                  <a:pt x="1262" y="3302"/>
                </a:lnTo>
                <a:lnTo>
                  <a:pt x="1288" y="3312"/>
                </a:lnTo>
                <a:lnTo>
                  <a:pt x="1288" y="3312"/>
                </a:lnTo>
                <a:lnTo>
                  <a:pt x="1340" y="3336"/>
                </a:lnTo>
                <a:lnTo>
                  <a:pt x="1394" y="3360"/>
                </a:lnTo>
                <a:lnTo>
                  <a:pt x="1446" y="3380"/>
                </a:lnTo>
                <a:lnTo>
                  <a:pt x="1502" y="3398"/>
                </a:lnTo>
                <a:lnTo>
                  <a:pt x="1502" y="3398"/>
                </a:lnTo>
                <a:lnTo>
                  <a:pt x="1516" y="3404"/>
                </a:lnTo>
                <a:lnTo>
                  <a:pt x="1530" y="3410"/>
                </a:lnTo>
                <a:lnTo>
                  <a:pt x="1554" y="3424"/>
                </a:lnTo>
                <a:lnTo>
                  <a:pt x="1578" y="3444"/>
                </a:lnTo>
                <a:lnTo>
                  <a:pt x="1596" y="3466"/>
                </a:lnTo>
                <a:lnTo>
                  <a:pt x="1612" y="3490"/>
                </a:lnTo>
                <a:lnTo>
                  <a:pt x="1624" y="3516"/>
                </a:lnTo>
                <a:lnTo>
                  <a:pt x="1630" y="3546"/>
                </a:lnTo>
                <a:lnTo>
                  <a:pt x="1632" y="3560"/>
                </a:lnTo>
                <a:lnTo>
                  <a:pt x="1632" y="3576"/>
                </a:lnTo>
                <a:lnTo>
                  <a:pt x="1632" y="3758"/>
                </a:lnTo>
                <a:lnTo>
                  <a:pt x="1632" y="3758"/>
                </a:lnTo>
                <a:lnTo>
                  <a:pt x="1634" y="3776"/>
                </a:lnTo>
                <a:lnTo>
                  <a:pt x="1636" y="3794"/>
                </a:lnTo>
                <a:lnTo>
                  <a:pt x="1642" y="3812"/>
                </a:lnTo>
                <a:lnTo>
                  <a:pt x="1648" y="3830"/>
                </a:lnTo>
                <a:lnTo>
                  <a:pt x="1656" y="3846"/>
                </a:lnTo>
                <a:lnTo>
                  <a:pt x="1664" y="3860"/>
                </a:lnTo>
                <a:lnTo>
                  <a:pt x="1676" y="3876"/>
                </a:lnTo>
                <a:lnTo>
                  <a:pt x="1688" y="3888"/>
                </a:lnTo>
                <a:lnTo>
                  <a:pt x="1700" y="3900"/>
                </a:lnTo>
                <a:lnTo>
                  <a:pt x="1714" y="3910"/>
                </a:lnTo>
                <a:lnTo>
                  <a:pt x="1730" y="3920"/>
                </a:lnTo>
                <a:lnTo>
                  <a:pt x="1746" y="3928"/>
                </a:lnTo>
                <a:lnTo>
                  <a:pt x="1762" y="3934"/>
                </a:lnTo>
                <a:lnTo>
                  <a:pt x="1780" y="3938"/>
                </a:lnTo>
                <a:lnTo>
                  <a:pt x="1800" y="3942"/>
                </a:lnTo>
                <a:lnTo>
                  <a:pt x="1818" y="3942"/>
                </a:lnTo>
                <a:lnTo>
                  <a:pt x="2124" y="3942"/>
                </a:lnTo>
                <a:lnTo>
                  <a:pt x="2124" y="3942"/>
                </a:lnTo>
                <a:lnTo>
                  <a:pt x="2144" y="3942"/>
                </a:lnTo>
                <a:lnTo>
                  <a:pt x="2162" y="3938"/>
                </a:lnTo>
                <a:lnTo>
                  <a:pt x="2180" y="3934"/>
                </a:lnTo>
                <a:lnTo>
                  <a:pt x="2196" y="3928"/>
                </a:lnTo>
                <a:lnTo>
                  <a:pt x="2212" y="3920"/>
                </a:lnTo>
                <a:lnTo>
                  <a:pt x="2228" y="3910"/>
                </a:lnTo>
                <a:lnTo>
                  <a:pt x="2242" y="3900"/>
                </a:lnTo>
                <a:lnTo>
                  <a:pt x="2256" y="3888"/>
                </a:lnTo>
                <a:lnTo>
                  <a:pt x="2268" y="3876"/>
                </a:lnTo>
                <a:lnTo>
                  <a:pt x="2278" y="3860"/>
                </a:lnTo>
                <a:lnTo>
                  <a:pt x="2288" y="3846"/>
                </a:lnTo>
                <a:lnTo>
                  <a:pt x="2296" y="3830"/>
                </a:lnTo>
                <a:lnTo>
                  <a:pt x="2302" y="3812"/>
                </a:lnTo>
                <a:lnTo>
                  <a:pt x="2306" y="3794"/>
                </a:lnTo>
                <a:lnTo>
                  <a:pt x="2310" y="3776"/>
                </a:lnTo>
                <a:lnTo>
                  <a:pt x="2310" y="3758"/>
                </a:lnTo>
                <a:lnTo>
                  <a:pt x="2310" y="3562"/>
                </a:lnTo>
                <a:lnTo>
                  <a:pt x="2310" y="3562"/>
                </a:lnTo>
                <a:lnTo>
                  <a:pt x="2312" y="3532"/>
                </a:lnTo>
                <a:lnTo>
                  <a:pt x="2320" y="3504"/>
                </a:lnTo>
                <a:lnTo>
                  <a:pt x="2330" y="3478"/>
                </a:lnTo>
                <a:lnTo>
                  <a:pt x="2344" y="3454"/>
                </a:lnTo>
                <a:lnTo>
                  <a:pt x="2364" y="3432"/>
                </a:lnTo>
                <a:lnTo>
                  <a:pt x="2384" y="3414"/>
                </a:lnTo>
                <a:lnTo>
                  <a:pt x="2410" y="3398"/>
                </a:lnTo>
                <a:lnTo>
                  <a:pt x="2436" y="3386"/>
                </a:lnTo>
                <a:lnTo>
                  <a:pt x="2436" y="3386"/>
                </a:lnTo>
                <a:lnTo>
                  <a:pt x="2488" y="3368"/>
                </a:lnTo>
                <a:lnTo>
                  <a:pt x="2538" y="3346"/>
                </a:lnTo>
                <a:lnTo>
                  <a:pt x="2588" y="3324"/>
                </a:lnTo>
                <a:lnTo>
                  <a:pt x="2636" y="3300"/>
                </a:lnTo>
                <a:lnTo>
                  <a:pt x="2636" y="3300"/>
                </a:lnTo>
                <a:lnTo>
                  <a:pt x="2664" y="3288"/>
                </a:lnTo>
                <a:lnTo>
                  <a:pt x="2692" y="3282"/>
                </a:lnTo>
                <a:lnTo>
                  <a:pt x="2722" y="3280"/>
                </a:lnTo>
                <a:lnTo>
                  <a:pt x="2750" y="3282"/>
                </a:lnTo>
                <a:lnTo>
                  <a:pt x="2780" y="3288"/>
                </a:lnTo>
                <a:lnTo>
                  <a:pt x="2806" y="3298"/>
                </a:lnTo>
                <a:lnTo>
                  <a:pt x="2832" y="3314"/>
                </a:lnTo>
                <a:lnTo>
                  <a:pt x="2844" y="3322"/>
                </a:lnTo>
                <a:lnTo>
                  <a:pt x="2854" y="3334"/>
                </a:lnTo>
                <a:lnTo>
                  <a:pt x="2994" y="3474"/>
                </a:lnTo>
                <a:lnTo>
                  <a:pt x="2994" y="3474"/>
                </a:lnTo>
                <a:lnTo>
                  <a:pt x="3008" y="3486"/>
                </a:lnTo>
                <a:lnTo>
                  <a:pt x="3024" y="3498"/>
                </a:lnTo>
                <a:lnTo>
                  <a:pt x="3040" y="3506"/>
                </a:lnTo>
                <a:lnTo>
                  <a:pt x="3056" y="3514"/>
                </a:lnTo>
                <a:lnTo>
                  <a:pt x="3074" y="3520"/>
                </a:lnTo>
                <a:lnTo>
                  <a:pt x="3090" y="3524"/>
                </a:lnTo>
                <a:lnTo>
                  <a:pt x="3108" y="3528"/>
                </a:lnTo>
                <a:lnTo>
                  <a:pt x="3126" y="3528"/>
                </a:lnTo>
                <a:lnTo>
                  <a:pt x="3144" y="3528"/>
                </a:lnTo>
                <a:lnTo>
                  <a:pt x="3162" y="3524"/>
                </a:lnTo>
                <a:lnTo>
                  <a:pt x="3178" y="3520"/>
                </a:lnTo>
                <a:lnTo>
                  <a:pt x="3196" y="3514"/>
                </a:lnTo>
                <a:lnTo>
                  <a:pt x="3212" y="3506"/>
                </a:lnTo>
                <a:lnTo>
                  <a:pt x="3228" y="3498"/>
                </a:lnTo>
                <a:lnTo>
                  <a:pt x="3242" y="3486"/>
                </a:lnTo>
                <a:lnTo>
                  <a:pt x="3256" y="3474"/>
                </a:lnTo>
                <a:lnTo>
                  <a:pt x="3474" y="3256"/>
                </a:lnTo>
                <a:lnTo>
                  <a:pt x="3474" y="3256"/>
                </a:lnTo>
                <a:lnTo>
                  <a:pt x="3486" y="3242"/>
                </a:lnTo>
                <a:lnTo>
                  <a:pt x="3498" y="3228"/>
                </a:lnTo>
                <a:lnTo>
                  <a:pt x="3506" y="3212"/>
                </a:lnTo>
                <a:lnTo>
                  <a:pt x="3514" y="3196"/>
                </a:lnTo>
                <a:lnTo>
                  <a:pt x="3520" y="3178"/>
                </a:lnTo>
                <a:lnTo>
                  <a:pt x="3524" y="3162"/>
                </a:lnTo>
                <a:lnTo>
                  <a:pt x="3528" y="3144"/>
                </a:lnTo>
                <a:lnTo>
                  <a:pt x="3528" y="3126"/>
                </a:lnTo>
                <a:lnTo>
                  <a:pt x="3528" y="3108"/>
                </a:lnTo>
                <a:lnTo>
                  <a:pt x="3524" y="3090"/>
                </a:lnTo>
                <a:lnTo>
                  <a:pt x="3520" y="3074"/>
                </a:lnTo>
                <a:lnTo>
                  <a:pt x="3514" y="3056"/>
                </a:lnTo>
                <a:lnTo>
                  <a:pt x="3506" y="3040"/>
                </a:lnTo>
                <a:lnTo>
                  <a:pt x="3498" y="3024"/>
                </a:lnTo>
                <a:lnTo>
                  <a:pt x="3486" y="3008"/>
                </a:lnTo>
                <a:lnTo>
                  <a:pt x="3474" y="2994"/>
                </a:lnTo>
                <a:lnTo>
                  <a:pt x="3326" y="2848"/>
                </a:lnTo>
                <a:lnTo>
                  <a:pt x="3326" y="2848"/>
                </a:lnTo>
                <a:lnTo>
                  <a:pt x="3316" y="2836"/>
                </a:lnTo>
                <a:lnTo>
                  <a:pt x="3308" y="2826"/>
                </a:lnTo>
                <a:lnTo>
                  <a:pt x="3292" y="2800"/>
                </a:lnTo>
                <a:lnTo>
                  <a:pt x="3282" y="2774"/>
                </a:lnTo>
                <a:lnTo>
                  <a:pt x="3276" y="2746"/>
                </a:lnTo>
                <a:lnTo>
                  <a:pt x="3272" y="2718"/>
                </a:lnTo>
                <a:lnTo>
                  <a:pt x="3276" y="2690"/>
                </a:lnTo>
                <a:lnTo>
                  <a:pt x="3282" y="2660"/>
                </a:lnTo>
                <a:lnTo>
                  <a:pt x="3292" y="2634"/>
                </a:lnTo>
                <a:lnTo>
                  <a:pt x="3292" y="2634"/>
                </a:lnTo>
                <a:lnTo>
                  <a:pt x="3314" y="2586"/>
                </a:lnTo>
                <a:lnTo>
                  <a:pt x="3336" y="2538"/>
                </a:lnTo>
                <a:lnTo>
                  <a:pt x="3354" y="2490"/>
                </a:lnTo>
                <a:lnTo>
                  <a:pt x="3372" y="2440"/>
                </a:lnTo>
                <a:lnTo>
                  <a:pt x="3372" y="2440"/>
                </a:lnTo>
                <a:lnTo>
                  <a:pt x="3384" y="2412"/>
                </a:lnTo>
                <a:lnTo>
                  <a:pt x="3398" y="2386"/>
                </a:lnTo>
                <a:lnTo>
                  <a:pt x="3418" y="2364"/>
                </a:lnTo>
                <a:lnTo>
                  <a:pt x="3440" y="2346"/>
                </a:lnTo>
                <a:lnTo>
                  <a:pt x="3464" y="2330"/>
                </a:lnTo>
                <a:lnTo>
                  <a:pt x="3490" y="2320"/>
                </a:lnTo>
                <a:lnTo>
                  <a:pt x="3518" y="2312"/>
                </a:lnTo>
                <a:lnTo>
                  <a:pt x="3534" y="2310"/>
                </a:lnTo>
                <a:lnTo>
                  <a:pt x="3548" y="2310"/>
                </a:lnTo>
                <a:lnTo>
                  <a:pt x="3758" y="2310"/>
                </a:lnTo>
                <a:lnTo>
                  <a:pt x="3758" y="2310"/>
                </a:lnTo>
                <a:lnTo>
                  <a:pt x="3776" y="2310"/>
                </a:lnTo>
                <a:lnTo>
                  <a:pt x="3794" y="2306"/>
                </a:lnTo>
                <a:lnTo>
                  <a:pt x="3812" y="2302"/>
                </a:lnTo>
                <a:lnTo>
                  <a:pt x="3830" y="2296"/>
                </a:lnTo>
                <a:lnTo>
                  <a:pt x="3846" y="2288"/>
                </a:lnTo>
                <a:lnTo>
                  <a:pt x="3860" y="2278"/>
                </a:lnTo>
                <a:lnTo>
                  <a:pt x="3876" y="2268"/>
                </a:lnTo>
                <a:lnTo>
                  <a:pt x="3888" y="2256"/>
                </a:lnTo>
                <a:lnTo>
                  <a:pt x="3900" y="2242"/>
                </a:lnTo>
                <a:lnTo>
                  <a:pt x="3910" y="2228"/>
                </a:lnTo>
                <a:lnTo>
                  <a:pt x="3920" y="2212"/>
                </a:lnTo>
                <a:lnTo>
                  <a:pt x="3928" y="2196"/>
                </a:lnTo>
                <a:lnTo>
                  <a:pt x="3934" y="2180"/>
                </a:lnTo>
                <a:lnTo>
                  <a:pt x="3938" y="2162"/>
                </a:lnTo>
                <a:lnTo>
                  <a:pt x="3942" y="2144"/>
                </a:lnTo>
                <a:lnTo>
                  <a:pt x="3942" y="2124"/>
                </a:lnTo>
                <a:lnTo>
                  <a:pt x="3942" y="2124"/>
                </a:lnTo>
                <a:close/>
              </a:path>
            </a:pathLst>
          </a:custGeom>
          <a:solidFill>
            <a:schemeClr val="accent1"/>
          </a:solidFill>
          <a:ln w="9525">
            <a:noFill/>
            <a:round/>
          </a:ln>
        </p:spPr>
        <p:txBody>
          <a:bodyPr vert="horz" wrap="square" lIns="91440" tIns="45720" rIns="91440" bIns="45720" numCol="1" anchor="t" anchorCtr="0" compatLnSpc="1"/>
          <a:lstStyle/>
          <a:p>
            <a:endParaRPr lang="zh-CN" altLang="en-US">
              <a:latin typeface="+mj-ea"/>
              <a:ea typeface="+mj-ea"/>
            </a:endParaRPr>
          </a:p>
        </p:txBody>
      </p:sp>
      <p:sp>
        <p:nvSpPr>
          <p:cNvPr id="9" name="Freeform 5"/>
          <p:cNvSpPr/>
          <p:nvPr/>
        </p:nvSpPr>
        <p:spPr bwMode="auto">
          <a:xfrm>
            <a:off x="5118575" y="2338443"/>
            <a:ext cx="1461442" cy="1461441"/>
          </a:xfrm>
          <a:custGeom>
            <a:avLst/>
            <a:gdLst>
              <a:gd name="T0" fmla="*/ 3920 w 3942"/>
              <a:gd name="T1" fmla="*/ 1730 h 3942"/>
              <a:gd name="T2" fmla="*/ 3812 w 3942"/>
              <a:gd name="T3" fmla="*/ 1642 h 3942"/>
              <a:gd name="T4" fmla="*/ 3490 w 3942"/>
              <a:gd name="T5" fmla="*/ 1624 h 3942"/>
              <a:gd name="T6" fmla="*/ 3354 w 3942"/>
              <a:gd name="T7" fmla="*/ 1454 h 3942"/>
              <a:gd name="T8" fmla="*/ 3276 w 3942"/>
              <a:gd name="T9" fmla="*/ 1196 h 3942"/>
              <a:gd name="T10" fmla="*/ 3486 w 3942"/>
              <a:gd name="T11" fmla="*/ 934 h 3942"/>
              <a:gd name="T12" fmla="*/ 3528 w 3942"/>
              <a:gd name="T13" fmla="*/ 800 h 3942"/>
              <a:gd name="T14" fmla="*/ 3256 w 3942"/>
              <a:gd name="T15" fmla="*/ 470 h 3942"/>
              <a:gd name="T16" fmla="*/ 3144 w 3942"/>
              <a:gd name="T17" fmla="*/ 416 h 3942"/>
              <a:gd name="T18" fmla="*/ 3008 w 3942"/>
              <a:gd name="T19" fmla="*/ 456 h 3942"/>
              <a:gd name="T20" fmla="*/ 2750 w 3942"/>
              <a:gd name="T21" fmla="*/ 662 h 3942"/>
              <a:gd name="T22" fmla="*/ 2488 w 3942"/>
              <a:gd name="T23" fmla="*/ 576 h 3942"/>
              <a:gd name="T24" fmla="*/ 2320 w 3942"/>
              <a:gd name="T25" fmla="*/ 438 h 3942"/>
              <a:gd name="T26" fmla="*/ 2296 w 3942"/>
              <a:gd name="T27" fmla="*/ 114 h 3942"/>
              <a:gd name="T28" fmla="*/ 2196 w 3942"/>
              <a:gd name="T29" fmla="*/ 14 h 3942"/>
              <a:gd name="T30" fmla="*/ 1780 w 3942"/>
              <a:gd name="T31" fmla="*/ 4 h 3942"/>
              <a:gd name="T32" fmla="*/ 1664 w 3942"/>
              <a:gd name="T33" fmla="*/ 82 h 3942"/>
              <a:gd name="T34" fmla="*/ 1632 w 3942"/>
              <a:gd name="T35" fmla="*/ 368 h 3942"/>
              <a:gd name="T36" fmla="*/ 1530 w 3942"/>
              <a:gd name="T37" fmla="*/ 534 h 3942"/>
              <a:gd name="T38" fmla="*/ 1288 w 3942"/>
              <a:gd name="T39" fmla="*/ 630 h 3942"/>
              <a:gd name="T40" fmla="*/ 1074 w 3942"/>
              <a:gd name="T41" fmla="*/ 596 h 3942"/>
              <a:gd name="T42" fmla="*/ 852 w 3942"/>
              <a:gd name="T43" fmla="*/ 418 h 3942"/>
              <a:gd name="T44" fmla="*/ 714 w 3942"/>
              <a:gd name="T45" fmla="*/ 446 h 3942"/>
              <a:gd name="T46" fmla="*/ 428 w 3942"/>
              <a:gd name="T47" fmla="*/ 748 h 3942"/>
              <a:gd name="T48" fmla="*/ 428 w 3942"/>
              <a:gd name="T49" fmla="*/ 886 h 3942"/>
              <a:gd name="T50" fmla="*/ 608 w 3942"/>
              <a:gd name="T51" fmla="*/ 1092 h 3942"/>
              <a:gd name="T52" fmla="*/ 622 w 3942"/>
              <a:gd name="T53" fmla="*/ 1286 h 3942"/>
              <a:gd name="T54" fmla="*/ 504 w 3942"/>
              <a:gd name="T55" fmla="*/ 1556 h 3942"/>
              <a:gd name="T56" fmla="*/ 186 w 3942"/>
              <a:gd name="T57" fmla="*/ 1632 h 3942"/>
              <a:gd name="T58" fmla="*/ 68 w 3942"/>
              <a:gd name="T59" fmla="*/ 1676 h 3942"/>
              <a:gd name="T60" fmla="*/ 0 w 3942"/>
              <a:gd name="T61" fmla="*/ 1800 h 3942"/>
              <a:gd name="T62" fmla="*/ 22 w 3942"/>
              <a:gd name="T63" fmla="*/ 2212 h 3942"/>
              <a:gd name="T64" fmla="*/ 130 w 3942"/>
              <a:gd name="T65" fmla="*/ 2302 h 3942"/>
              <a:gd name="T66" fmla="*/ 412 w 3942"/>
              <a:gd name="T67" fmla="*/ 2320 h 3942"/>
              <a:gd name="T68" fmla="*/ 550 w 3942"/>
              <a:gd name="T69" fmla="*/ 2494 h 3942"/>
              <a:gd name="T70" fmla="*/ 644 w 3942"/>
              <a:gd name="T71" fmla="*/ 2742 h 3942"/>
              <a:gd name="T72" fmla="*/ 470 w 3942"/>
              <a:gd name="T73" fmla="*/ 2994 h 3942"/>
              <a:gd name="T74" fmla="*/ 414 w 3942"/>
              <a:gd name="T75" fmla="*/ 3126 h 3942"/>
              <a:gd name="T76" fmla="*/ 470 w 3942"/>
              <a:gd name="T77" fmla="*/ 3256 h 3942"/>
              <a:gd name="T78" fmla="*/ 782 w 3942"/>
              <a:gd name="T79" fmla="*/ 3524 h 3942"/>
              <a:gd name="T80" fmla="*/ 918 w 3942"/>
              <a:gd name="T81" fmla="*/ 3498 h 3942"/>
              <a:gd name="T82" fmla="*/ 1176 w 3942"/>
              <a:gd name="T83" fmla="*/ 3296 h 3942"/>
              <a:gd name="T84" fmla="*/ 1446 w 3942"/>
              <a:gd name="T85" fmla="*/ 3380 h 3942"/>
              <a:gd name="T86" fmla="*/ 1612 w 3942"/>
              <a:gd name="T87" fmla="*/ 3490 h 3942"/>
              <a:gd name="T88" fmla="*/ 1636 w 3942"/>
              <a:gd name="T89" fmla="*/ 3794 h 3942"/>
              <a:gd name="T90" fmla="*/ 1714 w 3942"/>
              <a:gd name="T91" fmla="*/ 3910 h 3942"/>
              <a:gd name="T92" fmla="*/ 2124 w 3942"/>
              <a:gd name="T93" fmla="*/ 3942 h 3942"/>
              <a:gd name="T94" fmla="*/ 2256 w 3942"/>
              <a:gd name="T95" fmla="*/ 3888 h 3942"/>
              <a:gd name="T96" fmla="*/ 2310 w 3942"/>
              <a:gd name="T97" fmla="*/ 3758 h 3942"/>
              <a:gd name="T98" fmla="*/ 2384 w 3942"/>
              <a:gd name="T99" fmla="*/ 3414 h 3942"/>
              <a:gd name="T100" fmla="*/ 2636 w 3942"/>
              <a:gd name="T101" fmla="*/ 3300 h 3942"/>
              <a:gd name="T102" fmla="*/ 2844 w 3942"/>
              <a:gd name="T103" fmla="*/ 3322 h 3942"/>
              <a:gd name="T104" fmla="*/ 3074 w 3942"/>
              <a:gd name="T105" fmla="*/ 3520 h 3942"/>
              <a:gd name="T106" fmla="*/ 3212 w 3942"/>
              <a:gd name="T107" fmla="*/ 3506 h 3942"/>
              <a:gd name="T108" fmla="*/ 3506 w 3942"/>
              <a:gd name="T109" fmla="*/ 3212 h 3942"/>
              <a:gd name="T110" fmla="*/ 3520 w 3942"/>
              <a:gd name="T111" fmla="*/ 3074 h 3942"/>
              <a:gd name="T112" fmla="*/ 3316 w 3942"/>
              <a:gd name="T113" fmla="*/ 2836 h 3942"/>
              <a:gd name="T114" fmla="*/ 3292 w 3942"/>
              <a:gd name="T115" fmla="*/ 2634 h 3942"/>
              <a:gd name="T116" fmla="*/ 3398 w 3942"/>
              <a:gd name="T117" fmla="*/ 2386 h 3942"/>
              <a:gd name="T118" fmla="*/ 3758 w 3942"/>
              <a:gd name="T119" fmla="*/ 2310 h 3942"/>
              <a:gd name="T120" fmla="*/ 3876 w 3942"/>
              <a:gd name="T121" fmla="*/ 2268 h 3942"/>
              <a:gd name="T122" fmla="*/ 3942 w 3942"/>
              <a:gd name="T123" fmla="*/ 2144 h 3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42" h="3942">
                <a:moveTo>
                  <a:pt x="3942" y="2124"/>
                </a:moveTo>
                <a:lnTo>
                  <a:pt x="3942" y="1818"/>
                </a:lnTo>
                <a:lnTo>
                  <a:pt x="3942" y="1818"/>
                </a:lnTo>
                <a:lnTo>
                  <a:pt x="3942" y="1800"/>
                </a:lnTo>
                <a:lnTo>
                  <a:pt x="3938" y="1780"/>
                </a:lnTo>
                <a:lnTo>
                  <a:pt x="3934" y="1762"/>
                </a:lnTo>
                <a:lnTo>
                  <a:pt x="3928" y="1746"/>
                </a:lnTo>
                <a:lnTo>
                  <a:pt x="3920" y="1730"/>
                </a:lnTo>
                <a:lnTo>
                  <a:pt x="3910" y="1714"/>
                </a:lnTo>
                <a:lnTo>
                  <a:pt x="3900" y="1700"/>
                </a:lnTo>
                <a:lnTo>
                  <a:pt x="3888" y="1688"/>
                </a:lnTo>
                <a:lnTo>
                  <a:pt x="3876" y="1676"/>
                </a:lnTo>
                <a:lnTo>
                  <a:pt x="3860" y="1664"/>
                </a:lnTo>
                <a:lnTo>
                  <a:pt x="3846" y="1656"/>
                </a:lnTo>
                <a:lnTo>
                  <a:pt x="3830" y="1648"/>
                </a:lnTo>
                <a:lnTo>
                  <a:pt x="3812" y="1642"/>
                </a:lnTo>
                <a:lnTo>
                  <a:pt x="3794" y="1636"/>
                </a:lnTo>
                <a:lnTo>
                  <a:pt x="3776" y="1634"/>
                </a:lnTo>
                <a:lnTo>
                  <a:pt x="3758" y="1632"/>
                </a:lnTo>
                <a:lnTo>
                  <a:pt x="3548" y="1632"/>
                </a:lnTo>
                <a:lnTo>
                  <a:pt x="3548" y="1632"/>
                </a:lnTo>
                <a:lnTo>
                  <a:pt x="3534" y="1632"/>
                </a:lnTo>
                <a:lnTo>
                  <a:pt x="3518" y="1630"/>
                </a:lnTo>
                <a:lnTo>
                  <a:pt x="3490" y="1624"/>
                </a:lnTo>
                <a:lnTo>
                  <a:pt x="3464" y="1612"/>
                </a:lnTo>
                <a:lnTo>
                  <a:pt x="3440" y="1596"/>
                </a:lnTo>
                <a:lnTo>
                  <a:pt x="3418" y="1578"/>
                </a:lnTo>
                <a:lnTo>
                  <a:pt x="3398" y="1556"/>
                </a:lnTo>
                <a:lnTo>
                  <a:pt x="3384" y="1530"/>
                </a:lnTo>
                <a:lnTo>
                  <a:pt x="3372" y="1504"/>
                </a:lnTo>
                <a:lnTo>
                  <a:pt x="3372" y="1504"/>
                </a:lnTo>
                <a:lnTo>
                  <a:pt x="3354" y="1454"/>
                </a:lnTo>
                <a:lnTo>
                  <a:pt x="3336" y="1404"/>
                </a:lnTo>
                <a:lnTo>
                  <a:pt x="3314" y="1356"/>
                </a:lnTo>
                <a:lnTo>
                  <a:pt x="3292" y="1310"/>
                </a:lnTo>
                <a:lnTo>
                  <a:pt x="3292" y="1310"/>
                </a:lnTo>
                <a:lnTo>
                  <a:pt x="3282" y="1282"/>
                </a:lnTo>
                <a:lnTo>
                  <a:pt x="3276" y="1254"/>
                </a:lnTo>
                <a:lnTo>
                  <a:pt x="3272" y="1224"/>
                </a:lnTo>
                <a:lnTo>
                  <a:pt x="3276" y="1196"/>
                </a:lnTo>
                <a:lnTo>
                  <a:pt x="3282" y="1168"/>
                </a:lnTo>
                <a:lnTo>
                  <a:pt x="3292" y="1142"/>
                </a:lnTo>
                <a:lnTo>
                  <a:pt x="3308" y="1118"/>
                </a:lnTo>
                <a:lnTo>
                  <a:pt x="3316" y="1106"/>
                </a:lnTo>
                <a:lnTo>
                  <a:pt x="3326" y="1094"/>
                </a:lnTo>
                <a:lnTo>
                  <a:pt x="3474" y="948"/>
                </a:lnTo>
                <a:lnTo>
                  <a:pt x="3474" y="948"/>
                </a:lnTo>
                <a:lnTo>
                  <a:pt x="3486" y="934"/>
                </a:lnTo>
                <a:lnTo>
                  <a:pt x="3498" y="918"/>
                </a:lnTo>
                <a:lnTo>
                  <a:pt x="3506" y="904"/>
                </a:lnTo>
                <a:lnTo>
                  <a:pt x="3514" y="886"/>
                </a:lnTo>
                <a:lnTo>
                  <a:pt x="3520" y="870"/>
                </a:lnTo>
                <a:lnTo>
                  <a:pt x="3524" y="852"/>
                </a:lnTo>
                <a:lnTo>
                  <a:pt x="3528" y="834"/>
                </a:lnTo>
                <a:lnTo>
                  <a:pt x="3528" y="816"/>
                </a:lnTo>
                <a:lnTo>
                  <a:pt x="3528" y="800"/>
                </a:lnTo>
                <a:lnTo>
                  <a:pt x="3524" y="782"/>
                </a:lnTo>
                <a:lnTo>
                  <a:pt x="3520" y="764"/>
                </a:lnTo>
                <a:lnTo>
                  <a:pt x="3514" y="748"/>
                </a:lnTo>
                <a:lnTo>
                  <a:pt x="3506" y="730"/>
                </a:lnTo>
                <a:lnTo>
                  <a:pt x="3498" y="714"/>
                </a:lnTo>
                <a:lnTo>
                  <a:pt x="3486" y="700"/>
                </a:lnTo>
                <a:lnTo>
                  <a:pt x="3474" y="686"/>
                </a:lnTo>
                <a:lnTo>
                  <a:pt x="3256" y="470"/>
                </a:lnTo>
                <a:lnTo>
                  <a:pt x="3256" y="470"/>
                </a:lnTo>
                <a:lnTo>
                  <a:pt x="3242" y="456"/>
                </a:lnTo>
                <a:lnTo>
                  <a:pt x="3228" y="446"/>
                </a:lnTo>
                <a:lnTo>
                  <a:pt x="3212" y="436"/>
                </a:lnTo>
                <a:lnTo>
                  <a:pt x="3196" y="428"/>
                </a:lnTo>
                <a:lnTo>
                  <a:pt x="3178" y="422"/>
                </a:lnTo>
                <a:lnTo>
                  <a:pt x="3162" y="418"/>
                </a:lnTo>
                <a:lnTo>
                  <a:pt x="3144" y="416"/>
                </a:lnTo>
                <a:lnTo>
                  <a:pt x="3126" y="414"/>
                </a:lnTo>
                <a:lnTo>
                  <a:pt x="3108" y="416"/>
                </a:lnTo>
                <a:lnTo>
                  <a:pt x="3090" y="418"/>
                </a:lnTo>
                <a:lnTo>
                  <a:pt x="3074" y="422"/>
                </a:lnTo>
                <a:lnTo>
                  <a:pt x="3056" y="428"/>
                </a:lnTo>
                <a:lnTo>
                  <a:pt x="3040" y="436"/>
                </a:lnTo>
                <a:lnTo>
                  <a:pt x="3024" y="446"/>
                </a:lnTo>
                <a:lnTo>
                  <a:pt x="3008" y="456"/>
                </a:lnTo>
                <a:lnTo>
                  <a:pt x="2994" y="470"/>
                </a:lnTo>
                <a:lnTo>
                  <a:pt x="2854" y="610"/>
                </a:lnTo>
                <a:lnTo>
                  <a:pt x="2854" y="610"/>
                </a:lnTo>
                <a:lnTo>
                  <a:pt x="2844" y="620"/>
                </a:lnTo>
                <a:lnTo>
                  <a:pt x="2832" y="628"/>
                </a:lnTo>
                <a:lnTo>
                  <a:pt x="2806" y="644"/>
                </a:lnTo>
                <a:lnTo>
                  <a:pt x="2780" y="654"/>
                </a:lnTo>
                <a:lnTo>
                  <a:pt x="2750" y="662"/>
                </a:lnTo>
                <a:lnTo>
                  <a:pt x="2722" y="664"/>
                </a:lnTo>
                <a:lnTo>
                  <a:pt x="2692" y="660"/>
                </a:lnTo>
                <a:lnTo>
                  <a:pt x="2664" y="654"/>
                </a:lnTo>
                <a:lnTo>
                  <a:pt x="2636" y="642"/>
                </a:lnTo>
                <a:lnTo>
                  <a:pt x="2636" y="642"/>
                </a:lnTo>
                <a:lnTo>
                  <a:pt x="2588" y="618"/>
                </a:lnTo>
                <a:lnTo>
                  <a:pt x="2538" y="596"/>
                </a:lnTo>
                <a:lnTo>
                  <a:pt x="2488" y="576"/>
                </a:lnTo>
                <a:lnTo>
                  <a:pt x="2436" y="556"/>
                </a:lnTo>
                <a:lnTo>
                  <a:pt x="2436" y="556"/>
                </a:lnTo>
                <a:lnTo>
                  <a:pt x="2410" y="544"/>
                </a:lnTo>
                <a:lnTo>
                  <a:pt x="2384" y="530"/>
                </a:lnTo>
                <a:lnTo>
                  <a:pt x="2364" y="510"/>
                </a:lnTo>
                <a:lnTo>
                  <a:pt x="2344" y="488"/>
                </a:lnTo>
                <a:lnTo>
                  <a:pt x="2330" y="464"/>
                </a:lnTo>
                <a:lnTo>
                  <a:pt x="2320" y="438"/>
                </a:lnTo>
                <a:lnTo>
                  <a:pt x="2312" y="410"/>
                </a:lnTo>
                <a:lnTo>
                  <a:pt x="2310" y="380"/>
                </a:lnTo>
                <a:lnTo>
                  <a:pt x="2310" y="186"/>
                </a:lnTo>
                <a:lnTo>
                  <a:pt x="2310" y="186"/>
                </a:lnTo>
                <a:lnTo>
                  <a:pt x="2310" y="166"/>
                </a:lnTo>
                <a:lnTo>
                  <a:pt x="2306" y="148"/>
                </a:lnTo>
                <a:lnTo>
                  <a:pt x="2302" y="130"/>
                </a:lnTo>
                <a:lnTo>
                  <a:pt x="2296" y="114"/>
                </a:lnTo>
                <a:lnTo>
                  <a:pt x="2288" y="98"/>
                </a:lnTo>
                <a:lnTo>
                  <a:pt x="2278" y="82"/>
                </a:lnTo>
                <a:lnTo>
                  <a:pt x="2268" y="68"/>
                </a:lnTo>
                <a:lnTo>
                  <a:pt x="2256" y="54"/>
                </a:lnTo>
                <a:lnTo>
                  <a:pt x="2242" y="42"/>
                </a:lnTo>
                <a:lnTo>
                  <a:pt x="2228" y="32"/>
                </a:lnTo>
                <a:lnTo>
                  <a:pt x="2212" y="22"/>
                </a:lnTo>
                <a:lnTo>
                  <a:pt x="2196" y="14"/>
                </a:lnTo>
                <a:lnTo>
                  <a:pt x="2180" y="8"/>
                </a:lnTo>
                <a:lnTo>
                  <a:pt x="2162" y="4"/>
                </a:lnTo>
                <a:lnTo>
                  <a:pt x="2144" y="0"/>
                </a:lnTo>
                <a:lnTo>
                  <a:pt x="2124" y="0"/>
                </a:lnTo>
                <a:lnTo>
                  <a:pt x="1818" y="0"/>
                </a:lnTo>
                <a:lnTo>
                  <a:pt x="1818" y="0"/>
                </a:lnTo>
                <a:lnTo>
                  <a:pt x="1800" y="0"/>
                </a:lnTo>
                <a:lnTo>
                  <a:pt x="1780" y="4"/>
                </a:lnTo>
                <a:lnTo>
                  <a:pt x="1762" y="8"/>
                </a:lnTo>
                <a:lnTo>
                  <a:pt x="1746" y="14"/>
                </a:lnTo>
                <a:lnTo>
                  <a:pt x="1730" y="22"/>
                </a:lnTo>
                <a:lnTo>
                  <a:pt x="1714" y="32"/>
                </a:lnTo>
                <a:lnTo>
                  <a:pt x="1700" y="42"/>
                </a:lnTo>
                <a:lnTo>
                  <a:pt x="1688" y="54"/>
                </a:lnTo>
                <a:lnTo>
                  <a:pt x="1676" y="68"/>
                </a:lnTo>
                <a:lnTo>
                  <a:pt x="1664" y="82"/>
                </a:lnTo>
                <a:lnTo>
                  <a:pt x="1656" y="98"/>
                </a:lnTo>
                <a:lnTo>
                  <a:pt x="1648" y="114"/>
                </a:lnTo>
                <a:lnTo>
                  <a:pt x="1642" y="130"/>
                </a:lnTo>
                <a:lnTo>
                  <a:pt x="1636" y="148"/>
                </a:lnTo>
                <a:lnTo>
                  <a:pt x="1634" y="166"/>
                </a:lnTo>
                <a:lnTo>
                  <a:pt x="1632" y="186"/>
                </a:lnTo>
                <a:lnTo>
                  <a:pt x="1632" y="368"/>
                </a:lnTo>
                <a:lnTo>
                  <a:pt x="1632" y="368"/>
                </a:lnTo>
                <a:lnTo>
                  <a:pt x="1632" y="382"/>
                </a:lnTo>
                <a:lnTo>
                  <a:pt x="1630" y="398"/>
                </a:lnTo>
                <a:lnTo>
                  <a:pt x="1624" y="426"/>
                </a:lnTo>
                <a:lnTo>
                  <a:pt x="1612" y="454"/>
                </a:lnTo>
                <a:lnTo>
                  <a:pt x="1596" y="478"/>
                </a:lnTo>
                <a:lnTo>
                  <a:pt x="1578" y="500"/>
                </a:lnTo>
                <a:lnTo>
                  <a:pt x="1554" y="518"/>
                </a:lnTo>
                <a:lnTo>
                  <a:pt x="1530" y="534"/>
                </a:lnTo>
                <a:lnTo>
                  <a:pt x="1516" y="540"/>
                </a:lnTo>
                <a:lnTo>
                  <a:pt x="1502" y="544"/>
                </a:lnTo>
                <a:lnTo>
                  <a:pt x="1502" y="544"/>
                </a:lnTo>
                <a:lnTo>
                  <a:pt x="1446" y="564"/>
                </a:lnTo>
                <a:lnTo>
                  <a:pt x="1394" y="584"/>
                </a:lnTo>
                <a:lnTo>
                  <a:pt x="1340" y="606"/>
                </a:lnTo>
                <a:lnTo>
                  <a:pt x="1288" y="630"/>
                </a:lnTo>
                <a:lnTo>
                  <a:pt x="1288" y="630"/>
                </a:lnTo>
                <a:lnTo>
                  <a:pt x="1262" y="642"/>
                </a:lnTo>
                <a:lnTo>
                  <a:pt x="1234" y="648"/>
                </a:lnTo>
                <a:lnTo>
                  <a:pt x="1204" y="650"/>
                </a:lnTo>
                <a:lnTo>
                  <a:pt x="1176" y="648"/>
                </a:lnTo>
                <a:lnTo>
                  <a:pt x="1148" y="640"/>
                </a:lnTo>
                <a:lnTo>
                  <a:pt x="1122" y="630"/>
                </a:lnTo>
                <a:lnTo>
                  <a:pt x="1098" y="614"/>
                </a:lnTo>
                <a:lnTo>
                  <a:pt x="1074" y="596"/>
                </a:lnTo>
                <a:lnTo>
                  <a:pt x="948" y="470"/>
                </a:lnTo>
                <a:lnTo>
                  <a:pt x="948" y="470"/>
                </a:lnTo>
                <a:lnTo>
                  <a:pt x="934" y="456"/>
                </a:lnTo>
                <a:lnTo>
                  <a:pt x="918" y="446"/>
                </a:lnTo>
                <a:lnTo>
                  <a:pt x="904" y="436"/>
                </a:lnTo>
                <a:lnTo>
                  <a:pt x="886" y="428"/>
                </a:lnTo>
                <a:lnTo>
                  <a:pt x="870" y="422"/>
                </a:lnTo>
                <a:lnTo>
                  <a:pt x="852" y="418"/>
                </a:lnTo>
                <a:lnTo>
                  <a:pt x="834" y="416"/>
                </a:lnTo>
                <a:lnTo>
                  <a:pt x="816" y="414"/>
                </a:lnTo>
                <a:lnTo>
                  <a:pt x="800" y="416"/>
                </a:lnTo>
                <a:lnTo>
                  <a:pt x="782" y="418"/>
                </a:lnTo>
                <a:lnTo>
                  <a:pt x="764" y="422"/>
                </a:lnTo>
                <a:lnTo>
                  <a:pt x="748" y="428"/>
                </a:lnTo>
                <a:lnTo>
                  <a:pt x="730" y="436"/>
                </a:lnTo>
                <a:lnTo>
                  <a:pt x="714" y="446"/>
                </a:lnTo>
                <a:lnTo>
                  <a:pt x="700" y="456"/>
                </a:lnTo>
                <a:lnTo>
                  <a:pt x="686" y="470"/>
                </a:lnTo>
                <a:lnTo>
                  <a:pt x="470" y="686"/>
                </a:lnTo>
                <a:lnTo>
                  <a:pt x="470" y="686"/>
                </a:lnTo>
                <a:lnTo>
                  <a:pt x="456" y="700"/>
                </a:lnTo>
                <a:lnTo>
                  <a:pt x="446" y="714"/>
                </a:lnTo>
                <a:lnTo>
                  <a:pt x="436" y="730"/>
                </a:lnTo>
                <a:lnTo>
                  <a:pt x="428" y="748"/>
                </a:lnTo>
                <a:lnTo>
                  <a:pt x="422" y="764"/>
                </a:lnTo>
                <a:lnTo>
                  <a:pt x="418" y="782"/>
                </a:lnTo>
                <a:lnTo>
                  <a:pt x="416" y="800"/>
                </a:lnTo>
                <a:lnTo>
                  <a:pt x="414" y="816"/>
                </a:lnTo>
                <a:lnTo>
                  <a:pt x="416" y="834"/>
                </a:lnTo>
                <a:lnTo>
                  <a:pt x="418" y="852"/>
                </a:lnTo>
                <a:lnTo>
                  <a:pt x="422" y="870"/>
                </a:lnTo>
                <a:lnTo>
                  <a:pt x="428" y="886"/>
                </a:lnTo>
                <a:lnTo>
                  <a:pt x="436" y="904"/>
                </a:lnTo>
                <a:lnTo>
                  <a:pt x="446" y="918"/>
                </a:lnTo>
                <a:lnTo>
                  <a:pt x="456" y="934"/>
                </a:lnTo>
                <a:lnTo>
                  <a:pt x="470" y="948"/>
                </a:lnTo>
                <a:lnTo>
                  <a:pt x="590" y="1068"/>
                </a:lnTo>
                <a:lnTo>
                  <a:pt x="590" y="1068"/>
                </a:lnTo>
                <a:lnTo>
                  <a:pt x="600" y="1080"/>
                </a:lnTo>
                <a:lnTo>
                  <a:pt x="608" y="1092"/>
                </a:lnTo>
                <a:lnTo>
                  <a:pt x="624" y="1116"/>
                </a:lnTo>
                <a:lnTo>
                  <a:pt x="634" y="1144"/>
                </a:lnTo>
                <a:lnTo>
                  <a:pt x="642" y="1172"/>
                </a:lnTo>
                <a:lnTo>
                  <a:pt x="644" y="1200"/>
                </a:lnTo>
                <a:lnTo>
                  <a:pt x="640" y="1230"/>
                </a:lnTo>
                <a:lnTo>
                  <a:pt x="634" y="1258"/>
                </a:lnTo>
                <a:lnTo>
                  <a:pt x="628" y="1272"/>
                </a:lnTo>
                <a:lnTo>
                  <a:pt x="622" y="1286"/>
                </a:lnTo>
                <a:lnTo>
                  <a:pt x="622" y="1286"/>
                </a:lnTo>
                <a:lnTo>
                  <a:pt x="596" y="1338"/>
                </a:lnTo>
                <a:lnTo>
                  <a:pt x="572" y="1392"/>
                </a:lnTo>
                <a:lnTo>
                  <a:pt x="550" y="1448"/>
                </a:lnTo>
                <a:lnTo>
                  <a:pt x="530" y="1504"/>
                </a:lnTo>
                <a:lnTo>
                  <a:pt x="530" y="1504"/>
                </a:lnTo>
                <a:lnTo>
                  <a:pt x="518" y="1532"/>
                </a:lnTo>
                <a:lnTo>
                  <a:pt x="504" y="1556"/>
                </a:lnTo>
                <a:lnTo>
                  <a:pt x="484" y="1578"/>
                </a:lnTo>
                <a:lnTo>
                  <a:pt x="462" y="1598"/>
                </a:lnTo>
                <a:lnTo>
                  <a:pt x="438" y="1612"/>
                </a:lnTo>
                <a:lnTo>
                  <a:pt x="412" y="1624"/>
                </a:lnTo>
                <a:lnTo>
                  <a:pt x="384" y="1630"/>
                </a:lnTo>
                <a:lnTo>
                  <a:pt x="370" y="1632"/>
                </a:lnTo>
                <a:lnTo>
                  <a:pt x="354" y="1632"/>
                </a:lnTo>
                <a:lnTo>
                  <a:pt x="186" y="1632"/>
                </a:lnTo>
                <a:lnTo>
                  <a:pt x="186" y="1632"/>
                </a:lnTo>
                <a:lnTo>
                  <a:pt x="166" y="1634"/>
                </a:lnTo>
                <a:lnTo>
                  <a:pt x="148" y="1636"/>
                </a:lnTo>
                <a:lnTo>
                  <a:pt x="130" y="1642"/>
                </a:lnTo>
                <a:lnTo>
                  <a:pt x="114" y="1648"/>
                </a:lnTo>
                <a:lnTo>
                  <a:pt x="98" y="1656"/>
                </a:lnTo>
                <a:lnTo>
                  <a:pt x="82" y="1664"/>
                </a:lnTo>
                <a:lnTo>
                  <a:pt x="68" y="1676"/>
                </a:lnTo>
                <a:lnTo>
                  <a:pt x="54" y="1688"/>
                </a:lnTo>
                <a:lnTo>
                  <a:pt x="42" y="1700"/>
                </a:lnTo>
                <a:lnTo>
                  <a:pt x="32" y="1714"/>
                </a:lnTo>
                <a:lnTo>
                  <a:pt x="22" y="1730"/>
                </a:lnTo>
                <a:lnTo>
                  <a:pt x="14" y="1746"/>
                </a:lnTo>
                <a:lnTo>
                  <a:pt x="8" y="1762"/>
                </a:lnTo>
                <a:lnTo>
                  <a:pt x="4" y="1780"/>
                </a:lnTo>
                <a:lnTo>
                  <a:pt x="0" y="1800"/>
                </a:lnTo>
                <a:lnTo>
                  <a:pt x="0" y="1818"/>
                </a:lnTo>
                <a:lnTo>
                  <a:pt x="0" y="2124"/>
                </a:lnTo>
                <a:lnTo>
                  <a:pt x="0" y="2124"/>
                </a:lnTo>
                <a:lnTo>
                  <a:pt x="0" y="2144"/>
                </a:lnTo>
                <a:lnTo>
                  <a:pt x="4" y="2162"/>
                </a:lnTo>
                <a:lnTo>
                  <a:pt x="8" y="2180"/>
                </a:lnTo>
                <a:lnTo>
                  <a:pt x="14" y="2196"/>
                </a:lnTo>
                <a:lnTo>
                  <a:pt x="22" y="2212"/>
                </a:lnTo>
                <a:lnTo>
                  <a:pt x="32" y="2228"/>
                </a:lnTo>
                <a:lnTo>
                  <a:pt x="42" y="2242"/>
                </a:lnTo>
                <a:lnTo>
                  <a:pt x="54" y="2256"/>
                </a:lnTo>
                <a:lnTo>
                  <a:pt x="68" y="2268"/>
                </a:lnTo>
                <a:lnTo>
                  <a:pt x="82" y="2278"/>
                </a:lnTo>
                <a:lnTo>
                  <a:pt x="98" y="2288"/>
                </a:lnTo>
                <a:lnTo>
                  <a:pt x="114" y="2296"/>
                </a:lnTo>
                <a:lnTo>
                  <a:pt x="130" y="2302"/>
                </a:lnTo>
                <a:lnTo>
                  <a:pt x="148" y="2306"/>
                </a:lnTo>
                <a:lnTo>
                  <a:pt x="166" y="2310"/>
                </a:lnTo>
                <a:lnTo>
                  <a:pt x="186" y="2310"/>
                </a:lnTo>
                <a:lnTo>
                  <a:pt x="354" y="2310"/>
                </a:lnTo>
                <a:lnTo>
                  <a:pt x="354" y="2310"/>
                </a:lnTo>
                <a:lnTo>
                  <a:pt x="370" y="2310"/>
                </a:lnTo>
                <a:lnTo>
                  <a:pt x="384" y="2312"/>
                </a:lnTo>
                <a:lnTo>
                  <a:pt x="412" y="2320"/>
                </a:lnTo>
                <a:lnTo>
                  <a:pt x="438" y="2330"/>
                </a:lnTo>
                <a:lnTo>
                  <a:pt x="462" y="2346"/>
                </a:lnTo>
                <a:lnTo>
                  <a:pt x="484" y="2364"/>
                </a:lnTo>
                <a:lnTo>
                  <a:pt x="504" y="2386"/>
                </a:lnTo>
                <a:lnTo>
                  <a:pt x="518" y="2410"/>
                </a:lnTo>
                <a:lnTo>
                  <a:pt x="530" y="2438"/>
                </a:lnTo>
                <a:lnTo>
                  <a:pt x="530" y="2438"/>
                </a:lnTo>
                <a:lnTo>
                  <a:pt x="550" y="2494"/>
                </a:lnTo>
                <a:lnTo>
                  <a:pt x="572" y="2550"/>
                </a:lnTo>
                <a:lnTo>
                  <a:pt x="596" y="2604"/>
                </a:lnTo>
                <a:lnTo>
                  <a:pt x="622" y="2658"/>
                </a:lnTo>
                <a:lnTo>
                  <a:pt x="622" y="2658"/>
                </a:lnTo>
                <a:lnTo>
                  <a:pt x="628" y="2670"/>
                </a:lnTo>
                <a:lnTo>
                  <a:pt x="634" y="2684"/>
                </a:lnTo>
                <a:lnTo>
                  <a:pt x="640" y="2714"/>
                </a:lnTo>
                <a:lnTo>
                  <a:pt x="644" y="2742"/>
                </a:lnTo>
                <a:lnTo>
                  <a:pt x="642" y="2772"/>
                </a:lnTo>
                <a:lnTo>
                  <a:pt x="634" y="2800"/>
                </a:lnTo>
                <a:lnTo>
                  <a:pt x="624" y="2826"/>
                </a:lnTo>
                <a:lnTo>
                  <a:pt x="608" y="2852"/>
                </a:lnTo>
                <a:lnTo>
                  <a:pt x="600" y="2864"/>
                </a:lnTo>
                <a:lnTo>
                  <a:pt x="590" y="2874"/>
                </a:lnTo>
                <a:lnTo>
                  <a:pt x="470" y="2994"/>
                </a:lnTo>
                <a:lnTo>
                  <a:pt x="470" y="2994"/>
                </a:lnTo>
                <a:lnTo>
                  <a:pt x="456" y="3008"/>
                </a:lnTo>
                <a:lnTo>
                  <a:pt x="446" y="3024"/>
                </a:lnTo>
                <a:lnTo>
                  <a:pt x="436" y="3040"/>
                </a:lnTo>
                <a:lnTo>
                  <a:pt x="428" y="3056"/>
                </a:lnTo>
                <a:lnTo>
                  <a:pt x="422" y="3074"/>
                </a:lnTo>
                <a:lnTo>
                  <a:pt x="418" y="3090"/>
                </a:lnTo>
                <a:lnTo>
                  <a:pt x="416" y="3108"/>
                </a:lnTo>
                <a:lnTo>
                  <a:pt x="414" y="3126"/>
                </a:lnTo>
                <a:lnTo>
                  <a:pt x="416" y="3144"/>
                </a:lnTo>
                <a:lnTo>
                  <a:pt x="418" y="3162"/>
                </a:lnTo>
                <a:lnTo>
                  <a:pt x="422" y="3178"/>
                </a:lnTo>
                <a:lnTo>
                  <a:pt x="428" y="3196"/>
                </a:lnTo>
                <a:lnTo>
                  <a:pt x="436" y="3212"/>
                </a:lnTo>
                <a:lnTo>
                  <a:pt x="446" y="3228"/>
                </a:lnTo>
                <a:lnTo>
                  <a:pt x="456" y="3242"/>
                </a:lnTo>
                <a:lnTo>
                  <a:pt x="470" y="3256"/>
                </a:lnTo>
                <a:lnTo>
                  <a:pt x="686" y="3474"/>
                </a:lnTo>
                <a:lnTo>
                  <a:pt x="686" y="3474"/>
                </a:lnTo>
                <a:lnTo>
                  <a:pt x="700" y="3486"/>
                </a:lnTo>
                <a:lnTo>
                  <a:pt x="714" y="3498"/>
                </a:lnTo>
                <a:lnTo>
                  <a:pt x="730" y="3506"/>
                </a:lnTo>
                <a:lnTo>
                  <a:pt x="748" y="3514"/>
                </a:lnTo>
                <a:lnTo>
                  <a:pt x="764" y="3520"/>
                </a:lnTo>
                <a:lnTo>
                  <a:pt x="782" y="3524"/>
                </a:lnTo>
                <a:lnTo>
                  <a:pt x="800" y="3528"/>
                </a:lnTo>
                <a:lnTo>
                  <a:pt x="816" y="3528"/>
                </a:lnTo>
                <a:lnTo>
                  <a:pt x="834" y="3528"/>
                </a:lnTo>
                <a:lnTo>
                  <a:pt x="852" y="3524"/>
                </a:lnTo>
                <a:lnTo>
                  <a:pt x="870" y="3520"/>
                </a:lnTo>
                <a:lnTo>
                  <a:pt x="886" y="3514"/>
                </a:lnTo>
                <a:lnTo>
                  <a:pt x="904" y="3506"/>
                </a:lnTo>
                <a:lnTo>
                  <a:pt x="918" y="3498"/>
                </a:lnTo>
                <a:lnTo>
                  <a:pt x="934" y="3486"/>
                </a:lnTo>
                <a:lnTo>
                  <a:pt x="948" y="3474"/>
                </a:lnTo>
                <a:lnTo>
                  <a:pt x="1074" y="3346"/>
                </a:lnTo>
                <a:lnTo>
                  <a:pt x="1074" y="3346"/>
                </a:lnTo>
                <a:lnTo>
                  <a:pt x="1098" y="3328"/>
                </a:lnTo>
                <a:lnTo>
                  <a:pt x="1122" y="3312"/>
                </a:lnTo>
                <a:lnTo>
                  <a:pt x="1148" y="3302"/>
                </a:lnTo>
                <a:lnTo>
                  <a:pt x="1176" y="3296"/>
                </a:lnTo>
                <a:lnTo>
                  <a:pt x="1204" y="3292"/>
                </a:lnTo>
                <a:lnTo>
                  <a:pt x="1234" y="3296"/>
                </a:lnTo>
                <a:lnTo>
                  <a:pt x="1262" y="3302"/>
                </a:lnTo>
                <a:lnTo>
                  <a:pt x="1288" y="3312"/>
                </a:lnTo>
                <a:lnTo>
                  <a:pt x="1288" y="3312"/>
                </a:lnTo>
                <a:lnTo>
                  <a:pt x="1340" y="3336"/>
                </a:lnTo>
                <a:lnTo>
                  <a:pt x="1394" y="3360"/>
                </a:lnTo>
                <a:lnTo>
                  <a:pt x="1446" y="3380"/>
                </a:lnTo>
                <a:lnTo>
                  <a:pt x="1502" y="3398"/>
                </a:lnTo>
                <a:lnTo>
                  <a:pt x="1502" y="3398"/>
                </a:lnTo>
                <a:lnTo>
                  <a:pt x="1516" y="3404"/>
                </a:lnTo>
                <a:lnTo>
                  <a:pt x="1530" y="3410"/>
                </a:lnTo>
                <a:lnTo>
                  <a:pt x="1554" y="3424"/>
                </a:lnTo>
                <a:lnTo>
                  <a:pt x="1578" y="3444"/>
                </a:lnTo>
                <a:lnTo>
                  <a:pt x="1596" y="3466"/>
                </a:lnTo>
                <a:lnTo>
                  <a:pt x="1612" y="3490"/>
                </a:lnTo>
                <a:lnTo>
                  <a:pt x="1624" y="3516"/>
                </a:lnTo>
                <a:lnTo>
                  <a:pt x="1630" y="3546"/>
                </a:lnTo>
                <a:lnTo>
                  <a:pt x="1632" y="3560"/>
                </a:lnTo>
                <a:lnTo>
                  <a:pt x="1632" y="3576"/>
                </a:lnTo>
                <a:lnTo>
                  <a:pt x="1632" y="3758"/>
                </a:lnTo>
                <a:lnTo>
                  <a:pt x="1632" y="3758"/>
                </a:lnTo>
                <a:lnTo>
                  <a:pt x="1634" y="3776"/>
                </a:lnTo>
                <a:lnTo>
                  <a:pt x="1636" y="3794"/>
                </a:lnTo>
                <a:lnTo>
                  <a:pt x="1642" y="3812"/>
                </a:lnTo>
                <a:lnTo>
                  <a:pt x="1648" y="3830"/>
                </a:lnTo>
                <a:lnTo>
                  <a:pt x="1656" y="3846"/>
                </a:lnTo>
                <a:lnTo>
                  <a:pt x="1664" y="3860"/>
                </a:lnTo>
                <a:lnTo>
                  <a:pt x="1676" y="3876"/>
                </a:lnTo>
                <a:lnTo>
                  <a:pt x="1688" y="3888"/>
                </a:lnTo>
                <a:lnTo>
                  <a:pt x="1700" y="3900"/>
                </a:lnTo>
                <a:lnTo>
                  <a:pt x="1714" y="3910"/>
                </a:lnTo>
                <a:lnTo>
                  <a:pt x="1730" y="3920"/>
                </a:lnTo>
                <a:lnTo>
                  <a:pt x="1746" y="3928"/>
                </a:lnTo>
                <a:lnTo>
                  <a:pt x="1762" y="3934"/>
                </a:lnTo>
                <a:lnTo>
                  <a:pt x="1780" y="3938"/>
                </a:lnTo>
                <a:lnTo>
                  <a:pt x="1800" y="3942"/>
                </a:lnTo>
                <a:lnTo>
                  <a:pt x="1818" y="3942"/>
                </a:lnTo>
                <a:lnTo>
                  <a:pt x="2124" y="3942"/>
                </a:lnTo>
                <a:lnTo>
                  <a:pt x="2124" y="3942"/>
                </a:lnTo>
                <a:lnTo>
                  <a:pt x="2144" y="3942"/>
                </a:lnTo>
                <a:lnTo>
                  <a:pt x="2162" y="3938"/>
                </a:lnTo>
                <a:lnTo>
                  <a:pt x="2180" y="3934"/>
                </a:lnTo>
                <a:lnTo>
                  <a:pt x="2196" y="3928"/>
                </a:lnTo>
                <a:lnTo>
                  <a:pt x="2212" y="3920"/>
                </a:lnTo>
                <a:lnTo>
                  <a:pt x="2228" y="3910"/>
                </a:lnTo>
                <a:lnTo>
                  <a:pt x="2242" y="3900"/>
                </a:lnTo>
                <a:lnTo>
                  <a:pt x="2256" y="3888"/>
                </a:lnTo>
                <a:lnTo>
                  <a:pt x="2268" y="3876"/>
                </a:lnTo>
                <a:lnTo>
                  <a:pt x="2278" y="3860"/>
                </a:lnTo>
                <a:lnTo>
                  <a:pt x="2288" y="3846"/>
                </a:lnTo>
                <a:lnTo>
                  <a:pt x="2296" y="3830"/>
                </a:lnTo>
                <a:lnTo>
                  <a:pt x="2302" y="3812"/>
                </a:lnTo>
                <a:lnTo>
                  <a:pt x="2306" y="3794"/>
                </a:lnTo>
                <a:lnTo>
                  <a:pt x="2310" y="3776"/>
                </a:lnTo>
                <a:lnTo>
                  <a:pt x="2310" y="3758"/>
                </a:lnTo>
                <a:lnTo>
                  <a:pt x="2310" y="3562"/>
                </a:lnTo>
                <a:lnTo>
                  <a:pt x="2310" y="3562"/>
                </a:lnTo>
                <a:lnTo>
                  <a:pt x="2312" y="3532"/>
                </a:lnTo>
                <a:lnTo>
                  <a:pt x="2320" y="3504"/>
                </a:lnTo>
                <a:lnTo>
                  <a:pt x="2330" y="3478"/>
                </a:lnTo>
                <a:lnTo>
                  <a:pt x="2344" y="3454"/>
                </a:lnTo>
                <a:lnTo>
                  <a:pt x="2364" y="3432"/>
                </a:lnTo>
                <a:lnTo>
                  <a:pt x="2384" y="3414"/>
                </a:lnTo>
                <a:lnTo>
                  <a:pt x="2410" y="3398"/>
                </a:lnTo>
                <a:lnTo>
                  <a:pt x="2436" y="3386"/>
                </a:lnTo>
                <a:lnTo>
                  <a:pt x="2436" y="3386"/>
                </a:lnTo>
                <a:lnTo>
                  <a:pt x="2488" y="3368"/>
                </a:lnTo>
                <a:lnTo>
                  <a:pt x="2538" y="3346"/>
                </a:lnTo>
                <a:lnTo>
                  <a:pt x="2588" y="3324"/>
                </a:lnTo>
                <a:lnTo>
                  <a:pt x="2636" y="3300"/>
                </a:lnTo>
                <a:lnTo>
                  <a:pt x="2636" y="3300"/>
                </a:lnTo>
                <a:lnTo>
                  <a:pt x="2664" y="3288"/>
                </a:lnTo>
                <a:lnTo>
                  <a:pt x="2692" y="3282"/>
                </a:lnTo>
                <a:lnTo>
                  <a:pt x="2722" y="3280"/>
                </a:lnTo>
                <a:lnTo>
                  <a:pt x="2750" y="3282"/>
                </a:lnTo>
                <a:lnTo>
                  <a:pt x="2780" y="3288"/>
                </a:lnTo>
                <a:lnTo>
                  <a:pt x="2806" y="3298"/>
                </a:lnTo>
                <a:lnTo>
                  <a:pt x="2832" y="3314"/>
                </a:lnTo>
                <a:lnTo>
                  <a:pt x="2844" y="3322"/>
                </a:lnTo>
                <a:lnTo>
                  <a:pt x="2854" y="3334"/>
                </a:lnTo>
                <a:lnTo>
                  <a:pt x="2994" y="3474"/>
                </a:lnTo>
                <a:lnTo>
                  <a:pt x="2994" y="3474"/>
                </a:lnTo>
                <a:lnTo>
                  <a:pt x="3008" y="3486"/>
                </a:lnTo>
                <a:lnTo>
                  <a:pt x="3024" y="3498"/>
                </a:lnTo>
                <a:lnTo>
                  <a:pt x="3040" y="3506"/>
                </a:lnTo>
                <a:lnTo>
                  <a:pt x="3056" y="3514"/>
                </a:lnTo>
                <a:lnTo>
                  <a:pt x="3074" y="3520"/>
                </a:lnTo>
                <a:lnTo>
                  <a:pt x="3090" y="3524"/>
                </a:lnTo>
                <a:lnTo>
                  <a:pt x="3108" y="3528"/>
                </a:lnTo>
                <a:lnTo>
                  <a:pt x="3126" y="3528"/>
                </a:lnTo>
                <a:lnTo>
                  <a:pt x="3144" y="3528"/>
                </a:lnTo>
                <a:lnTo>
                  <a:pt x="3162" y="3524"/>
                </a:lnTo>
                <a:lnTo>
                  <a:pt x="3178" y="3520"/>
                </a:lnTo>
                <a:lnTo>
                  <a:pt x="3196" y="3514"/>
                </a:lnTo>
                <a:lnTo>
                  <a:pt x="3212" y="3506"/>
                </a:lnTo>
                <a:lnTo>
                  <a:pt x="3228" y="3498"/>
                </a:lnTo>
                <a:lnTo>
                  <a:pt x="3242" y="3486"/>
                </a:lnTo>
                <a:lnTo>
                  <a:pt x="3256" y="3474"/>
                </a:lnTo>
                <a:lnTo>
                  <a:pt x="3474" y="3256"/>
                </a:lnTo>
                <a:lnTo>
                  <a:pt x="3474" y="3256"/>
                </a:lnTo>
                <a:lnTo>
                  <a:pt x="3486" y="3242"/>
                </a:lnTo>
                <a:lnTo>
                  <a:pt x="3498" y="3228"/>
                </a:lnTo>
                <a:lnTo>
                  <a:pt x="3506" y="3212"/>
                </a:lnTo>
                <a:lnTo>
                  <a:pt x="3514" y="3196"/>
                </a:lnTo>
                <a:lnTo>
                  <a:pt x="3520" y="3178"/>
                </a:lnTo>
                <a:lnTo>
                  <a:pt x="3524" y="3162"/>
                </a:lnTo>
                <a:lnTo>
                  <a:pt x="3528" y="3144"/>
                </a:lnTo>
                <a:lnTo>
                  <a:pt x="3528" y="3126"/>
                </a:lnTo>
                <a:lnTo>
                  <a:pt x="3528" y="3108"/>
                </a:lnTo>
                <a:lnTo>
                  <a:pt x="3524" y="3090"/>
                </a:lnTo>
                <a:lnTo>
                  <a:pt x="3520" y="3074"/>
                </a:lnTo>
                <a:lnTo>
                  <a:pt x="3514" y="3056"/>
                </a:lnTo>
                <a:lnTo>
                  <a:pt x="3506" y="3040"/>
                </a:lnTo>
                <a:lnTo>
                  <a:pt x="3498" y="3024"/>
                </a:lnTo>
                <a:lnTo>
                  <a:pt x="3486" y="3008"/>
                </a:lnTo>
                <a:lnTo>
                  <a:pt x="3474" y="2994"/>
                </a:lnTo>
                <a:lnTo>
                  <a:pt x="3326" y="2848"/>
                </a:lnTo>
                <a:lnTo>
                  <a:pt x="3326" y="2848"/>
                </a:lnTo>
                <a:lnTo>
                  <a:pt x="3316" y="2836"/>
                </a:lnTo>
                <a:lnTo>
                  <a:pt x="3308" y="2826"/>
                </a:lnTo>
                <a:lnTo>
                  <a:pt x="3292" y="2800"/>
                </a:lnTo>
                <a:lnTo>
                  <a:pt x="3282" y="2774"/>
                </a:lnTo>
                <a:lnTo>
                  <a:pt x="3276" y="2746"/>
                </a:lnTo>
                <a:lnTo>
                  <a:pt x="3272" y="2718"/>
                </a:lnTo>
                <a:lnTo>
                  <a:pt x="3276" y="2690"/>
                </a:lnTo>
                <a:lnTo>
                  <a:pt x="3282" y="2660"/>
                </a:lnTo>
                <a:lnTo>
                  <a:pt x="3292" y="2634"/>
                </a:lnTo>
                <a:lnTo>
                  <a:pt x="3292" y="2634"/>
                </a:lnTo>
                <a:lnTo>
                  <a:pt x="3314" y="2586"/>
                </a:lnTo>
                <a:lnTo>
                  <a:pt x="3336" y="2538"/>
                </a:lnTo>
                <a:lnTo>
                  <a:pt x="3354" y="2490"/>
                </a:lnTo>
                <a:lnTo>
                  <a:pt x="3372" y="2440"/>
                </a:lnTo>
                <a:lnTo>
                  <a:pt x="3372" y="2440"/>
                </a:lnTo>
                <a:lnTo>
                  <a:pt x="3384" y="2412"/>
                </a:lnTo>
                <a:lnTo>
                  <a:pt x="3398" y="2386"/>
                </a:lnTo>
                <a:lnTo>
                  <a:pt x="3418" y="2364"/>
                </a:lnTo>
                <a:lnTo>
                  <a:pt x="3440" y="2346"/>
                </a:lnTo>
                <a:lnTo>
                  <a:pt x="3464" y="2330"/>
                </a:lnTo>
                <a:lnTo>
                  <a:pt x="3490" y="2320"/>
                </a:lnTo>
                <a:lnTo>
                  <a:pt x="3518" y="2312"/>
                </a:lnTo>
                <a:lnTo>
                  <a:pt x="3534" y="2310"/>
                </a:lnTo>
                <a:lnTo>
                  <a:pt x="3548" y="2310"/>
                </a:lnTo>
                <a:lnTo>
                  <a:pt x="3758" y="2310"/>
                </a:lnTo>
                <a:lnTo>
                  <a:pt x="3758" y="2310"/>
                </a:lnTo>
                <a:lnTo>
                  <a:pt x="3776" y="2310"/>
                </a:lnTo>
                <a:lnTo>
                  <a:pt x="3794" y="2306"/>
                </a:lnTo>
                <a:lnTo>
                  <a:pt x="3812" y="2302"/>
                </a:lnTo>
                <a:lnTo>
                  <a:pt x="3830" y="2296"/>
                </a:lnTo>
                <a:lnTo>
                  <a:pt x="3846" y="2288"/>
                </a:lnTo>
                <a:lnTo>
                  <a:pt x="3860" y="2278"/>
                </a:lnTo>
                <a:lnTo>
                  <a:pt x="3876" y="2268"/>
                </a:lnTo>
                <a:lnTo>
                  <a:pt x="3888" y="2256"/>
                </a:lnTo>
                <a:lnTo>
                  <a:pt x="3900" y="2242"/>
                </a:lnTo>
                <a:lnTo>
                  <a:pt x="3910" y="2228"/>
                </a:lnTo>
                <a:lnTo>
                  <a:pt x="3920" y="2212"/>
                </a:lnTo>
                <a:lnTo>
                  <a:pt x="3928" y="2196"/>
                </a:lnTo>
                <a:lnTo>
                  <a:pt x="3934" y="2180"/>
                </a:lnTo>
                <a:lnTo>
                  <a:pt x="3938" y="2162"/>
                </a:lnTo>
                <a:lnTo>
                  <a:pt x="3942" y="2144"/>
                </a:lnTo>
                <a:lnTo>
                  <a:pt x="3942" y="2124"/>
                </a:lnTo>
                <a:lnTo>
                  <a:pt x="3942" y="2124"/>
                </a:lnTo>
                <a:close/>
              </a:path>
            </a:pathLst>
          </a:custGeom>
          <a:solidFill>
            <a:schemeClr val="accent2"/>
          </a:solidFill>
          <a:ln w="9525">
            <a:noFill/>
            <a:round/>
          </a:ln>
        </p:spPr>
        <p:txBody>
          <a:bodyPr vert="horz" wrap="square" lIns="91440" tIns="45720" rIns="91440" bIns="45720" numCol="1" anchor="t" anchorCtr="0" compatLnSpc="1"/>
          <a:lstStyle/>
          <a:p>
            <a:endParaRPr lang="zh-CN" altLang="en-US">
              <a:latin typeface="+mj-ea"/>
              <a:ea typeface="+mj-ea"/>
            </a:endParaRPr>
          </a:p>
        </p:txBody>
      </p:sp>
      <p:sp>
        <p:nvSpPr>
          <p:cNvPr id="10" name="Freeform 5"/>
          <p:cNvSpPr/>
          <p:nvPr/>
        </p:nvSpPr>
        <p:spPr bwMode="auto">
          <a:xfrm>
            <a:off x="6315210" y="3565368"/>
            <a:ext cx="1419143" cy="1419142"/>
          </a:xfrm>
          <a:custGeom>
            <a:avLst/>
            <a:gdLst>
              <a:gd name="T0" fmla="*/ 3920 w 3942"/>
              <a:gd name="T1" fmla="*/ 1730 h 3942"/>
              <a:gd name="T2" fmla="*/ 3812 w 3942"/>
              <a:gd name="T3" fmla="*/ 1642 h 3942"/>
              <a:gd name="T4" fmla="*/ 3490 w 3942"/>
              <a:gd name="T5" fmla="*/ 1624 h 3942"/>
              <a:gd name="T6" fmla="*/ 3354 w 3942"/>
              <a:gd name="T7" fmla="*/ 1454 h 3942"/>
              <a:gd name="T8" fmla="*/ 3276 w 3942"/>
              <a:gd name="T9" fmla="*/ 1196 h 3942"/>
              <a:gd name="T10" fmla="*/ 3486 w 3942"/>
              <a:gd name="T11" fmla="*/ 934 h 3942"/>
              <a:gd name="T12" fmla="*/ 3528 w 3942"/>
              <a:gd name="T13" fmla="*/ 800 h 3942"/>
              <a:gd name="T14" fmla="*/ 3256 w 3942"/>
              <a:gd name="T15" fmla="*/ 470 h 3942"/>
              <a:gd name="T16" fmla="*/ 3144 w 3942"/>
              <a:gd name="T17" fmla="*/ 416 h 3942"/>
              <a:gd name="T18" fmla="*/ 3008 w 3942"/>
              <a:gd name="T19" fmla="*/ 456 h 3942"/>
              <a:gd name="T20" fmla="*/ 2750 w 3942"/>
              <a:gd name="T21" fmla="*/ 662 h 3942"/>
              <a:gd name="T22" fmla="*/ 2488 w 3942"/>
              <a:gd name="T23" fmla="*/ 576 h 3942"/>
              <a:gd name="T24" fmla="*/ 2320 w 3942"/>
              <a:gd name="T25" fmla="*/ 438 h 3942"/>
              <a:gd name="T26" fmla="*/ 2296 w 3942"/>
              <a:gd name="T27" fmla="*/ 114 h 3942"/>
              <a:gd name="T28" fmla="*/ 2196 w 3942"/>
              <a:gd name="T29" fmla="*/ 14 h 3942"/>
              <a:gd name="T30" fmla="*/ 1780 w 3942"/>
              <a:gd name="T31" fmla="*/ 4 h 3942"/>
              <a:gd name="T32" fmla="*/ 1664 w 3942"/>
              <a:gd name="T33" fmla="*/ 82 h 3942"/>
              <a:gd name="T34" fmla="*/ 1632 w 3942"/>
              <a:gd name="T35" fmla="*/ 368 h 3942"/>
              <a:gd name="T36" fmla="*/ 1530 w 3942"/>
              <a:gd name="T37" fmla="*/ 534 h 3942"/>
              <a:gd name="T38" fmla="*/ 1288 w 3942"/>
              <a:gd name="T39" fmla="*/ 630 h 3942"/>
              <a:gd name="T40" fmla="*/ 1074 w 3942"/>
              <a:gd name="T41" fmla="*/ 596 h 3942"/>
              <a:gd name="T42" fmla="*/ 852 w 3942"/>
              <a:gd name="T43" fmla="*/ 418 h 3942"/>
              <a:gd name="T44" fmla="*/ 714 w 3942"/>
              <a:gd name="T45" fmla="*/ 446 h 3942"/>
              <a:gd name="T46" fmla="*/ 428 w 3942"/>
              <a:gd name="T47" fmla="*/ 748 h 3942"/>
              <a:gd name="T48" fmla="*/ 428 w 3942"/>
              <a:gd name="T49" fmla="*/ 886 h 3942"/>
              <a:gd name="T50" fmla="*/ 608 w 3942"/>
              <a:gd name="T51" fmla="*/ 1092 h 3942"/>
              <a:gd name="T52" fmla="*/ 622 w 3942"/>
              <a:gd name="T53" fmla="*/ 1286 h 3942"/>
              <a:gd name="T54" fmla="*/ 504 w 3942"/>
              <a:gd name="T55" fmla="*/ 1556 h 3942"/>
              <a:gd name="T56" fmla="*/ 186 w 3942"/>
              <a:gd name="T57" fmla="*/ 1632 h 3942"/>
              <a:gd name="T58" fmla="*/ 68 w 3942"/>
              <a:gd name="T59" fmla="*/ 1676 h 3942"/>
              <a:gd name="T60" fmla="*/ 0 w 3942"/>
              <a:gd name="T61" fmla="*/ 1800 h 3942"/>
              <a:gd name="T62" fmla="*/ 22 w 3942"/>
              <a:gd name="T63" fmla="*/ 2212 h 3942"/>
              <a:gd name="T64" fmla="*/ 130 w 3942"/>
              <a:gd name="T65" fmla="*/ 2302 h 3942"/>
              <a:gd name="T66" fmla="*/ 412 w 3942"/>
              <a:gd name="T67" fmla="*/ 2320 h 3942"/>
              <a:gd name="T68" fmla="*/ 550 w 3942"/>
              <a:gd name="T69" fmla="*/ 2494 h 3942"/>
              <a:gd name="T70" fmla="*/ 644 w 3942"/>
              <a:gd name="T71" fmla="*/ 2742 h 3942"/>
              <a:gd name="T72" fmla="*/ 470 w 3942"/>
              <a:gd name="T73" fmla="*/ 2994 h 3942"/>
              <a:gd name="T74" fmla="*/ 414 w 3942"/>
              <a:gd name="T75" fmla="*/ 3126 h 3942"/>
              <a:gd name="T76" fmla="*/ 470 w 3942"/>
              <a:gd name="T77" fmla="*/ 3256 h 3942"/>
              <a:gd name="T78" fmla="*/ 782 w 3942"/>
              <a:gd name="T79" fmla="*/ 3524 h 3942"/>
              <a:gd name="T80" fmla="*/ 918 w 3942"/>
              <a:gd name="T81" fmla="*/ 3498 h 3942"/>
              <a:gd name="T82" fmla="*/ 1176 w 3942"/>
              <a:gd name="T83" fmla="*/ 3296 h 3942"/>
              <a:gd name="T84" fmla="*/ 1446 w 3942"/>
              <a:gd name="T85" fmla="*/ 3380 h 3942"/>
              <a:gd name="T86" fmla="*/ 1612 w 3942"/>
              <a:gd name="T87" fmla="*/ 3490 h 3942"/>
              <a:gd name="T88" fmla="*/ 1636 w 3942"/>
              <a:gd name="T89" fmla="*/ 3794 h 3942"/>
              <a:gd name="T90" fmla="*/ 1714 w 3942"/>
              <a:gd name="T91" fmla="*/ 3910 h 3942"/>
              <a:gd name="T92" fmla="*/ 2124 w 3942"/>
              <a:gd name="T93" fmla="*/ 3942 h 3942"/>
              <a:gd name="T94" fmla="*/ 2256 w 3942"/>
              <a:gd name="T95" fmla="*/ 3888 h 3942"/>
              <a:gd name="T96" fmla="*/ 2310 w 3942"/>
              <a:gd name="T97" fmla="*/ 3758 h 3942"/>
              <a:gd name="T98" fmla="*/ 2384 w 3942"/>
              <a:gd name="T99" fmla="*/ 3414 h 3942"/>
              <a:gd name="T100" fmla="*/ 2636 w 3942"/>
              <a:gd name="T101" fmla="*/ 3300 h 3942"/>
              <a:gd name="T102" fmla="*/ 2844 w 3942"/>
              <a:gd name="T103" fmla="*/ 3322 h 3942"/>
              <a:gd name="T104" fmla="*/ 3074 w 3942"/>
              <a:gd name="T105" fmla="*/ 3520 h 3942"/>
              <a:gd name="T106" fmla="*/ 3212 w 3942"/>
              <a:gd name="T107" fmla="*/ 3506 h 3942"/>
              <a:gd name="T108" fmla="*/ 3506 w 3942"/>
              <a:gd name="T109" fmla="*/ 3212 h 3942"/>
              <a:gd name="T110" fmla="*/ 3520 w 3942"/>
              <a:gd name="T111" fmla="*/ 3074 h 3942"/>
              <a:gd name="T112" fmla="*/ 3316 w 3942"/>
              <a:gd name="T113" fmla="*/ 2836 h 3942"/>
              <a:gd name="T114" fmla="*/ 3292 w 3942"/>
              <a:gd name="T115" fmla="*/ 2634 h 3942"/>
              <a:gd name="T116" fmla="*/ 3398 w 3942"/>
              <a:gd name="T117" fmla="*/ 2386 h 3942"/>
              <a:gd name="T118" fmla="*/ 3758 w 3942"/>
              <a:gd name="T119" fmla="*/ 2310 h 3942"/>
              <a:gd name="T120" fmla="*/ 3876 w 3942"/>
              <a:gd name="T121" fmla="*/ 2268 h 3942"/>
              <a:gd name="T122" fmla="*/ 3942 w 3942"/>
              <a:gd name="T123" fmla="*/ 2144 h 3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42" h="3942">
                <a:moveTo>
                  <a:pt x="3942" y="2124"/>
                </a:moveTo>
                <a:lnTo>
                  <a:pt x="3942" y="1818"/>
                </a:lnTo>
                <a:lnTo>
                  <a:pt x="3942" y="1818"/>
                </a:lnTo>
                <a:lnTo>
                  <a:pt x="3942" y="1800"/>
                </a:lnTo>
                <a:lnTo>
                  <a:pt x="3938" y="1780"/>
                </a:lnTo>
                <a:lnTo>
                  <a:pt x="3934" y="1762"/>
                </a:lnTo>
                <a:lnTo>
                  <a:pt x="3928" y="1746"/>
                </a:lnTo>
                <a:lnTo>
                  <a:pt x="3920" y="1730"/>
                </a:lnTo>
                <a:lnTo>
                  <a:pt x="3910" y="1714"/>
                </a:lnTo>
                <a:lnTo>
                  <a:pt x="3900" y="1700"/>
                </a:lnTo>
                <a:lnTo>
                  <a:pt x="3888" y="1688"/>
                </a:lnTo>
                <a:lnTo>
                  <a:pt x="3876" y="1676"/>
                </a:lnTo>
                <a:lnTo>
                  <a:pt x="3860" y="1664"/>
                </a:lnTo>
                <a:lnTo>
                  <a:pt x="3846" y="1656"/>
                </a:lnTo>
                <a:lnTo>
                  <a:pt x="3830" y="1648"/>
                </a:lnTo>
                <a:lnTo>
                  <a:pt x="3812" y="1642"/>
                </a:lnTo>
                <a:lnTo>
                  <a:pt x="3794" y="1636"/>
                </a:lnTo>
                <a:lnTo>
                  <a:pt x="3776" y="1634"/>
                </a:lnTo>
                <a:lnTo>
                  <a:pt x="3758" y="1632"/>
                </a:lnTo>
                <a:lnTo>
                  <a:pt x="3548" y="1632"/>
                </a:lnTo>
                <a:lnTo>
                  <a:pt x="3548" y="1632"/>
                </a:lnTo>
                <a:lnTo>
                  <a:pt x="3534" y="1632"/>
                </a:lnTo>
                <a:lnTo>
                  <a:pt x="3518" y="1630"/>
                </a:lnTo>
                <a:lnTo>
                  <a:pt x="3490" y="1624"/>
                </a:lnTo>
                <a:lnTo>
                  <a:pt x="3464" y="1612"/>
                </a:lnTo>
                <a:lnTo>
                  <a:pt x="3440" y="1596"/>
                </a:lnTo>
                <a:lnTo>
                  <a:pt x="3418" y="1578"/>
                </a:lnTo>
                <a:lnTo>
                  <a:pt x="3398" y="1556"/>
                </a:lnTo>
                <a:lnTo>
                  <a:pt x="3384" y="1530"/>
                </a:lnTo>
                <a:lnTo>
                  <a:pt x="3372" y="1504"/>
                </a:lnTo>
                <a:lnTo>
                  <a:pt x="3372" y="1504"/>
                </a:lnTo>
                <a:lnTo>
                  <a:pt x="3354" y="1454"/>
                </a:lnTo>
                <a:lnTo>
                  <a:pt x="3336" y="1404"/>
                </a:lnTo>
                <a:lnTo>
                  <a:pt x="3314" y="1356"/>
                </a:lnTo>
                <a:lnTo>
                  <a:pt x="3292" y="1310"/>
                </a:lnTo>
                <a:lnTo>
                  <a:pt x="3292" y="1310"/>
                </a:lnTo>
                <a:lnTo>
                  <a:pt x="3282" y="1282"/>
                </a:lnTo>
                <a:lnTo>
                  <a:pt x="3276" y="1254"/>
                </a:lnTo>
                <a:lnTo>
                  <a:pt x="3272" y="1224"/>
                </a:lnTo>
                <a:lnTo>
                  <a:pt x="3276" y="1196"/>
                </a:lnTo>
                <a:lnTo>
                  <a:pt x="3282" y="1168"/>
                </a:lnTo>
                <a:lnTo>
                  <a:pt x="3292" y="1142"/>
                </a:lnTo>
                <a:lnTo>
                  <a:pt x="3308" y="1118"/>
                </a:lnTo>
                <a:lnTo>
                  <a:pt x="3316" y="1106"/>
                </a:lnTo>
                <a:lnTo>
                  <a:pt x="3326" y="1094"/>
                </a:lnTo>
                <a:lnTo>
                  <a:pt x="3474" y="948"/>
                </a:lnTo>
                <a:lnTo>
                  <a:pt x="3474" y="948"/>
                </a:lnTo>
                <a:lnTo>
                  <a:pt x="3486" y="934"/>
                </a:lnTo>
                <a:lnTo>
                  <a:pt x="3498" y="918"/>
                </a:lnTo>
                <a:lnTo>
                  <a:pt x="3506" y="904"/>
                </a:lnTo>
                <a:lnTo>
                  <a:pt x="3514" y="886"/>
                </a:lnTo>
                <a:lnTo>
                  <a:pt x="3520" y="870"/>
                </a:lnTo>
                <a:lnTo>
                  <a:pt x="3524" y="852"/>
                </a:lnTo>
                <a:lnTo>
                  <a:pt x="3528" y="834"/>
                </a:lnTo>
                <a:lnTo>
                  <a:pt x="3528" y="816"/>
                </a:lnTo>
                <a:lnTo>
                  <a:pt x="3528" y="800"/>
                </a:lnTo>
                <a:lnTo>
                  <a:pt x="3524" y="782"/>
                </a:lnTo>
                <a:lnTo>
                  <a:pt x="3520" y="764"/>
                </a:lnTo>
                <a:lnTo>
                  <a:pt x="3514" y="748"/>
                </a:lnTo>
                <a:lnTo>
                  <a:pt x="3506" y="730"/>
                </a:lnTo>
                <a:lnTo>
                  <a:pt x="3498" y="714"/>
                </a:lnTo>
                <a:lnTo>
                  <a:pt x="3486" y="700"/>
                </a:lnTo>
                <a:lnTo>
                  <a:pt x="3474" y="686"/>
                </a:lnTo>
                <a:lnTo>
                  <a:pt x="3256" y="470"/>
                </a:lnTo>
                <a:lnTo>
                  <a:pt x="3256" y="470"/>
                </a:lnTo>
                <a:lnTo>
                  <a:pt x="3242" y="456"/>
                </a:lnTo>
                <a:lnTo>
                  <a:pt x="3228" y="446"/>
                </a:lnTo>
                <a:lnTo>
                  <a:pt x="3212" y="436"/>
                </a:lnTo>
                <a:lnTo>
                  <a:pt x="3196" y="428"/>
                </a:lnTo>
                <a:lnTo>
                  <a:pt x="3178" y="422"/>
                </a:lnTo>
                <a:lnTo>
                  <a:pt x="3162" y="418"/>
                </a:lnTo>
                <a:lnTo>
                  <a:pt x="3144" y="416"/>
                </a:lnTo>
                <a:lnTo>
                  <a:pt x="3126" y="414"/>
                </a:lnTo>
                <a:lnTo>
                  <a:pt x="3108" y="416"/>
                </a:lnTo>
                <a:lnTo>
                  <a:pt x="3090" y="418"/>
                </a:lnTo>
                <a:lnTo>
                  <a:pt x="3074" y="422"/>
                </a:lnTo>
                <a:lnTo>
                  <a:pt x="3056" y="428"/>
                </a:lnTo>
                <a:lnTo>
                  <a:pt x="3040" y="436"/>
                </a:lnTo>
                <a:lnTo>
                  <a:pt x="3024" y="446"/>
                </a:lnTo>
                <a:lnTo>
                  <a:pt x="3008" y="456"/>
                </a:lnTo>
                <a:lnTo>
                  <a:pt x="2994" y="470"/>
                </a:lnTo>
                <a:lnTo>
                  <a:pt x="2854" y="610"/>
                </a:lnTo>
                <a:lnTo>
                  <a:pt x="2854" y="610"/>
                </a:lnTo>
                <a:lnTo>
                  <a:pt x="2844" y="620"/>
                </a:lnTo>
                <a:lnTo>
                  <a:pt x="2832" y="628"/>
                </a:lnTo>
                <a:lnTo>
                  <a:pt x="2806" y="644"/>
                </a:lnTo>
                <a:lnTo>
                  <a:pt x="2780" y="654"/>
                </a:lnTo>
                <a:lnTo>
                  <a:pt x="2750" y="662"/>
                </a:lnTo>
                <a:lnTo>
                  <a:pt x="2722" y="664"/>
                </a:lnTo>
                <a:lnTo>
                  <a:pt x="2692" y="660"/>
                </a:lnTo>
                <a:lnTo>
                  <a:pt x="2664" y="654"/>
                </a:lnTo>
                <a:lnTo>
                  <a:pt x="2636" y="642"/>
                </a:lnTo>
                <a:lnTo>
                  <a:pt x="2636" y="642"/>
                </a:lnTo>
                <a:lnTo>
                  <a:pt x="2588" y="618"/>
                </a:lnTo>
                <a:lnTo>
                  <a:pt x="2538" y="596"/>
                </a:lnTo>
                <a:lnTo>
                  <a:pt x="2488" y="576"/>
                </a:lnTo>
                <a:lnTo>
                  <a:pt x="2436" y="556"/>
                </a:lnTo>
                <a:lnTo>
                  <a:pt x="2436" y="556"/>
                </a:lnTo>
                <a:lnTo>
                  <a:pt x="2410" y="544"/>
                </a:lnTo>
                <a:lnTo>
                  <a:pt x="2384" y="530"/>
                </a:lnTo>
                <a:lnTo>
                  <a:pt x="2364" y="510"/>
                </a:lnTo>
                <a:lnTo>
                  <a:pt x="2344" y="488"/>
                </a:lnTo>
                <a:lnTo>
                  <a:pt x="2330" y="464"/>
                </a:lnTo>
                <a:lnTo>
                  <a:pt x="2320" y="438"/>
                </a:lnTo>
                <a:lnTo>
                  <a:pt x="2312" y="410"/>
                </a:lnTo>
                <a:lnTo>
                  <a:pt x="2310" y="380"/>
                </a:lnTo>
                <a:lnTo>
                  <a:pt x="2310" y="186"/>
                </a:lnTo>
                <a:lnTo>
                  <a:pt x="2310" y="186"/>
                </a:lnTo>
                <a:lnTo>
                  <a:pt x="2310" y="166"/>
                </a:lnTo>
                <a:lnTo>
                  <a:pt x="2306" y="148"/>
                </a:lnTo>
                <a:lnTo>
                  <a:pt x="2302" y="130"/>
                </a:lnTo>
                <a:lnTo>
                  <a:pt x="2296" y="114"/>
                </a:lnTo>
                <a:lnTo>
                  <a:pt x="2288" y="98"/>
                </a:lnTo>
                <a:lnTo>
                  <a:pt x="2278" y="82"/>
                </a:lnTo>
                <a:lnTo>
                  <a:pt x="2268" y="68"/>
                </a:lnTo>
                <a:lnTo>
                  <a:pt x="2256" y="54"/>
                </a:lnTo>
                <a:lnTo>
                  <a:pt x="2242" y="42"/>
                </a:lnTo>
                <a:lnTo>
                  <a:pt x="2228" y="32"/>
                </a:lnTo>
                <a:lnTo>
                  <a:pt x="2212" y="22"/>
                </a:lnTo>
                <a:lnTo>
                  <a:pt x="2196" y="14"/>
                </a:lnTo>
                <a:lnTo>
                  <a:pt x="2180" y="8"/>
                </a:lnTo>
                <a:lnTo>
                  <a:pt x="2162" y="4"/>
                </a:lnTo>
                <a:lnTo>
                  <a:pt x="2144" y="0"/>
                </a:lnTo>
                <a:lnTo>
                  <a:pt x="2124" y="0"/>
                </a:lnTo>
                <a:lnTo>
                  <a:pt x="1818" y="0"/>
                </a:lnTo>
                <a:lnTo>
                  <a:pt x="1818" y="0"/>
                </a:lnTo>
                <a:lnTo>
                  <a:pt x="1800" y="0"/>
                </a:lnTo>
                <a:lnTo>
                  <a:pt x="1780" y="4"/>
                </a:lnTo>
                <a:lnTo>
                  <a:pt x="1762" y="8"/>
                </a:lnTo>
                <a:lnTo>
                  <a:pt x="1746" y="14"/>
                </a:lnTo>
                <a:lnTo>
                  <a:pt x="1730" y="22"/>
                </a:lnTo>
                <a:lnTo>
                  <a:pt x="1714" y="32"/>
                </a:lnTo>
                <a:lnTo>
                  <a:pt x="1700" y="42"/>
                </a:lnTo>
                <a:lnTo>
                  <a:pt x="1688" y="54"/>
                </a:lnTo>
                <a:lnTo>
                  <a:pt x="1676" y="68"/>
                </a:lnTo>
                <a:lnTo>
                  <a:pt x="1664" y="82"/>
                </a:lnTo>
                <a:lnTo>
                  <a:pt x="1656" y="98"/>
                </a:lnTo>
                <a:lnTo>
                  <a:pt x="1648" y="114"/>
                </a:lnTo>
                <a:lnTo>
                  <a:pt x="1642" y="130"/>
                </a:lnTo>
                <a:lnTo>
                  <a:pt x="1636" y="148"/>
                </a:lnTo>
                <a:lnTo>
                  <a:pt x="1634" y="166"/>
                </a:lnTo>
                <a:lnTo>
                  <a:pt x="1632" y="186"/>
                </a:lnTo>
                <a:lnTo>
                  <a:pt x="1632" y="368"/>
                </a:lnTo>
                <a:lnTo>
                  <a:pt x="1632" y="368"/>
                </a:lnTo>
                <a:lnTo>
                  <a:pt x="1632" y="382"/>
                </a:lnTo>
                <a:lnTo>
                  <a:pt x="1630" y="398"/>
                </a:lnTo>
                <a:lnTo>
                  <a:pt x="1624" y="426"/>
                </a:lnTo>
                <a:lnTo>
                  <a:pt x="1612" y="454"/>
                </a:lnTo>
                <a:lnTo>
                  <a:pt x="1596" y="478"/>
                </a:lnTo>
                <a:lnTo>
                  <a:pt x="1578" y="500"/>
                </a:lnTo>
                <a:lnTo>
                  <a:pt x="1554" y="518"/>
                </a:lnTo>
                <a:lnTo>
                  <a:pt x="1530" y="534"/>
                </a:lnTo>
                <a:lnTo>
                  <a:pt x="1516" y="540"/>
                </a:lnTo>
                <a:lnTo>
                  <a:pt x="1502" y="544"/>
                </a:lnTo>
                <a:lnTo>
                  <a:pt x="1502" y="544"/>
                </a:lnTo>
                <a:lnTo>
                  <a:pt x="1446" y="564"/>
                </a:lnTo>
                <a:lnTo>
                  <a:pt x="1394" y="584"/>
                </a:lnTo>
                <a:lnTo>
                  <a:pt x="1340" y="606"/>
                </a:lnTo>
                <a:lnTo>
                  <a:pt x="1288" y="630"/>
                </a:lnTo>
                <a:lnTo>
                  <a:pt x="1288" y="630"/>
                </a:lnTo>
                <a:lnTo>
                  <a:pt x="1262" y="642"/>
                </a:lnTo>
                <a:lnTo>
                  <a:pt x="1234" y="648"/>
                </a:lnTo>
                <a:lnTo>
                  <a:pt x="1204" y="650"/>
                </a:lnTo>
                <a:lnTo>
                  <a:pt x="1176" y="648"/>
                </a:lnTo>
                <a:lnTo>
                  <a:pt x="1148" y="640"/>
                </a:lnTo>
                <a:lnTo>
                  <a:pt x="1122" y="630"/>
                </a:lnTo>
                <a:lnTo>
                  <a:pt x="1098" y="614"/>
                </a:lnTo>
                <a:lnTo>
                  <a:pt x="1074" y="596"/>
                </a:lnTo>
                <a:lnTo>
                  <a:pt x="948" y="470"/>
                </a:lnTo>
                <a:lnTo>
                  <a:pt x="948" y="470"/>
                </a:lnTo>
                <a:lnTo>
                  <a:pt x="934" y="456"/>
                </a:lnTo>
                <a:lnTo>
                  <a:pt x="918" y="446"/>
                </a:lnTo>
                <a:lnTo>
                  <a:pt x="904" y="436"/>
                </a:lnTo>
                <a:lnTo>
                  <a:pt x="886" y="428"/>
                </a:lnTo>
                <a:lnTo>
                  <a:pt x="870" y="422"/>
                </a:lnTo>
                <a:lnTo>
                  <a:pt x="852" y="418"/>
                </a:lnTo>
                <a:lnTo>
                  <a:pt x="834" y="416"/>
                </a:lnTo>
                <a:lnTo>
                  <a:pt x="816" y="414"/>
                </a:lnTo>
                <a:lnTo>
                  <a:pt x="800" y="416"/>
                </a:lnTo>
                <a:lnTo>
                  <a:pt x="782" y="418"/>
                </a:lnTo>
                <a:lnTo>
                  <a:pt x="764" y="422"/>
                </a:lnTo>
                <a:lnTo>
                  <a:pt x="748" y="428"/>
                </a:lnTo>
                <a:lnTo>
                  <a:pt x="730" y="436"/>
                </a:lnTo>
                <a:lnTo>
                  <a:pt x="714" y="446"/>
                </a:lnTo>
                <a:lnTo>
                  <a:pt x="700" y="456"/>
                </a:lnTo>
                <a:lnTo>
                  <a:pt x="686" y="470"/>
                </a:lnTo>
                <a:lnTo>
                  <a:pt x="470" y="686"/>
                </a:lnTo>
                <a:lnTo>
                  <a:pt x="470" y="686"/>
                </a:lnTo>
                <a:lnTo>
                  <a:pt x="456" y="700"/>
                </a:lnTo>
                <a:lnTo>
                  <a:pt x="446" y="714"/>
                </a:lnTo>
                <a:lnTo>
                  <a:pt x="436" y="730"/>
                </a:lnTo>
                <a:lnTo>
                  <a:pt x="428" y="748"/>
                </a:lnTo>
                <a:lnTo>
                  <a:pt x="422" y="764"/>
                </a:lnTo>
                <a:lnTo>
                  <a:pt x="418" y="782"/>
                </a:lnTo>
                <a:lnTo>
                  <a:pt x="416" y="800"/>
                </a:lnTo>
                <a:lnTo>
                  <a:pt x="414" y="816"/>
                </a:lnTo>
                <a:lnTo>
                  <a:pt x="416" y="834"/>
                </a:lnTo>
                <a:lnTo>
                  <a:pt x="418" y="852"/>
                </a:lnTo>
                <a:lnTo>
                  <a:pt x="422" y="870"/>
                </a:lnTo>
                <a:lnTo>
                  <a:pt x="428" y="886"/>
                </a:lnTo>
                <a:lnTo>
                  <a:pt x="436" y="904"/>
                </a:lnTo>
                <a:lnTo>
                  <a:pt x="446" y="918"/>
                </a:lnTo>
                <a:lnTo>
                  <a:pt x="456" y="934"/>
                </a:lnTo>
                <a:lnTo>
                  <a:pt x="470" y="948"/>
                </a:lnTo>
                <a:lnTo>
                  <a:pt x="590" y="1068"/>
                </a:lnTo>
                <a:lnTo>
                  <a:pt x="590" y="1068"/>
                </a:lnTo>
                <a:lnTo>
                  <a:pt x="600" y="1080"/>
                </a:lnTo>
                <a:lnTo>
                  <a:pt x="608" y="1092"/>
                </a:lnTo>
                <a:lnTo>
                  <a:pt x="624" y="1116"/>
                </a:lnTo>
                <a:lnTo>
                  <a:pt x="634" y="1144"/>
                </a:lnTo>
                <a:lnTo>
                  <a:pt x="642" y="1172"/>
                </a:lnTo>
                <a:lnTo>
                  <a:pt x="644" y="1200"/>
                </a:lnTo>
                <a:lnTo>
                  <a:pt x="640" y="1230"/>
                </a:lnTo>
                <a:lnTo>
                  <a:pt x="634" y="1258"/>
                </a:lnTo>
                <a:lnTo>
                  <a:pt x="628" y="1272"/>
                </a:lnTo>
                <a:lnTo>
                  <a:pt x="622" y="1286"/>
                </a:lnTo>
                <a:lnTo>
                  <a:pt x="622" y="1286"/>
                </a:lnTo>
                <a:lnTo>
                  <a:pt x="596" y="1338"/>
                </a:lnTo>
                <a:lnTo>
                  <a:pt x="572" y="1392"/>
                </a:lnTo>
                <a:lnTo>
                  <a:pt x="550" y="1448"/>
                </a:lnTo>
                <a:lnTo>
                  <a:pt x="530" y="1504"/>
                </a:lnTo>
                <a:lnTo>
                  <a:pt x="530" y="1504"/>
                </a:lnTo>
                <a:lnTo>
                  <a:pt x="518" y="1532"/>
                </a:lnTo>
                <a:lnTo>
                  <a:pt x="504" y="1556"/>
                </a:lnTo>
                <a:lnTo>
                  <a:pt x="484" y="1578"/>
                </a:lnTo>
                <a:lnTo>
                  <a:pt x="462" y="1598"/>
                </a:lnTo>
                <a:lnTo>
                  <a:pt x="438" y="1612"/>
                </a:lnTo>
                <a:lnTo>
                  <a:pt x="412" y="1624"/>
                </a:lnTo>
                <a:lnTo>
                  <a:pt x="384" y="1630"/>
                </a:lnTo>
                <a:lnTo>
                  <a:pt x="370" y="1632"/>
                </a:lnTo>
                <a:lnTo>
                  <a:pt x="354" y="1632"/>
                </a:lnTo>
                <a:lnTo>
                  <a:pt x="186" y="1632"/>
                </a:lnTo>
                <a:lnTo>
                  <a:pt x="186" y="1632"/>
                </a:lnTo>
                <a:lnTo>
                  <a:pt x="166" y="1634"/>
                </a:lnTo>
                <a:lnTo>
                  <a:pt x="148" y="1636"/>
                </a:lnTo>
                <a:lnTo>
                  <a:pt x="130" y="1642"/>
                </a:lnTo>
                <a:lnTo>
                  <a:pt x="114" y="1648"/>
                </a:lnTo>
                <a:lnTo>
                  <a:pt x="98" y="1656"/>
                </a:lnTo>
                <a:lnTo>
                  <a:pt x="82" y="1664"/>
                </a:lnTo>
                <a:lnTo>
                  <a:pt x="68" y="1676"/>
                </a:lnTo>
                <a:lnTo>
                  <a:pt x="54" y="1688"/>
                </a:lnTo>
                <a:lnTo>
                  <a:pt x="42" y="1700"/>
                </a:lnTo>
                <a:lnTo>
                  <a:pt x="32" y="1714"/>
                </a:lnTo>
                <a:lnTo>
                  <a:pt x="22" y="1730"/>
                </a:lnTo>
                <a:lnTo>
                  <a:pt x="14" y="1746"/>
                </a:lnTo>
                <a:lnTo>
                  <a:pt x="8" y="1762"/>
                </a:lnTo>
                <a:lnTo>
                  <a:pt x="4" y="1780"/>
                </a:lnTo>
                <a:lnTo>
                  <a:pt x="0" y="1800"/>
                </a:lnTo>
                <a:lnTo>
                  <a:pt x="0" y="1818"/>
                </a:lnTo>
                <a:lnTo>
                  <a:pt x="0" y="2124"/>
                </a:lnTo>
                <a:lnTo>
                  <a:pt x="0" y="2124"/>
                </a:lnTo>
                <a:lnTo>
                  <a:pt x="0" y="2144"/>
                </a:lnTo>
                <a:lnTo>
                  <a:pt x="4" y="2162"/>
                </a:lnTo>
                <a:lnTo>
                  <a:pt x="8" y="2180"/>
                </a:lnTo>
                <a:lnTo>
                  <a:pt x="14" y="2196"/>
                </a:lnTo>
                <a:lnTo>
                  <a:pt x="22" y="2212"/>
                </a:lnTo>
                <a:lnTo>
                  <a:pt x="32" y="2228"/>
                </a:lnTo>
                <a:lnTo>
                  <a:pt x="42" y="2242"/>
                </a:lnTo>
                <a:lnTo>
                  <a:pt x="54" y="2256"/>
                </a:lnTo>
                <a:lnTo>
                  <a:pt x="68" y="2268"/>
                </a:lnTo>
                <a:lnTo>
                  <a:pt x="82" y="2278"/>
                </a:lnTo>
                <a:lnTo>
                  <a:pt x="98" y="2288"/>
                </a:lnTo>
                <a:lnTo>
                  <a:pt x="114" y="2296"/>
                </a:lnTo>
                <a:lnTo>
                  <a:pt x="130" y="2302"/>
                </a:lnTo>
                <a:lnTo>
                  <a:pt x="148" y="2306"/>
                </a:lnTo>
                <a:lnTo>
                  <a:pt x="166" y="2310"/>
                </a:lnTo>
                <a:lnTo>
                  <a:pt x="186" y="2310"/>
                </a:lnTo>
                <a:lnTo>
                  <a:pt x="354" y="2310"/>
                </a:lnTo>
                <a:lnTo>
                  <a:pt x="354" y="2310"/>
                </a:lnTo>
                <a:lnTo>
                  <a:pt x="370" y="2310"/>
                </a:lnTo>
                <a:lnTo>
                  <a:pt x="384" y="2312"/>
                </a:lnTo>
                <a:lnTo>
                  <a:pt x="412" y="2320"/>
                </a:lnTo>
                <a:lnTo>
                  <a:pt x="438" y="2330"/>
                </a:lnTo>
                <a:lnTo>
                  <a:pt x="462" y="2346"/>
                </a:lnTo>
                <a:lnTo>
                  <a:pt x="484" y="2364"/>
                </a:lnTo>
                <a:lnTo>
                  <a:pt x="504" y="2386"/>
                </a:lnTo>
                <a:lnTo>
                  <a:pt x="518" y="2410"/>
                </a:lnTo>
                <a:lnTo>
                  <a:pt x="530" y="2438"/>
                </a:lnTo>
                <a:lnTo>
                  <a:pt x="530" y="2438"/>
                </a:lnTo>
                <a:lnTo>
                  <a:pt x="550" y="2494"/>
                </a:lnTo>
                <a:lnTo>
                  <a:pt x="572" y="2550"/>
                </a:lnTo>
                <a:lnTo>
                  <a:pt x="596" y="2604"/>
                </a:lnTo>
                <a:lnTo>
                  <a:pt x="622" y="2658"/>
                </a:lnTo>
                <a:lnTo>
                  <a:pt x="622" y="2658"/>
                </a:lnTo>
                <a:lnTo>
                  <a:pt x="628" y="2670"/>
                </a:lnTo>
                <a:lnTo>
                  <a:pt x="634" y="2684"/>
                </a:lnTo>
                <a:lnTo>
                  <a:pt x="640" y="2714"/>
                </a:lnTo>
                <a:lnTo>
                  <a:pt x="644" y="2742"/>
                </a:lnTo>
                <a:lnTo>
                  <a:pt x="642" y="2772"/>
                </a:lnTo>
                <a:lnTo>
                  <a:pt x="634" y="2800"/>
                </a:lnTo>
                <a:lnTo>
                  <a:pt x="624" y="2826"/>
                </a:lnTo>
                <a:lnTo>
                  <a:pt x="608" y="2852"/>
                </a:lnTo>
                <a:lnTo>
                  <a:pt x="600" y="2864"/>
                </a:lnTo>
                <a:lnTo>
                  <a:pt x="590" y="2874"/>
                </a:lnTo>
                <a:lnTo>
                  <a:pt x="470" y="2994"/>
                </a:lnTo>
                <a:lnTo>
                  <a:pt x="470" y="2994"/>
                </a:lnTo>
                <a:lnTo>
                  <a:pt x="456" y="3008"/>
                </a:lnTo>
                <a:lnTo>
                  <a:pt x="446" y="3024"/>
                </a:lnTo>
                <a:lnTo>
                  <a:pt x="436" y="3040"/>
                </a:lnTo>
                <a:lnTo>
                  <a:pt x="428" y="3056"/>
                </a:lnTo>
                <a:lnTo>
                  <a:pt x="422" y="3074"/>
                </a:lnTo>
                <a:lnTo>
                  <a:pt x="418" y="3090"/>
                </a:lnTo>
                <a:lnTo>
                  <a:pt x="416" y="3108"/>
                </a:lnTo>
                <a:lnTo>
                  <a:pt x="414" y="3126"/>
                </a:lnTo>
                <a:lnTo>
                  <a:pt x="416" y="3144"/>
                </a:lnTo>
                <a:lnTo>
                  <a:pt x="418" y="3162"/>
                </a:lnTo>
                <a:lnTo>
                  <a:pt x="422" y="3178"/>
                </a:lnTo>
                <a:lnTo>
                  <a:pt x="428" y="3196"/>
                </a:lnTo>
                <a:lnTo>
                  <a:pt x="436" y="3212"/>
                </a:lnTo>
                <a:lnTo>
                  <a:pt x="446" y="3228"/>
                </a:lnTo>
                <a:lnTo>
                  <a:pt x="456" y="3242"/>
                </a:lnTo>
                <a:lnTo>
                  <a:pt x="470" y="3256"/>
                </a:lnTo>
                <a:lnTo>
                  <a:pt x="686" y="3474"/>
                </a:lnTo>
                <a:lnTo>
                  <a:pt x="686" y="3474"/>
                </a:lnTo>
                <a:lnTo>
                  <a:pt x="700" y="3486"/>
                </a:lnTo>
                <a:lnTo>
                  <a:pt x="714" y="3498"/>
                </a:lnTo>
                <a:lnTo>
                  <a:pt x="730" y="3506"/>
                </a:lnTo>
                <a:lnTo>
                  <a:pt x="748" y="3514"/>
                </a:lnTo>
                <a:lnTo>
                  <a:pt x="764" y="3520"/>
                </a:lnTo>
                <a:lnTo>
                  <a:pt x="782" y="3524"/>
                </a:lnTo>
                <a:lnTo>
                  <a:pt x="800" y="3528"/>
                </a:lnTo>
                <a:lnTo>
                  <a:pt x="816" y="3528"/>
                </a:lnTo>
                <a:lnTo>
                  <a:pt x="834" y="3528"/>
                </a:lnTo>
                <a:lnTo>
                  <a:pt x="852" y="3524"/>
                </a:lnTo>
                <a:lnTo>
                  <a:pt x="870" y="3520"/>
                </a:lnTo>
                <a:lnTo>
                  <a:pt x="886" y="3514"/>
                </a:lnTo>
                <a:lnTo>
                  <a:pt x="904" y="3506"/>
                </a:lnTo>
                <a:lnTo>
                  <a:pt x="918" y="3498"/>
                </a:lnTo>
                <a:lnTo>
                  <a:pt x="934" y="3486"/>
                </a:lnTo>
                <a:lnTo>
                  <a:pt x="948" y="3474"/>
                </a:lnTo>
                <a:lnTo>
                  <a:pt x="1074" y="3346"/>
                </a:lnTo>
                <a:lnTo>
                  <a:pt x="1074" y="3346"/>
                </a:lnTo>
                <a:lnTo>
                  <a:pt x="1098" y="3328"/>
                </a:lnTo>
                <a:lnTo>
                  <a:pt x="1122" y="3312"/>
                </a:lnTo>
                <a:lnTo>
                  <a:pt x="1148" y="3302"/>
                </a:lnTo>
                <a:lnTo>
                  <a:pt x="1176" y="3296"/>
                </a:lnTo>
                <a:lnTo>
                  <a:pt x="1204" y="3292"/>
                </a:lnTo>
                <a:lnTo>
                  <a:pt x="1234" y="3296"/>
                </a:lnTo>
                <a:lnTo>
                  <a:pt x="1262" y="3302"/>
                </a:lnTo>
                <a:lnTo>
                  <a:pt x="1288" y="3312"/>
                </a:lnTo>
                <a:lnTo>
                  <a:pt x="1288" y="3312"/>
                </a:lnTo>
                <a:lnTo>
                  <a:pt x="1340" y="3336"/>
                </a:lnTo>
                <a:lnTo>
                  <a:pt x="1394" y="3360"/>
                </a:lnTo>
                <a:lnTo>
                  <a:pt x="1446" y="3380"/>
                </a:lnTo>
                <a:lnTo>
                  <a:pt x="1502" y="3398"/>
                </a:lnTo>
                <a:lnTo>
                  <a:pt x="1502" y="3398"/>
                </a:lnTo>
                <a:lnTo>
                  <a:pt x="1516" y="3404"/>
                </a:lnTo>
                <a:lnTo>
                  <a:pt x="1530" y="3410"/>
                </a:lnTo>
                <a:lnTo>
                  <a:pt x="1554" y="3424"/>
                </a:lnTo>
                <a:lnTo>
                  <a:pt x="1578" y="3444"/>
                </a:lnTo>
                <a:lnTo>
                  <a:pt x="1596" y="3466"/>
                </a:lnTo>
                <a:lnTo>
                  <a:pt x="1612" y="3490"/>
                </a:lnTo>
                <a:lnTo>
                  <a:pt x="1624" y="3516"/>
                </a:lnTo>
                <a:lnTo>
                  <a:pt x="1630" y="3546"/>
                </a:lnTo>
                <a:lnTo>
                  <a:pt x="1632" y="3560"/>
                </a:lnTo>
                <a:lnTo>
                  <a:pt x="1632" y="3576"/>
                </a:lnTo>
                <a:lnTo>
                  <a:pt x="1632" y="3758"/>
                </a:lnTo>
                <a:lnTo>
                  <a:pt x="1632" y="3758"/>
                </a:lnTo>
                <a:lnTo>
                  <a:pt x="1634" y="3776"/>
                </a:lnTo>
                <a:lnTo>
                  <a:pt x="1636" y="3794"/>
                </a:lnTo>
                <a:lnTo>
                  <a:pt x="1642" y="3812"/>
                </a:lnTo>
                <a:lnTo>
                  <a:pt x="1648" y="3830"/>
                </a:lnTo>
                <a:lnTo>
                  <a:pt x="1656" y="3846"/>
                </a:lnTo>
                <a:lnTo>
                  <a:pt x="1664" y="3860"/>
                </a:lnTo>
                <a:lnTo>
                  <a:pt x="1676" y="3876"/>
                </a:lnTo>
                <a:lnTo>
                  <a:pt x="1688" y="3888"/>
                </a:lnTo>
                <a:lnTo>
                  <a:pt x="1700" y="3900"/>
                </a:lnTo>
                <a:lnTo>
                  <a:pt x="1714" y="3910"/>
                </a:lnTo>
                <a:lnTo>
                  <a:pt x="1730" y="3920"/>
                </a:lnTo>
                <a:lnTo>
                  <a:pt x="1746" y="3928"/>
                </a:lnTo>
                <a:lnTo>
                  <a:pt x="1762" y="3934"/>
                </a:lnTo>
                <a:lnTo>
                  <a:pt x="1780" y="3938"/>
                </a:lnTo>
                <a:lnTo>
                  <a:pt x="1800" y="3942"/>
                </a:lnTo>
                <a:lnTo>
                  <a:pt x="1818" y="3942"/>
                </a:lnTo>
                <a:lnTo>
                  <a:pt x="2124" y="3942"/>
                </a:lnTo>
                <a:lnTo>
                  <a:pt x="2124" y="3942"/>
                </a:lnTo>
                <a:lnTo>
                  <a:pt x="2144" y="3942"/>
                </a:lnTo>
                <a:lnTo>
                  <a:pt x="2162" y="3938"/>
                </a:lnTo>
                <a:lnTo>
                  <a:pt x="2180" y="3934"/>
                </a:lnTo>
                <a:lnTo>
                  <a:pt x="2196" y="3928"/>
                </a:lnTo>
                <a:lnTo>
                  <a:pt x="2212" y="3920"/>
                </a:lnTo>
                <a:lnTo>
                  <a:pt x="2228" y="3910"/>
                </a:lnTo>
                <a:lnTo>
                  <a:pt x="2242" y="3900"/>
                </a:lnTo>
                <a:lnTo>
                  <a:pt x="2256" y="3888"/>
                </a:lnTo>
                <a:lnTo>
                  <a:pt x="2268" y="3876"/>
                </a:lnTo>
                <a:lnTo>
                  <a:pt x="2278" y="3860"/>
                </a:lnTo>
                <a:lnTo>
                  <a:pt x="2288" y="3846"/>
                </a:lnTo>
                <a:lnTo>
                  <a:pt x="2296" y="3830"/>
                </a:lnTo>
                <a:lnTo>
                  <a:pt x="2302" y="3812"/>
                </a:lnTo>
                <a:lnTo>
                  <a:pt x="2306" y="3794"/>
                </a:lnTo>
                <a:lnTo>
                  <a:pt x="2310" y="3776"/>
                </a:lnTo>
                <a:lnTo>
                  <a:pt x="2310" y="3758"/>
                </a:lnTo>
                <a:lnTo>
                  <a:pt x="2310" y="3562"/>
                </a:lnTo>
                <a:lnTo>
                  <a:pt x="2310" y="3562"/>
                </a:lnTo>
                <a:lnTo>
                  <a:pt x="2312" y="3532"/>
                </a:lnTo>
                <a:lnTo>
                  <a:pt x="2320" y="3504"/>
                </a:lnTo>
                <a:lnTo>
                  <a:pt x="2330" y="3478"/>
                </a:lnTo>
                <a:lnTo>
                  <a:pt x="2344" y="3454"/>
                </a:lnTo>
                <a:lnTo>
                  <a:pt x="2364" y="3432"/>
                </a:lnTo>
                <a:lnTo>
                  <a:pt x="2384" y="3414"/>
                </a:lnTo>
                <a:lnTo>
                  <a:pt x="2410" y="3398"/>
                </a:lnTo>
                <a:lnTo>
                  <a:pt x="2436" y="3386"/>
                </a:lnTo>
                <a:lnTo>
                  <a:pt x="2436" y="3386"/>
                </a:lnTo>
                <a:lnTo>
                  <a:pt x="2488" y="3368"/>
                </a:lnTo>
                <a:lnTo>
                  <a:pt x="2538" y="3346"/>
                </a:lnTo>
                <a:lnTo>
                  <a:pt x="2588" y="3324"/>
                </a:lnTo>
                <a:lnTo>
                  <a:pt x="2636" y="3300"/>
                </a:lnTo>
                <a:lnTo>
                  <a:pt x="2636" y="3300"/>
                </a:lnTo>
                <a:lnTo>
                  <a:pt x="2664" y="3288"/>
                </a:lnTo>
                <a:lnTo>
                  <a:pt x="2692" y="3282"/>
                </a:lnTo>
                <a:lnTo>
                  <a:pt x="2722" y="3280"/>
                </a:lnTo>
                <a:lnTo>
                  <a:pt x="2750" y="3282"/>
                </a:lnTo>
                <a:lnTo>
                  <a:pt x="2780" y="3288"/>
                </a:lnTo>
                <a:lnTo>
                  <a:pt x="2806" y="3298"/>
                </a:lnTo>
                <a:lnTo>
                  <a:pt x="2832" y="3314"/>
                </a:lnTo>
                <a:lnTo>
                  <a:pt x="2844" y="3322"/>
                </a:lnTo>
                <a:lnTo>
                  <a:pt x="2854" y="3334"/>
                </a:lnTo>
                <a:lnTo>
                  <a:pt x="2994" y="3474"/>
                </a:lnTo>
                <a:lnTo>
                  <a:pt x="2994" y="3474"/>
                </a:lnTo>
                <a:lnTo>
                  <a:pt x="3008" y="3486"/>
                </a:lnTo>
                <a:lnTo>
                  <a:pt x="3024" y="3498"/>
                </a:lnTo>
                <a:lnTo>
                  <a:pt x="3040" y="3506"/>
                </a:lnTo>
                <a:lnTo>
                  <a:pt x="3056" y="3514"/>
                </a:lnTo>
                <a:lnTo>
                  <a:pt x="3074" y="3520"/>
                </a:lnTo>
                <a:lnTo>
                  <a:pt x="3090" y="3524"/>
                </a:lnTo>
                <a:lnTo>
                  <a:pt x="3108" y="3528"/>
                </a:lnTo>
                <a:lnTo>
                  <a:pt x="3126" y="3528"/>
                </a:lnTo>
                <a:lnTo>
                  <a:pt x="3144" y="3528"/>
                </a:lnTo>
                <a:lnTo>
                  <a:pt x="3162" y="3524"/>
                </a:lnTo>
                <a:lnTo>
                  <a:pt x="3178" y="3520"/>
                </a:lnTo>
                <a:lnTo>
                  <a:pt x="3196" y="3514"/>
                </a:lnTo>
                <a:lnTo>
                  <a:pt x="3212" y="3506"/>
                </a:lnTo>
                <a:lnTo>
                  <a:pt x="3228" y="3498"/>
                </a:lnTo>
                <a:lnTo>
                  <a:pt x="3242" y="3486"/>
                </a:lnTo>
                <a:lnTo>
                  <a:pt x="3256" y="3474"/>
                </a:lnTo>
                <a:lnTo>
                  <a:pt x="3474" y="3256"/>
                </a:lnTo>
                <a:lnTo>
                  <a:pt x="3474" y="3256"/>
                </a:lnTo>
                <a:lnTo>
                  <a:pt x="3486" y="3242"/>
                </a:lnTo>
                <a:lnTo>
                  <a:pt x="3498" y="3228"/>
                </a:lnTo>
                <a:lnTo>
                  <a:pt x="3506" y="3212"/>
                </a:lnTo>
                <a:lnTo>
                  <a:pt x="3514" y="3196"/>
                </a:lnTo>
                <a:lnTo>
                  <a:pt x="3520" y="3178"/>
                </a:lnTo>
                <a:lnTo>
                  <a:pt x="3524" y="3162"/>
                </a:lnTo>
                <a:lnTo>
                  <a:pt x="3528" y="3144"/>
                </a:lnTo>
                <a:lnTo>
                  <a:pt x="3528" y="3126"/>
                </a:lnTo>
                <a:lnTo>
                  <a:pt x="3528" y="3108"/>
                </a:lnTo>
                <a:lnTo>
                  <a:pt x="3524" y="3090"/>
                </a:lnTo>
                <a:lnTo>
                  <a:pt x="3520" y="3074"/>
                </a:lnTo>
                <a:lnTo>
                  <a:pt x="3514" y="3056"/>
                </a:lnTo>
                <a:lnTo>
                  <a:pt x="3506" y="3040"/>
                </a:lnTo>
                <a:lnTo>
                  <a:pt x="3498" y="3024"/>
                </a:lnTo>
                <a:lnTo>
                  <a:pt x="3486" y="3008"/>
                </a:lnTo>
                <a:lnTo>
                  <a:pt x="3474" y="2994"/>
                </a:lnTo>
                <a:lnTo>
                  <a:pt x="3326" y="2848"/>
                </a:lnTo>
                <a:lnTo>
                  <a:pt x="3326" y="2848"/>
                </a:lnTo>
                <a:lnTo>
                  <a:pt x="3316" y="2836"/>
                </a:lnTo>
                <a:lnTo>
                  <a:pt x="3308" y="2826"/>
                </a:lnTo>
                <a:lnTo>
                  <a:pt x="3292" y="2800"/>
                </a:lnTo>
                <a:lnTo>
                  <a:pt x="3282" y="2774"/>
                </a:lnTo>
                <a:lnTo>
                  <a:pt x="3276" y="2746"/>
                </a:lnTo>
                <a:lnTo>
                  <a:pt x="3272" y="2718"/>
                </a:lnTo>
                <a:lnTo>
                  <a:pt x="3276" y="2690"/>
                </a:lnTo>
                <a:lnTo>
                  <a:pt x="3282" y="2660"/>
                </a:lnTo>
                <a:lnTo>
                  <a:pt x="3292" y="2634"/>
                </a:lnTo>
                <a:lnTo>
                  <a:pt x="3292" y="2634"/>
                </a:lnTo>
                <a:lnTo>
                  <a:pt x="3314" y="2586"/>
                </a:lnTo>
                <a:lnTo>
                  <a:pt x="3336" y="2538"/>
                </a:lnTo>
                <a:lnTo>
                  <a:pt x="3354" y="2490"/>
                </a:lnTo>
                <a:lnTo>
                  <a:pt x="3372" y="2440"/>
                </a:lnTo>
                <a:lnTo>
                  <a:pt x="3372" y="2440"/>
                </a:lnTo>
                <a:lnTo>
                  <a:pt x="3384" y="2412"/>
                </a:lnTo>
                <a:lnTo>
                  <a:pt x="3398" y="2386"/>
                </a:lnTo>
                <a:lnTo>
                  <a:pt x="3418" y="2364"/>
                </a:lnTo>
                <a:lnTo>
                  <a:pt x="3440" y="2346"/>
                </a:lnTo>
                <a:lnTo>
                  <a:pt x="3464" y="2330"/>
                </a:lnTo>
                <a:lnTo>
                  <a:pt x="3490" y="2320"/>
                </a:lnTo>
                <a:lnTo>
                  <a:pt x="3518" y="2312"/>
                </a:lnTo>
                <a:lnTo>
                  <a:pt x="3534" y="2310"/>
                </a:lnTo>
                <a:lnTo>
                  <a:pt x="3548" y="2310"/>
                </a:lnTo>
                <a:lnTo>
                  <a:pt x="3758" y="2310"/>
                </a:lnTo>
                <a:lnTo>
                  <a:pt x="3758" y="2310"/>
                </a:lnTo>
                <a:lnTo>
                  <a:pt x="3776" y="2310"/>
                </a:lnTo>
                <a:lnTo>
                  <a:pt x="3794" y="2306"/>
                </a:lnTo>
                <a:lnTo>
                  <a:pt x="3812" y="2302"/>
                </a:lnTo>
                <a:lnTo>
                  <a:pt x="3830" y="2296"/>
                </a:lnTo>
                <a:lnTo>
                  <a:pt x="3846" y="2288"/>
                </a:lnTo>
                <a:lnTo>
                  <a:pt x="3860" y="2278"/>
                </a:lnTo>
                <a:lnTo>
                  <a:pt x="3876" y="2268"/>
                </a:lnTo>
                <a:lnTo>
                  <a:pt x="3888" y="2256"/>
                </a:lnTo>
                <a:lnTo>
                  <a:pt x="3900" y="2242"/>
                </a:lnTo>
                <a:lnTo>
                  <a:pt x="3910" y="2228"/>
                </a:lnTo>
                <a:lnTo>
                  <a:pt x="3920" y="2212"/>
                </a:lnTo>
                <a:lnTo>
                  <a:pt x="3928" y="2196"/>
                </a:lnTo>
                <a:lnTo>
                  <a:pt x="3934" y="2180"/>
                </a:lnTo>
                <a:lnTo>
                  <a:pt x="3938" y="2162"/>
                </a:lnTo>
                <a:lnTo>
                  <a:pt x="3942" y="2144"/>
                </a:lnTo>
                <a:lnTo>
                  <a:pt x="3942" y="2124"/>
                </a:lnTo>
                <a:lnTo>
                  <a:pt x="3942" y="2124"/>
                </a:lnTo>
                <a:close/>
              </a:path>
            </a:pathLst>
          </a:custGeom>
          <a:solidFill>
            <a:schemeClr val="accent3"/>
          </a:solidFill>
          <a:ln w="9525">
            <a:noFill/>
            <a:round/>
          </a:ln>
        </p:spPr>
        <p:txBody>
          <a:bodyPr vert="horz" wrap="square" lIns="91440" tIns="45720" rIns="91440" bIns="45720" numCol="1" anchor="t" anchorCtr="0" compatLnSpc="1"/>
          <a:lstStyle/>
          <a:p>
            <a:endParaRPr lang="zh-CN" altLang="en-US">
              <a:latin typeface="+mj-ea"/>
              <a:ea typeface="+mj-ea"/>
            </a:endParaRPr>
          </a:p>
        </p:txBody>
      </p:sp>
      <p:grpSp>
        <p:nvGrpSpPr>
          <p:cNvPr id="11" name="组合 10"/>
          <p:cNvGrpSpPr/>
          <p:nvPr/>
        </p:nvGrpSpPr>
        <p:grpSpPr>
          <a:xfrm>
            <a:off x="4987074" y="1946587"/>
            <a:ext cx="3160953" cy="4014926"/>
            <a:chOff x="4987074" y="1946587"/>
            <a:chExt cx="3160953" cy="4014926"/>
          </a:xfrm>
        </p:grpSpPr>
        <p:sp>
          <p:nvSpPr>
            <p:cNvPr id="12" name="弧形 90"/>
            <p:cNvSpPr/>
            <p:nvPr/>
          </p:nvSpPr>
          <p:spPr>
            <a:xfrm rot="2642081" flipH="1">
              <a:off x="5373191" y="1946587"/>
              <a:ext cx="930050" cy="930050"/>
            </a:xfrm>
            <a:custGeom>
              <a:avLst/>
              <a:gdLst>
                <a:gd name="connsiteX0" fmla="*/ 1025777 w 2051554"/>
                <a:gd name="connsiteY0" fmla="*/ 0 h 2051554"/>
                <a:gd name="connsiteX1" fmla="*/ 2051554 w 2051554"/>
                <a:gd name="connsiteY1" fmla="*/ 1025777 h 2051554"/>
                <a:gd name="connsiteX2" fmla="*/ 1025777 w 2051554"/>
                <a:gd name="connsiteY2" fmla="*/ 1025777 h 2051554"/>
                <a:gd name="connsiteX3" fmla="*/ 1025777 w 2051554"/>
                <a:gd name="connsiteY3" fmla="*/ 0 h 2051554"/>
                <a:gd name="connsiteX0-1" fmla="*/ 1025777 w 2051554"/>
                <a:gd name="connsiteY0-2" fmla="*/ 0 h 2051554"/>
                <a:gd name="connsiteX1-3" fmla="*/ 2051554 w 2051554"/>
                <a:gd name="connsiteY1-4" fmla="*/ 1025777 h 2051554"/>
                <a:gd name="connsiteX0-5" fmla="*/ 0 w 1025777"/>
                <a:gd name="connsiteY0-6" fmla="*/ 0 h 1025777"/>
                <a:gd name="connsiteX1-7" fmla="*/ 1025777 w 1025777"/>
                <a:gd name="connsiteY1-8" fmla="*/ 1025777 h 1025777"/>
                <a:gd name="connsiteX2-9" fmla="*/ 0 w 1025777"/>
                <a:gd name="connsiteY2-10" fmla="*/ 0 h 1025777"/>
                <a:gd name="connsiteX0-11" fmla="*/ 0 w 1025777"/>
                <a:gd name="connsiteY0-12" fmla="*/ 0 h 1025777"/>
                <a:gd name="connsiteX1-13" fmla="*/ 1025777 w 1025777"/>
                <a:gd name="connsiteY1-14" fmla="*/ 1025777 h 1025777"/>
              </a:gdLst>
              <a:ahLst/>
              <a:cxnLst>
                <a:cxn ang="0">
                  <a:pos x="connsiteX0-1" y="connsiteY0-2"/>
                </a:cxn>
                <a:cxn ang="0">
                  <a:pos x="connsiteX1-3" y="connsiteY1-4"/>
                </a:cxn>
              </a:cxnLst>
              <a:rect l="l" t="t" r="r" b="b"/>
              <a:pathLst>
                <a:path w="1025777" h="1025777" stroke="0" extrusionOk="0">
                  <a:moveTo>
                    <a:pt x="0" y="0"/>
                  </a:moveTo>
                  <a:cubicBezTo>
                    <a:pt x="566521" y="0"/>
                    <a:pt x="1025777" y="459256"/>
                    <a:pt x="1025777" y="1025777"/>
                  </a:cubicBezTo>
                  <a:lnTo>
                    <a:pt x="0" y="0"/>
                  </a:lnTo>
                  <a:close/>
                </a:path>
                <a:path w="1025777" h="1025777" fill="none">
                  <a:moveTo>
                    <a:pt x="0" y="0"/>
                  </a:moveTo>
                  <a:cubicBezTo>
                    <a:pt x="566521" y="0"/>
                    <a:pt x="1025777" y="459256"/>
                    <a:pt x="1025777" y="1025777"/>
                  </a:cubicBezTo>
                </a:path>
              </a:pathLst>
            </a:custGeom>
            <a:ln w="12700">
              <a:solidFill>
                <a:schemeClr val="bg2">
                  <a:lumMod val="9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accent2">
                    <a:lumMod val="40000"/>
                    <a:lumOff val="60000"/>
                  </a:schemeClr>
                </a:solidFill>
                <a:latin typeface="+mj-ea"/>
                <a:ea typeface="+mj-ea"/>
              </a:endParaRPr>
            </a:p>
          </p:txBody>
        </p:sp>
        <p:sp>
          <p:nvSpPr>
            <p:cNvPr id="13" name="弧形 91"/>
            <p:cNvSpPr/>
            <p:nvPr/>
          </p:nvSpPr>
          <p:spPr>
            <a:xfrm rot="8100000">
              <a:off x="4987074" y="4858119"/>
              <a:ext cx="1103394" cy="1103394"/>
            </a:xfrm>
            <a:custGeom>
              <a:avLst/>
              <a:gdLst>
                <a:gd name="connsiteX0" fmla="*/ 1216963 w 2433926"/>
                <a:gd name="connsiteY0" fmla="*/ 0 h 2433926"/>
                <a:gd name="connsiteX1" fmla="*/ 2433926 w 2433926"/>
                <a:gd name="connsiteY1" fmla="*/ 1216963 h 2433926"/>
                <a:gd name="connsiteX2" fmla="*/ 1216963 w 2433926"/>
                <a:gd name="connsiteY2" fmla="*/ 1216963 h 2433926"/>
                <a:gd name="connsiteX3" fmla="*/ 1216963 w 2433926"/>
                <a:gd name="connsiteY3" fmla="*/ 0 h 2433926"/>
                <a:gd name="connsiteX0-1" fmla="*/ 1216963 w 2433926"/>
                <a:gd name="connsiteY0-2" fmla="*/ 0 h 2433926"/>
                <a:gd name="connsiteX1-3" fmla="*/ 2433926 w 2433926"/>
                <a:gd name="connsiteY1-4" fmla="*/ 1216963 h 2433926"/>
                <a:gd name="connsiteX0-5" fmla="*/ 0 w 1216963"/>
                <a:gd name="connsiteY0-6" fmla="*/ 0 h 1216963"/>
                <a:gd name="connsiteX1-7" fmla="*/ 1216963 w 1216963"/>
                <a:gd name="connsiteY1-8" fmla="*/ 1216963 h 1216963"/>
                <a:gd name="connsiteX2-9" fmla="*/ 0 w 1216963"/>
                <a:gd name="connsiteY2-10" fmla="*/ 0 h 1216963"/>
                <a:gd name="connsiteX0-11" fmla="*/ 0 w 1216963"/>
                <a:gd name="connsiteY0-12" fmla="*/ 0 h 1216963"/>
                <a:gd name="connsiteX1-13" fmla="*/ 1216963 w 1216963"/>
                <a:gd name="connsiteY1-14" fmla="*/ 1216963 h 1216963"/>
              </a:gdLst>
              <a:ahLst/>
              <a:cxnLst>
                <a:cxn ang="0">
                  <a:pos x="connsiteX0-1" y="connsiteY0-2"/>
                </a:cxn>
                <a:cxn ang="0">
                  <a:pos x="connsiteX1-3" y="connsiteY1-4"/>
                </a:cxn>
              </a:cxnLst>
              <a:rect l="l" t="t" r="r" b="b"/>
              <a:pathLst>
                <a:path w="1216963" h="1216963" stroke="0" extrusionOk="0">
                  <a:moveTo>
                    <a:pt x="0" y="0"/>
                  </a:moveTo>
                  <a:cubicBezTo>
                    <a:pt x="672110" y="0"/>
                    <a:pt x="1216963" y="544853"/>
                    <a:pt x="1216963" y="1216963"/>
                  </a:cubicBezTo>
                  <a:lnTo>
                    <a:pt x="0" y="0"/>
                  </a:lnTo>
                  <a:close/>
                </a:path>
                <a:path w="1216963" h="1216963" fill="none">
                  <a:moveTo>
                    <a:pt x="0" y="0"/>
                  </a:moveTo>
                  <a:cubicBezTo>
                    <a:pt x="672110" y="0"/>
                    <a:pt x="1216963" y="544853"/>
                    <a:pt x="1216963" y="1216963"/>
                  </a:cubicBezTo>
                </a:path>
              </a:pathLst>
            </a:custGeom>
            <a:ln w="12700">
              <a:solidFill>
                <a:schemeClr val="bg2">
                  <a:lumMod val="9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accent2">
                    <a:lumMod val="40000"/>
                    <a:lumOff val="60000"/>
                  </a:schemeClr>
                </a:solidFill>
                <a:latin typeface="+mj-ea"/>
                <a:ea typeface="+mj-ea"/>
              </a:endParaRPr>
            </a:p>
          </p:txBody>
        </p:sp>
        <p:sp>
          <p:nvSpPr>
            <p:cNvPr id="14" name="弧形 92"/>
            <p:cNvSpPr/>
            <p:nvPr/>
          </p:nvSpPr>
          <p:spPr>
            <a:xfrm rot="2700000">
              <a:off x="7217500" y="3809675"/>
              <a:ext cx="930527" cy="930527"/>
            </a:xfrm>
            <a:custGeom>
              <a:avLst/>
              <a:gdLst>
                <a:gd name="connsiteX0" fmla="*/ 1026304 w 2052608"/>
                <a:gd name="connsiteY0" fmla="*/ 0 h 2052606"/>
                <a:gd name="connsiteX1" fmla="*/ 2052608 w 2052608"/>
                <a:gd name="connsiteY1" fmla="*/ 1026303 h 2052606"/>
                <a:gd name="connsiteX2" fmla="*/ 1026304 w 2052608"/>
                <a:gd name="connsiteY2" fmla="*/ 1026303 h 2052606"/>
                <a:gd name="connsiteX3" fmla="*/ 1026304 w 2052608"/>
                <a:gd name="connsiteY3" fmla="*/ 0 h 2052606"/>
                <a:gd name="connsiteX0-1" fmla="*/ 1026304 w 2052608"/>
                <a:gd name="connsiteY0-2" fmla="*/ 0 h 2052606"/>
                <a:gd name="connsiteX1-3" fmla="*/ 2052608 w 2052608"/>
                <a:gd name="connsiteY1-4" fmla="*/ 1026303 h 2052606"/>
                <a:gd name="connsiteX0-5" fmla="*/ 0 w 1026304"/>
                <a:gd name="connsiteY0-6" fmla="*/ 0 h 1026303"/>
                <a:gd name="connsiteX1-7" fmla="*/ 1026304 w 1026304"/>
                <a:gd name="connsiteY1-8" fmla="*/ 1026303 h 1026303"/>
                <a:gd name="connsiteX2-9" fmla="*/ 0 w 1026304"/>
                <a:gd name="connsiteY2-10" fmla="*/ 0 h 1026303"/>
                <a:gd name="connsiteX0-11" fmla="*/ 0 w 1026304"/>
                <a:gd name="connsiteY0-12" fmla="*/ 0 h 1026303"/>
                <a:gd name="connsiteX1-13" fmla="*/ 1026304 w 1026304"/>
                <a:gd name="connsiteY1-14" fmla="*/ 1026303 h 1026303"/>
              </a:gdLst>
              <a:ahLst/>
              <a:cxnLst>
                <a:cxn ang="0">
                  <a:pos x="connsiteX0-1" y="connsiteY0-2"/>
                </a:cxn>
                <a:cxn ang="0">
                  <a:pos x="connsiteX1-3" y="connsiteY1-4"/>
                </a:cxn>
              </a:cxnLst>
              <a:rect l="l" t="t" r="r" b="b"/>
              <a:pathLst>
                <a:path w="1026304" h="1026303" stroke="0" extrusionOk="0">
                  <a:moveTo>
                    <a:pt x="0" y="0"/>
                  </a:moveTo>
                  <a:cubicBezTo>
                    <a:pt x="566812" y="0"/>
                    <a:pt x="1026304" y="459492"/>
                    <a:pt x="1026304" y="1026303"/>
                  </a:cubicBezTo>
                  <a:lnTo>
                    <a:pt x="0" y="0"/>
                  </a:lnTo>
                  <a:close/>
                </a:path>
                <a:path w="1026304" h="1026303" fill="none">
                  <a:moveTo>
                    <a:pt x="0" y="0"/>
                  </a:moveTo>
                  <a:cubicBezTo>
                    <a:pt x="566812" y="0"/>
                    <a:pt x="1026304" y="459492"/>
                    <a:pt x="1026304" y="1026303"/>
                  </a:cubicBezTo>
                </a:path>
              </a:pathLst>
            </a:custGeom>
            <a:ln w="12700">
              <a:solidFill>
                <a:schemeClr val="bg2">
                  <a:lumMod val="9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accent2">
                    <a:lumMod val="40000"/>
                    <a:lumOff val="60000"/>
                  </a:schemeClr>
                </a:solidFill>
                <a:latin typeface="+mj-ea"/>
                <a:ea typeface="+mj-ea"/>
              </a:endParaRPr>
            </a:p>
          </p:txBody>
        </p:sp>
      </p:grpSp>
      <p:grpSp>
        <p:nvGrpSpPr>
          <p:cNvPr id="15" name="组合 14"/>
          <p:cNvGrpSpPr/>
          <p:nvPr/>
        </p:nvGrpSpPr>
        <p:grpSpPr>
          <a:xfrm>
            <a:off x="5022220" y="4176996"/>
            <a:ext cx="905206" cy="905206"/>
            <a:chOff x="5065694" y="4176996"/>
            <a:chExt cx="905206" cy="905206"/>
          </a:xfrm>
        </p:grpSpPr>
        <p:sp>
          <p:nvSpPr>
            <p:cNvPr id="16" name="椭圆 15"/>
            <p:cNvSpPr/>
            <p:nvPr/>
          </p:nvSpPr>
          <p:spPr>
            <a:xfrm>
              <a:off x="5065694" y="4176996"/>
              <a:ext cx="905206" cy="905206"/>
            </a:xfrm>
            <a:prstGeom prst="ellipse">
              <a:avLst/>
            </a:prstGeom>
            <a:solidFill>
              <a:schemeClr val="bg1"/>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7" name="Freeform 433"/>
            <p:cNvSpPr>
              <a:spLocks noEditPoints="1"/>
            </p:cNvSpPr>
            <p:nvPr/>
          </p:nvSpPr>
          <p:spPr bwMode="auto">
            <a:xfrm>
              <a:off x="5453991" y="4501972"/>
              <a:ext cx="128612" cy="255254"/>
            </a:xfrm>
            <a:custGeom>
              <a:avLst/>
              <a:gdLst>
                <a:gd name="T0" fmla="*/ 5407 w 7844"/>
                <a:gd name="T1" fmla="*/ 14686 h 15562"/>
                <a:gd name="T2" fmla="*/ 4571 w 7844"/>
                <a:gd name="T3" fmla="*/ 15514 h 15562"/>
                <a:gd name="T4" fmla="*/ 3442 w 7844"/>
                <a:gd name="T5" fmla="*/ 15562 h 15562"/>
                <a:gd name="T6" fmla="*/ 3218 w 7844"/>
                <a:gd name="T7" fmla="*/ 15475 h 15562"/>
                <a:gd name="T8" fmla="*/ 2450 w 7844"/>
                <a:gd name="T9" fmla="*/ 14653 h 15562"/>
                <a:gd name="T10" fmla="*/ 721 w 7844"/>
                <a:gd name="T11" fmla="*/ 2883 h 15562"/>
                <a:gd name="T12" fmla="*/ 4301 w 7844"/>
                <a:gd name="T13" fmla="*/ 2065 h 15562"/>
                <a:gd name="T14" fmla="*/ 4505 w 7844"/>
                <a:gd name="T15" fmla="*/ 1796 h 15562"/>
                <a:gd name="T16" fmla="*/ 4540 w 7844"/>
                <a:gd name="T17" fmla="*/ 586 h 15562"/>
                <a:gd name="T18" fmla="*/ 4397 w 7844"/>
                <a:gd name="T19" fmla="*/ 224 h 15562"/>
                <a:gd name="T20" fmla="*/ 4073 w 7844"/>
                <a:gd name="T21" fmla="*/ 20 h 15562"/>
                <a:gd name="T22" fmla="*/ 3757 w 7844"/>
                <a:gd name="T23" fmla="*/ 21 h 15562"/>
                <a:gd name="T24" fmla="*/ 3433 w 7844"/>
                <a:gd name="T25" fmla="*/ 230 h 15562"/>
                <a:gd name="T26" fmla="*/ 3295 w 7844"/>
                <a:gd name="T27" fmla="*/ 595 h 15562"/>
                <a:gd name="T28" fmla="*/ 242 w 7844"/>
                <a:gd name="T29" fmla="*/ 1775 h 15562"/>
                <a:gd name="T30" fmla="*/ 26 w 7844"/>
                <a:gd name="T31" fmla="*/ 2091 h 15562"/>
                <a:gd name="T32" fmla="*/ 28 w 7844"/>
                <a:gd name="T33" fmla="*/ 2451 h 15562"/>
                <a:gd name="T34" fmla="*/ 215 w 7844"/>
                <a:gd name="T35" fmla="*/ 2737 h 15562"/>
                <a:gd name="T36" fmla="*/ 517 w 7844"/>
                <a:gd name="T37" fmla="*/ 2882 h 15562"/>
                <a:gd name="T38" fmla="*/ 7350 w 7844"/>
                <a:gd name="T39" fmla="*/ 3694 h 15562"/>
                <a:gd name="T40" fmla="*/ 7689 w 7844"/>
                <a:gd name="T41" fmla="*/ 3495 h 15562"/>
                <a:gd name="T42" fmla="*/ 7841 w 7844"/>
                <a:gd name="T43" fmla="*/ 3142 h 15562"/>
                <a:gd name="T44" fmla="*/ 7764 w 7844"/>
                <a:gd name="T45" fmla="*/ 2780 h 15562"/>
                <a:gd name="T46" fmla="*/ 7482 w 7844"/>
                <a:gd name="T47" fmla="*/ 2519 h 15562"/>
                <a:gd name="T48" fmla="*/ 7092 w 7844"/>
                <a:gd name="T49" fmla="*/ 2475 h 15562"/>
                <a:gd name="T50" fmla="*/ 197 w 7844"/>
                <a:gd name="T51" fmla="*/ 4033 h 15562"/>
                <a:gd name="T52" fmla="*/ 12 w 7844"/>
                <a:gd name="T53" fmla="*/ 4368 h 15562"/>
                <a:gd name="T54" fmla="*/ 47 w 7844"/>
                <a:gd name="T55" fmla="*/ 4721 h 15562"/>
                <a:gd name="T56" fmla="*/ 255 w 7844"/>
                <a:gd name="T57" fmla="*/ 4988 h 15562"/>
                <a:gd name="T58" fmla="*/ 570 w 7844"/>
                <a:gd name="T59" fmla="*/ 5107 h 15562"/>
                <a:gd name="T60" fmla="*/ 7731 w 7844"/>
                <a:gd name="T61" fmla="*/ 4947 h 15562"/>
                <a:gd name="T62" fmla="*/ 7427 w 7844"/>
                <a:gd name="T63" fmla="*/ 4714 h 15562"/>
                <a:gd name="T64" fmla="*/ 494 w 7844"/>
                <a:gd name="T65" fmla="*/ 6095 h 15562"/>
                <a:gd name="T66" fmla="*/ 155 w 7844"/>
                <a:gd name="T67" fmla="*/ 6293 h 15562"/>
                <a:gd name="T68" fmla="*/ 3 w 7844"/>
                <a:gd name="T69" fmla="*/ 6647 h 15562"/>
                <a:gd name="T70" fmla="*/ 72 w 7844"/>
                <a:gd name="T71" fmla="*/ 6994 h 15562"/>
                <a:gd name="T72" fmla="*/ 298 w 7844"/>
                <a:gd name="T73" fmla="*/ 7235 h 15562"/>
                <a:gd name="T74" fmla="*/ 691 w 7844"/>
                <a:gd name="T75" fmla="*/ 10177 h 15562"/>
                <a:gd name="T76" fmla="*/ 662 w 7844"/>
                <a:gd name="T77" fmla="*/ 10931 h 15562"/>
                <a:gd name="T78" fmla="*/ 829 w 7844"/>
                <a:gd name="T79" fmla="*/ 11565 h 15562"/>
                <a:gd name="T80" fmla="*/ 1573 w 7844"/>
                <a:gd name="T81" fmla="*/ 12665 h 15562"/>
                <a:gd name="T82" fmla="*/ 2073 w 7844"/>
                <a:gd name="T83" fmla="*/ 13495 h 15562"/>
                <a:gd name="T84" fmla="*/ 5660 w 7844"/>
                <a:gd name="T85" fmla="*/ 14053 h 15562"/>
                <a:gd name="T86" fmla="*/ 5801 w 7844"/>
                <a:gd name="T87" fmla="*/ 13429 h 15562"/>
                <a:gd name="T88" fmla="*/ 6352 w 7844"/>
                <a:gd name="T89" fmla="*/ 12553 h 15562"/>
                <a:gd name="T90" fmla="*/ 7025 w 7844"/>
                <a:gd name="T91" fmla="*/ 11558 h 15562"/>
                <a:gd name="T92" fmla="*/ 7191 w 7844"/>
                <a:gd name="T93" fmla="*/ 10925 h 15562"/>
                <a:gd name="T94" fmla="*/ 7160 w 7844"/>
                <a:gd name="T95" fmla="*/ 10177 h 15562"/>
                <a:gd name="T96" fmla="*/ 7352 w 7844"/>
                <a:gd name="T97" fmla="*/ 8130 h 15562"/>
                <a:gd name="T98" fmla="*/ 7691 w 7844"/>
                <a:gd name="T99" fmla="*/ 7930 h 15562"/>
                <a:gd name="T100" fmla="*/ 7841 w 7844"/>
                <a:gd name="T101" fmla="*/ 7576 h 15562"/>
                <a:gd name="T102" fmla="*/ 7763 w 7844"/>
                <a:gd name="T103" fmla="*/ 7214 h 15562"/>
                <a:gd name="T104" fmla="*/ 7481 w 7844"/>
                <a:gd name="T105" fmla="*/ 6954 h 15562"/>
                <a:gd name="T106" fmla="*/ 7089 w 7844"/>
                <a:gd name="T107" fmla="*/ 6912 h 15562"/>
                <a:gd name="T108" fmla="*/ 4797 w 7844"/>
                <a:gd name="T109" fmla="*/ 7466 h 15562"/>
                <a:gd name="T110" fmla="*/ 4607 w 7844"/>
                <a:gd name="T111" fmla="*/ 7703 h 15562"/>
                <a:gd name="T112" fmla="*/ 4548 w 7844"/>
                <a:gd name="T113" fmla="*/ 7964 h 15562"/>
                <a:gd name="T114" fmla="*/ 3294 w 7844"/>
                <a:gd name="T115" fmla="*/ 7877 h 15562"/>
                <a:gd name="T116" fmla="*/ 3116 w 7844"/>
                <a:gd name="T117" fmla="*/ 7519 h 15562"/>
                <a:gd name="T118" fmla="*/ 7526 w 7844"/>
                <a:gd name="T119" fmla="*/ 5846 h 15562"/>
                <a:gd name="T120" fmla="*/ 7787 w 7844"/>
                <a:gd name="T121" fmla="*/ 5564 h 15562"/>
                <a:gd name="T122" fmla="*/ 7830 w 7844"/>
                <a:gd name="T123" fmla="*/ 5173 h 15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44" h="15562">
                  <a:moveTo>
                    <a:pt x="5327" y="14628"/>
                  </a:moveTo>
                  <a:lnTo>
                    <a:pt x="5327" y="14628"/>
                  </a:lnTo>
                  <a:lnTo>
                    <a:pt x="5343" y="14629"/>
                  </a:lnTo>
                  <a:lnTo>
                    <a:pt x="5356" y="14631"/>
                  </a:lnTo>
                  <a:lnTo>
                    <a:pt x="5368" y="14633"/>
                  </a:lnTo>
                  <a:lnTo>
                    <a:pt x="5379" y="14637"/>
                  </a:lnTo>
                  <a:lnTo>
                    <a:pt x="5388" y="14642"/>
                  </a:lnTo>
                  <a:lnTo>
                    <a:pt x="5395" y="14647"/>
                  </a:lnTo>
                  <a:lnTo>
                    <a:pt x="5400" y="14653"/>
                  </a:lnTo>
                  <a:lnTo>
                    <a:pt x="5404" y="14661"/>
                  </a:lnTo>
                  <a:lnTo>
                    <a:pt x="5407" y="14668"/>
                  </a:lnTo>
                  <a:lnTo>
                    <a:pt x="5408" y="14677"/>
                  </a:lnTo>
                  <a:lnTo>
                    <a:pt x="5407" y="14686"/>
                  </a:lnTo>
                  <a:lnTo>
                    <a:pt x="5403" y="14696"/>
                  </a:lnTo>
                  <a:lnTo>
                    <a:pt x="5398" y="14706"/>
                  </a:lnTo>
                  <a:lnTo>
                    <a:pt x="5392" y="14716"/>
                  </a:lnTo>
                  <a:lnTo>
                    <a:pt x="5383" y="14727"/>
                  </a:lnTo>
                  <a:lnTo>
                    <a:pt x="5373" y="14739"/>
                  </a:lnTo>
                  <a:lnTo>
                    <a:pt x="4659" y="15453"/>
                  </a:lnTo>
                  <a:lnTo>
                    <a:pt x="4659" y="15453"/>
                  </a:lnTo>
                  <a:lnTo>
                    <a:pt x="4646" y="15464"/>
                  </a:lnTo>
                  <a:lnTo>
                    <a:pt x="4634" y="15475"/>
                  </a:lnTo>
                  <a:lnTo>
                    <a:pt x="4618" y="15485"/>
                  </a:lnTo>
                  <a:lnTo>
                    <a:pt x="4603" y="15496"/>
                  </a:lnTo>
                  <a:lnTo>
                    <a:pt x="4587" y="15506"/>
                  </a:lnTo>
                  <a:lnTo>
                    <a:pt x="4571" y="15514"/>
                  </a:lnTo>
                  <a:lnTo>
                    <a:pt x="4553" y="15523"/>
                  </a:lnTo>
                  <a:lnTo>
                    <a:pt x="4535" y="15531"/>
                  </a:lnTo>
                  <a:lnTo>
                    <a:pt x="4516" y="15537"/>
                  </a:lnTo>
                  <a:lnTo>
                    <a:pt x="4499" y="15543"/>
                  </a:lnTo>
                  <a:lnTo>
                    <a:pt x="4480" y="15550"/>
                  </a:lnTo>
                  <a:lnTo>
                    <a:pt x="4462" y="15555"/>
                  </a:lnTo>
                  <a:lnTo>
                    <a:pt x="4443" y="15557"/>
                  </a:lnTo>
                  <a:lnTo>
                    <a:pt x="4426" y="15561"/>
                  </a:lnTo>
                  <a:lnTo>
                    <a:pt x="4409" y="15562"/>
                  </a:lnTo>
                  <a:lnTo>
                    <a:pt x="4393" y="15562"/>
                  </a:lnTo>
                  <a:lnTo>
                    <a:pt x="3459" y="15562"/>
                  </a:lnTo>
                  <a:lnTo>
                    <a:pt x="3459" y="15562"/>
                  </a:lnTo>
                  <a:lnTo>
                    <a:pt x="3442" y="15562"/>
                  </a:lnTo>
                  <a:lnTo>
                    <a:pt x="3425" y="15561"/>
                  </a:lnTo>
                  <a:lnTo>
                    <a:pt x="3407" y="15557"/>
                  </a:lnTo>
                  <a:lnTo>
                    <a:pt x="3389" y="15555"/>
                  </a:lnTo>
                  <a:lnTo>
                    <a:pt x="3370" y="15550"/>
                  </a:lnTo>
                  <a:lnTo>
                    <a:pt x="3353" y="15543"/>
                  </a:lnTo>
                  <a:lnTo>
                    <a:pt x="3334" y="15537"/>
                  </a:lnTo>
                  <a:lnTo>
                    <a:pt x="3316" y="15531"/>
                  </a:lnTo>
                  <a:lnTo>
                    <a:pt x="3297" y="15523"/>
                  </a:lnTo>
                  <a:lnTo>
                    <a:pt x="3281" y="15514"/>
                  </a:lnTo>
                  <a:lnTo>
                    <a:pt x="3263" y="15506"/>
                  </a:lnTo>
                  <a:lnTo>
                    <a:pt x="3247" y="15496"/>
                  </a:lnTo>
                  <a:lnTo>
                    <a:pt x="3232" y="15485"/>
                  </a:lnTo>
                  <a:lnTo>
                    <a:pt x="3218" y="15475"/>
                  </a:lnTo>
                  <a:lnTo>
                    <a:pt x="3204" y="15464"/>
                  </a:lnTo>
                  <a:lnTo>
                    <a:pt x="3193" y="15453"/>
                  </a:lnTo>
                  <a:lnTo>
                    <a:pt x="2478" y="14739"/>
                  </a:lnTo>
                  <a:lnTo>
                    <a:pt x="2478" y="14739"/>
                  </a:lnTo>
                  <a:lnTo>
                    <a:pt x="2467" y="14727"/>
                  </a:lnTo>
                  <a:lnTo>
                    <a:pt x="2459" y="14716"/>
                  </a:lnTo>
                  <a:lnTo>
                    <a:pt x="2452" y="14706"/>
                  </a:lnTo>
                  <a:lnTo>
                    <a:pt x="2447" y="14696"/>
                  </a:lnTo>
                  <a:lnTo>
                    <a:pt x="2445" y="14686"/>
                  </a:lnTo>
                  <a:lnTo>
                    <a:pt x="2444" y="14677"/>
                  </a:lnTo>
                  <a:lnTo>
                    <a:pt x="2444" y="14668"/>
                  </a:lnTo>
                  <a:lnTo>
                    <a:pt x="2446" y="14661"/>
                  </a:lnTo>
                  <a:lnTo>
                    <a:pt x="2450" y="14653"/>
                  </a:lnTo>
                  <a:lnTo>
                    <a:pt x="2456" y="14647"/>
                  </a:lnTo>
                  <a:lnTo>
                    <a:pt x="2462" y="14642"/>
                  </a:lnTo>
                  <a:lnTo>
                    <a:pt x="2473" y="14637"/>
                  </a:lnTo>
                  <a:lnTo>
                    <a:pt x="2483" y="14633"/>
                  </a:lnTo>
                  <a:lnTo>
                    <a:pt x="2495" y="14631"/>
                  </a:lnTo>
                  <a:lnTo>
                    <a:pt x="2509" y="14629"/>
                  </a:lnTo>
                  <a:lnTo>
                    <a:pt x="2524" y="14628"/>
                  </a:lnTo>
                  <a:lnTo>
                    <a:pt x="5327" y="14628"/>
                  </a:lnTo>
                  <a:close/>
                  <a:moveTo>
                    <a:pt x="623" y="2891"/>
                  </a:moveTo>
                  <a:lnTo>
                    <a:pt x="623" y="2891"/>
                  </a:lnTo>
                  <a:lnTo>
                    <a:pt x="655" y="2891"/>
                  </a:lnTo>
                  <a:lnTo>
                    <a:pt x="688" y="2888"/>
                  </a:lnTo>
                  <a:lnTo>
                    <a:pt x="721" y="2883"/>
                  </a:lnTo>
                  <a:lnTo>
                    <a:pt x="752" y="2877"/>
                  </a:lnTo>
                  <a:lnTo>
                    <a:pt x="4054" y="2177"/>
                  </a:lnTo>
                  <a:lnTo>
                    <a:pt x="4054" y="2177"/>
                  </a:lnTo>
                  <a:lnTo>
                    <a:pt x="4082" y="2170"/>
                  </a:lnTo>
                  <a:lnTo>
                    <a:pt x="4108" y="2163"/>
                  </a:lnTo>
                  <a:lnTo>
                    <a:pt x="4135" y="2154"/>
                  </a:lnTo>
                  <a:lnTo>
                    <a:pt x="4161" y="2144"/>
                  </a:lnTo>
                  <a:lnTo>
                    <a:pt x="4185" y="2134"/>
                  </a:lnTo>
                  <a:lnTo>
                    <a:pt x="4210" y="2121"/>
                  </a:lnTo>
                  <a:lnTo>
                    <a:pt x="4234" y="2109"/>
                  </a:lnTo>
                  <a:lnTo>
                    <a:pt x="4257" y="2095"/>
                  </a:lnTo>
                  <a:lnTo>
                    <a:pt x="4278" y="2081"/>
                  </a:lnTo>
                  <a:lnTo>
                    <a:pt x="4301" y="2065"/>
                  </a:lnTo>
                  <a:lnTo>
                    <a:pt x="4321" y="2048"/>
                  </a:lnTo>
                  <a:lnTo>
                    <a:pt x="4341" y="2031"/>
                  </a:lnTo>
                  <a:lnTo>
                    <a:pt x="4360" y="2013"/>
                  </a:lnTo>
                  <a:lnTo>
                    <a:pt x="4379" y="1994"/>
                  </a:lnTo>
                  <a:lnTo>
                    <a:pt x="4397" y="1975"/>
                  </a:lnTo>
                  <a:lnTo>
                    <a:pt x="4413" y="1955"/>
                  </a:lnTo>
                  <a:lnTo>
                    <a:pt x="4430" y="1934"/>
                  </a:lnTo>
                  <a:lnTo>
                    <a:pt x="4443" y="1912"/>
                  </a:lnTo>
                  <a:lnTo>
                    <a:pt x="4458" y="1891"/>
                  </a:lnTo>
                  <a:lnTo>
                    <a:pt x="4471" y="1868"/>
                  </a:lnTo>
                  <a:lnTo>
                    <a:pt x="4484" y="1844"/>
                  </a:lnTo>
                  <a:lnTo>
                    <a:pt x="4495" y="1820"/>
                  </a:lnTo>
                  <a:lnTo>
                    <a:pt x="4505" y="1796"/>
                  </a:lnTo>
                  <a:lnTo>
                    <a:pt x="4514" y="1773"/>
                  </a:lnTo>
                  <a:lnTo>
                    <a:pt x="4521" y="1747"/>
                  </a:lnTo>
                  <a:lnTo>
                    <a:pt x="4529" y="1721"/>
                  </a:lnTo>
                  <a:lnTo>
                    <a:pt x="4535" y="1696"/>
                  </a:lnTo>
                  <a:lnTo>
                    <a:pt x="4540" y="1669"/>
                  </a:lnTo>
                  <a:lnTo>
                    <a:pt x="4544" y="1643"/>
                  </a:lnTo>
                  <a:lnTo>
                    <a:pt x="4547" y="1616"/>
                  </a:lnTo>
                  <a:lnTo>
                    <a:pt x="4548" y="1590"/>
                  </a:lnTo>
                  <a:lnTo>
                    <a:pt x="4548" y="1562"/>
                  </a:lnTo>
                  <a:lnTo>
                    <a:pt x="4548" y="1562"/>
                  </a:lnTo>
                  <a:lnTo>
                    <a:pt x="4540" y="618"/>
                  </a:lnTo>
                  <a:lnTo>
                    <a:pt x="4540" y="618"/>
                  </a:lnTo>
                  <a:lnTo>
                    <a:pt x="4540" y="586"/>
                  </a:lnTo>
                  <a:lnTo>
                    <a:pt x="4537" y="555"/>
                  </a:lnTo>
                  <a:lnTo>
                    <a:pt x="4533" y="524"/>
                  </a:lnTo>
                  <a:lnTo>
                    <a:pt x="4528" y="493"/>
                  </a:lnTo>
                  <a:lnTo>
                    <a:pt x="4520" y="463"/>
                  </a:lnTo>
                  <a:lnTo>
                    <a:pt x="4511" y="434"/>
                  </a:lnTo>
                  <a:lnTo>
                    <a:pt x="4501" y="405"/>
                  </a:lnTo>
                  <a:lnTo>
                    <a:pt x="4490" y="376"/>
                  </a:lnTo>
                  <a:lnTo>
                    <a:pt x="4477" y="350"/>
                  </a:lnTo>
                  <a:lnTo>
                    <a:pt x="4464" y="323"/>
                  </a:lnTo>
                  <a:lnTo>
                    <a:pt x="4448" y="297"/>
                  </a:lnTo>
                  <a:lnTo>
                    <a:pt x="4432" y="272"/>
                  </a:lnTo>
                  <a:lnTo>
                    <a:pt x="4416" y="248"/>
                  </a:lnTo>
                  <a:lnTo>
                    <a:pt x="4397" y="224"/>
                  </a:lnTo>
                  <a:lnTo>
                    <a:pt x="4377" y="202"/>
                  </a:lnTo>
                  <a:lnTo>
                    <a:pt x="4356" y="181"/>
                  </a:lnTo>
                  <a:lnTo>
                    <a:pt x="4335" y="160"/>
                  </a:lnTo>
                  <a:lnTo>
                    <a:pt x="4312" y="141"/>
                  </a:lnTo>
                  <a:lnTo>
                    <a:pt x="4288" y="122"/>
                  </a:lnTo>
                  <a:lnTo>
                    <a:pt x="4265" y="105"/>
                  </a:lnTo>
                  <a:lnTo>
                    <a:pt x="4239" y="89"/>
                  </a:lnTo>
                  <a:lnTo>
                    <a:pt x="4213" y="74"/>
                  </a:lnTo>
                  <a:lnTo>
                    <a:pt x="4186" y="60"/>
                  </a:lnTo>
                  <a:lnTo>
                    <a:pt x="4159" y="49"/>
                  </a:lnTo>
                  <a:lnTo>
                    <a:pt x="4131" y="37"/>
                  </a:lnTo>
                  <a:lnTo>
                    <a:pt x="4102" y="27"/>
                  </a:lnTo>
                  <a:lnTo>
                    <a:pt x="4073" y="20"/>
                  </a:lnTo>
                  <a:lnTo>
                    <a:pt x="4043" y="12"/>
                  </a:lnTo>
                  <a:lnTo>
                    <a:pt x="4013" y="7"/>
                  </a:lnTo>
                  <a:lnTo>
                    <a:pt x="3981" y="3"/>
                  </a:lnTo>
                  <a:lnTo>
                    <a:pt x="3950" y="1"/>
                  </a:lnTo>
                  <a:lnTo>
                    <a:pt x="3918" y="0"/>
                  </a:lnTo>
                  <a:lnTo>
                    <a:pt x="3918" y="0"/>
                  </a:lnTo>
                  <a:lnTo>
                    <a:pt x="3913" y="0"/>
                  </a:lnTo>
                  <a:lnTo>
                    <a:pt x="3913" y="0"/>
                  </a:lnTo>
                  <a:lnTo>
                    <a:pt x="3880" y="1"/>
                  </a:lnTo>
                  <a:lnTo>
                    <a:pt x="3849" y="3"/>
                  </a:lnTo>
                  <a:lnTo>
                    <a:pt x="3817" y="7"/>
                  </a:lnTo>
                  <a:lnTo>
                    <a:pt x="3787" y="14"/>
                  </a:lnTo>
                  <a:lnTo>
                    <a:pt x="3757" y="21"/>
                  </a:lnTo>
                  <a:lnTo>
                    <a:pt x="3728" y="30"/>
                  </a:lnTo>
                  <a:lnTo>
                    <a:pt x="3699" y="40"/>
                  </a:lnTo>
                  <a:lnTo>
                    <a:pt x="3670" y="51"/>
                  </a:lnTo>
                  <a:lnTo>
                    <a:pt x="3644" y="64"/>
                  </a:lnTo>
                  <a:lnTo>
                    <a:pt x="3616" y="78"/>
                  </a:lnTo>
                  <a:lnTo>
                    <a:pt x="3591" y="93"/>
                  </a:lnTo>
                  <a:lnTo>
                    <a:pt x="3566" y="109"/>
                  </a:lnTo>
                  <a:lnTo>
                    <a:pt x="3542" y="127"/>
                  </a:lnTo>
                  <a:lnTo>
                    <a:pt x="3518" y="146"/>
                  </a:lnTo>
                  <a:lnTo>
                    <a:pt x="3495" y="165"/>
                  </a:lnTo>
                  <a:lnTo>
                    <a:pt x="3474" y="186"/>
                  </a:lnTo>
                  <a:lnTo>
                    <a:pt x="3454" y="207"/>
                  </a:lnTo>
                  <a:lnTo>
                    <a:pt x="3433" y="230"/>
                  </a:lnTo>
                  <a:lnTo>
                    <a:pt x="3416" y="254"/>
                  </a:lnTo>
                  <a:lnTo>
                    <a:pt x="3398" y="279"/>
                  </a:lnTo>
                  <a:lnTo>
                    <a:pt x="3383" y="304"/>
                  </a:lnTo>
                  <a:lnTo>
                    <a:pt x="3368" y="331"/>
                  </a:lnTo>
                  <a:lnTo>
                    <a:pt x="3354" y="357"/>
                  </a:lnTo>
                  <a:lnTo>
                    <a:pt x="3341" y="385"/>
                  </a:lnTo>
                  <a:lnTo>
                    <a:pt x="3331" y="414"/>
                  </a:lnTo>
                  <a:lnTo>
                    <a:pt x="3321" y="443"/>
                  </a:lnTo>
                  <a:lnTo>
                    <a:pt x="3314" y="472"/>
                  </a:lnTo>
                  <a:lnTo>
                    <a:pt x="3306" y="502"/>
                  </a:lnTo>
                  <a:lnTo>
                    <a:pt x="3301" y="532"/>
                  </a:lnTo>
                  <a:lnTo>
                    <a:pt x="3297" y="564"/>
                  </a:lnTo>
                  <a:lnTo>
                    <a:pt x="3295" y="595"/>
                  </a:lnTo>
                  <a:lnTo>
                    <a:pt x="3295" y="628"/>
                  </a:lnTo>
                  <a:lnTo>
                    <a:pt x="3299" y="1064"/>
                  </a:lnTo>
                  <a:lnTo>
                    <a:pt x="494" y="1659"/>
                  </a:lnTo>
                  <a:lnTo>
                    <a:pt x="494" y="1659"/>
                  </a:lnTo>
                  <a:lnTo>
                    <a:pt x="463" y="1667"/>
                  </a:lnTo>
                  <a:lnTo>
                    <a:pt x="432" y="1676"/>
                  </a:lnTo>
                  <a:lnTo>
                    <a:pt x="403" y="1686"/>
                  </a:lnTo>
                  <a:lnTo>
                    <a:pt x="375" y="1697"/>
                  </a:lnTo>
                  <a:lnTo>
                    <a:pt x="346" y="1711"/>
                  </a:lnTo>
                  <a:lnTo>
                    <a:pt x="319" y="1725"/>
                  </a:lnTo>
                  <a:lnTo>
                    <a:pt x="293" y="1740"/>
                  </a:lnTo>
                  <a:lnTo>
                    <a:pt x="267" y="1757"/>
                  </a:lnTo>
                  <a:lnTo>
                    <a:pt x="242" y="1775"/>
                  </a:lnTo>
                  <a:lnTo>
                    <a:pt x="220" y="1794"/>
                  </a:lnTo>
                  <a:lnTo>
                    <a:pt x="197" y="1814"/>
                  </a:lnTo>
                  <a:lnTo>
                    <a:pt x="176" y="1835"/>
                  </a:lnTo>
                  <a:lnTo>
                    <a:pt x="155" y="1857"/>
                  </a:lnTo>
                  <a:lnTo>
                    <a:pt x="136" y="1881"/>
                  </a:lnTo>
                  <a:lnTo>
                    <a:pt x="118" y="1903"/>
                  </a:lnTo>
                  <a:lnTo>
                    <a:pt x="101" y="1929"/>
                  </a:lnTo>
                  <a:lnTo>
                    <a:pt x="86" y="1954"/>
                  </a:lnTo>
                  <a:lnTo>
                    <a:pt x="71" y="1980"/>
                  </a:lnTo>
                  <a:lnTo>
                    <a:pt x="58" y="2007"/>
                  </a:lnTo>
                  <a:lnTo>
                    <a:pt x="46" y="2034"/>
                  </a:lnTo>
                  <a:lnTo>
                    <a:pt x="36" y="2062"/>
                  </a:lnTo>
                  <a:lnTo>
                    <a:pt x="26" y="2091"/>
                  </a:lnTo>
                  <a:lnTo>
                    <a:pt x="18" y="2120"/>
                  </a:lnTo>
                  <a:lnTo>
                    <a:pt x="12" y="2150"/>
                  </a:lnTo>
                  <a:lnTo>
                    <a:pt x="7" y="2180"/>
                  </a:lnTo>
                  <a:lnTo>
                    <a:pt x="3" y="2211"/>
                  </a:lnTo>
                  <a:lnTo>
                    <a:pt x="2" y="2241"/>
                  </a:lnTo>
                  <a:lnTo>
                    <a:pt x="0" y="2272"/>
                  </a:lnTo>
                  <a:lnTo>
                    <a:pt x="2" y="2303"/>
                  </a:lnTo>
                  <a:lnTo>
                    <a:pt x="4" y="2334"/>
                  </a:lnTo>
                  <a:lnTo>
                    <a:pt x="8" y="2366"/>
                  </a:lnTo>
                  <a:lnTo>
                    <a:pt x="14" y="2397"/>
                  </a:lnTo>
                  <a:lnTo>
                    <a:pt x="14" y="2397"/>
                  </a:lnTo>
                  <a:lnTo>
                    <a:pt x="21" y="2425"/>
                  </a:lnTo>
                  <a:lnTo>
                    <a:pt x="28" y="2451"/>
                  </a:lnTo>
                  <a:lnTo>
                    <a:pt x="37" y="2478"/>
                  </a:lnTo>
                  <a:lnTo>
                    <a:pt x="47" y="2503"/>
                  </a:lnTo>
                  <a:lnTo>
                    <a:pt x="57" y="2528"/>
                  </a:lnTo>
                  <a:lnTo>
                    <a:pt x="68" y="2552"/>
                  </a:lnTo>
                  <a:lnTo>
                    <a:pt x="81" y="2576"/>
                  </a:lnTo>
                  <a:lnTo>
                    <a:pt x="95" y="2599"/>
                  </a:lnTo>
                  <a:lnTo>
                    <a:pt x="110" y="2620"/>
                  </a:lnTo>
                  <a:lnTo>
                    <a:pt x="125" y="2641"/>
                  </a:lnTo>
                  <a:lnTo>
                    <a:pt x="142" y="2663"/>
                  </a:lnTo>
                  <a:lnTo>
                    <a:pt x="158" y="2683"/>
                  </a:lnTo>
                  <a:lnTo>
                    <a:pt x="176" y="2702"/>
                  </a:lnTo>
                  <a:lnTo>
                    <a:pt x="194" y="2719"/>
                  </a:lnTo>
                  <a:lnTo>
                    <a:pt x="215" y="2737"/>
                  </a:lnTo>
                  <a:lnTo>
                    <a:pt x="233" y="2755"/>
                  </a:lnTo>
                  <a:lnTo>
                    <a:pt x="255" y="2770"/>
                  </a:lnTo>
                  <a:lnTo>
                    <a:pt x="276" y="2785"/>
                  </a:lnTo>
                  <a:lnTo>
                    <a:pt x="298" y="2799"/>
                  </a:lnTo>
                  <a:lnTo>
                    <a:pt x="320" y="2813"/>
                  </a:lnTo>
                  <a:lnTo>
                    <a:pt x="343" y="2824"/>
                  </a:lnTo>
                  <a:lnTo>
                    <a:pt x="367" y="2835"/>
                  </a:lnTo>
                  <a:lnTo>
                    <a:pt x="391" y="2845"/>
                  </a:lnTo>
                  <a:lnTo>
                    <a:pt x="415" y="2855"/>
                  </a:lnTo>
                  <a:lnTo>
                    <a:pt x="440" y="2863"/>
                  </a:lnTo>
                  <a:lnTo>
                    <a:pt x="465" y="2870"/>
                  </a:lnTo>
                  <a:lnTo>
                    <a:pt x="490" y="2877"/>
                  </a:lnTo>
                  <a:lnTo>
                    <a:pt x="517" y="2882"/>
                  </a:lnTo>
                  <a:lnTo>
                    <a:pt x="543" y="2886"/>
                  </a:lnTo>
                  <a:lnTo>
                    <a:pt x="570" y="2889"/>
                  </a:lnTo>
                  <a:lnTo>
                    <a:pt x="596" y="2891"/>
                  </a:lnTo>
                  <a:lnTo>
                    <a:pt x="623" y="2891"/>
                  </a:lnTo>
                  <a:lnTo>
                    <a:pt x="623" y="2891"/>
                  </a:lnTo>
                  <a:close/>
                  <a:moveTo>
                    <a:pt x="623" y="5109"/>
                  </a:moveTo>
                  <a:lnTo>
                    <a:pt x="623" y="5109"/>
                  </a:lnTo>
                  <a:lnTo>
                    <a:pt x="655" y="5108"/>
                  </a:lnTo>
                  <a:lnTo>
                    <a:pt x="688" y="5105"/>
                  </a:lnTo>
                  <a:lnTo>
                    <a:pt x="721" y="5102"/>
                  </a:lnTo>
                  <a:lnTo>
                    <a:pt x="754" y="5095"/>
                  </a:lnTo>
                  <a:lnTo>
                    <a:pt x="7350" y="3694"/>
                  </a:lnTo>
                  <a:lnTo>
                    <a:pt x="7350" y="3694"/>
                  </a:lnTo>
                  <a:lnTo>
                    <a:pt x="7381" y="3686"/>
                  </a:lnTo>
                  <a:lnTo>
                    <a:pt x="7412" y="3678"/>
                  </a:lnTo>
                  <a:lnTo>
                    <a:pt x="7442" y="3667"/>
                  </a:lnTo>
                  <a:lnTo>
                    <a:pt x="7471" y="3655"/>
                  </a:lnTo>
                  <a:lnTo>
                    <a:pt x="7498" y="3642"/>
                  </a:lnTo>
                  <a:lnTo>
                    <a:pt x="7526" y="3628"/>
                  </a:lnTo>
                  <a:lnTo>
                    <a:pt x="7551" y="3612"/>
                  </a:lnTo>
                  <a:lnTo>
                    <a:pt x="7578" y="3596"/>
                  </a:lnTo>
                  <a:lnTo>
                    <a:pt x="7602" y="3578"/>
                  </a:lnTo>
                  <a:lnTo>
                    <a:pt x="7626" y="3559"/>
                  </a:lnTo>
                  <a:lnTo>
                    <a:pt x="7647" y="3539"/>
                  </a:lnTo>
                  <a:lnTo>
                    <a:pt x="7668" y="3518"/>
                  </a:lnTo>
                  <a:lnTo>
                    <a:pt x="7689" y="3495"/>
                  </a:lnTo>
                  <a:lnTo>
                    <a:pt x="7709" y="3472"/>
                  </a:lnTo>
                  <a:lnTo>
                    <a:pt x="7726" y="3448"/>
                  </a:lnTo>
                  <a:lnTo>
                    <a:pt x="7743" y="3424"/>
                  </a:lnTo>
                  <a:lnTo>
                    <a:pt x="7759" y="3398"/>
                  </a:lnTo>
                  <a:lnTo>
                    <a:pt x="7773" y="3373"/>
                  </a:lnTo>
                  <a:lnTo>
                    <a:pt x="7787" y="3345"/>
                  </a:lnTo>
                  <a:lnTo>
                    <a:pt x="7798" y="3317"/>
                  </a:lnTo>
                  <a:lnTo>
                    <a:pt x="7810" y="3290"/>
                  </a:lnTo>
                  <a:lnTo>
                    <a:pt x="7818" y="3261"/>
                  </a:lnTo>
                  <a:lnTo>
                    <a:pt x="7826" y="3232"/>
                  </a:lnTo>
                  <a:lnTo>
                    <a:pt x="7832" y="3203"/>
                  </a:lnTo>
                  <a:lnTo>
                    <a:pt x="7837" y="3173"/>
                  </a:lnTo>
                  <a:lnTo>
                    <a:pt x="7841" y="3142"/>
                  </a:lnTo>
                  <a:lnTo>
                    <a:pt x="7844" y="3111"/>
                  </a:lnTo>
                  <a:lnTo>
                    <a:pt x="7844" y="3081"/>
                  </a:lnTo>
                  <a:lnTo>
                    <a:pt x="7844" y="3049"/>
                  </a:lnTo>
                  <a:lnTo>
                    <a:pt x="7840" y="3018"/>
                  </a:lnTo>
                  <a:lnTo>
                    <a:pt x="7836" y="2986"/>
                  </a:lnTo>
                  <a:lnTo>
                    <a:pt x="7830" y="2955"/>
                  </a:lnTo>
                  <a:lnTo>
                    <a:pt x="7830" y="2955"/>
                  </a:lnTo>
                  <a:lnTo>
                    <a:pt x="7823" y="2925"/>
                  </a:lnTo>
                  <a:lnTo>
                    <a:pt x="7813" y="2893"/>
                  </a:lnTo>
                  <a:lnTo>
                    <a:pt x="7803" y="2864"/>
                  </a:lnTo>
                  <a:lnTo>
                    <a:pt x="7792" y="2835"/>
                  </a:lnTo>
                  <a:lnTo>
                    <a:pt x="7779" y="2808"/>
                  </a:lnTo>
                  <a:lnTo>
                    <a:pt x="7764" y="2780"/>
                  </a:lnTo>
                  <a:lnTo>
                    <a:pt x="7749" y="2753"/>
                  </a:lnTo>
                  <a:lnTo>
                    <a:pt x="7731" y="2728"/>
                  </a:lnTo>
                  <a:lnTo>
                    <a:pt x="7714" y="2704"/>
                  </a:lnTo>
                  <a:lnTo>
                    <a:pt x="7695" y="2680"/>
                  </a:lnTo>
                  <a:lnTo>
                    <a:pt x="7675" y="2658"/>
                  </a:lnTo>
                  <a:lnTo>
                    <a:pt x="7653" y="2636"/>
                  </a:lnTo>
                  <a:lnTo>
                    <a:pt x="7632" y="2616"/>
                  </a:lnTo>
                  <a:lnTo>
                    <a:pt x="7609" y="2597"/>
                  </a:lnTo>
                  <a:lnTo>
                    <a:pt x="7585" y="2580"/>
                  </a:lnTo>
                  <a:lnTo>
                    <a:pt x="7560" y="2562"/>
                  </a:lnTo>
                  <a:lnTo>
                    <a:pt x="7535" y="2547"/>
                  </a:lnTo>
                  <a:lnTo>
                    <a:pt x="7509" y="2532"/>
                  </a:lnTo>
                  <a:lnTo>
                    <a:pt x="7482" y="2519"/>
                  </a:lnTo>
                  <a:lnTo>
                    <a:pt x="7454" y="2507"/>
                  </a:lnTo>
                  <a:lnTo>
                    <a:pt x="7427" y="2497"/>
                  </a:lnTo>
                  <a:lnTo>
                    <a:pt x="7398" y="2488"/>
                  </a:lnTo>
                  <a:lnTo>
                    <a:pt x="7369" y="2479"/>
                  </a:lnTo>
                  <a:lnTo>
                    <a:pt x="7339" y="2473"/>
                  </a:lnTo>
                  <a:lnTo>
                    <a:pt x="7310" y="2468"/>
                  </a:lnTo>
                  <a:lnTo>
                    <a:pt x="7278" y="2464"/>
                  </a:lnTo>
                  <a:lnTo>
                    <a:pt x="7248" y="2463"/>
                  </a:lnTo>
                  <a:lnTo>
                    <a:pt x="7216" y="2461"/>
                  </a:lnTo>
                  <a:lnTo>
                    <a:pt x="7186" y="2463"/>
                  </a:lnTo>
                  <a:lnTo>
                    <a:pt x="7155" y="2465"/>
                  </a:lnTo>
                  <a:lnTo>
                    <a:pt x="7123" y="2470"/>
                  </a:lnTo>
                  <a:lnTo>
                    <a:pt x="7092" y="2475"/>
                  </a:lnTo>
                  <a:lnTo>
                    <a:pt x="494" y="3877"/>
                  </a:lnTo>
                  <a:lnTo>
                    <a:pt x="494" y="3877"/>
                  </a:lnTo>
                  <a:lnTo>
                    <a:pt x="463" y="3884"/>
                  </a:lnTo>
                  <a:lnTo>
                    <a:pt x="432" y="3893"/>
                  </a:lnTo>
                  <a:lnTo>
                    <a:pt x="403" y="3903"/>
                  </a:lnTo>
                  <a:lnTo>
                    <a:pt x="375" y="3916"/>
                  </a:lnTo>
                  <a:lnTo>
                    <a:pt x="346" y="3928"/>
                  </a:lnTo>
                  <a:lnTo>
                    <a:pt x="319" y="3943"/>
                  </a:lnTo>
                  <a:lnTo>
                    <a:pt x="293" y="3958"/>
                  </a:lnTo>
                  <a:lnTo>
                    <a:pt x="267" y="3975"/>
                  </a:lnTo>
                  <a:lnTo>
                    <a:pt x="242" y="3994"/>
                  </a:lnTo>
                  <a:lnTo>
                    <a:pt x="220" y="4012"/>
                  </a:lnTo>
                  <a:lnTo>
                    <a:pt x="197" y="4033"/>
                  </a:lnTo>
                  <a:lnTo>
                    <a:pt x="176" y="4053"/>
                  </a:lnTo>
                  <a:lnTo>
                    <a:pt x="155" y="4075"/>
                  </a:lnTo>
                  <a:lnTo>
                    <a:pt x="136" y="4098"/>
                  </a:lnTo>
                  <a:lnTo>
                    <a:pt x="118" y="4122"/>
                  </a:lnTo>
                  <a:lnTo>
                    <a:pt x="101" y="4147"/>
                  </a:lnTo>
                  <a:lnTo>
                    <a:pt x="86" y="4172"/>
                  </a:lnTo>
                  <a:lnTo>
                    <a:pt x="71" y="4199"/>
                  </a:lnTo>
                  <a:lnTo>
                    <a:pt x="58" y="4225"/>
                  </a:lnTo>
                  <a:lnTo>
                    <a:pt x="46" y="4253"/>
                  </a:lnTo>
                  <a:lnTo>
                    <a:pt x="36" y="4281"/>
                  </a:lnTo>
                  <a:lnTo>
                    <a:pt x="26" y="4310"/>
                  </a:lnTo>
                  <a:lnTo>
                    <a:pt x="18" y="4339"/>
                  </a:lnTo>
                  <a:lnTo>
                    <a:pt x="12" y="4368"/>
                  </a:lnTo>
                  <a:lnTo>
                    <a:pt x="7" y="4398"/>
                  </a:lnTo>
                  <a:lnTo>
                    <a:pt x="3" y="4428"/>
                  </a:lnTo>
                  <a:lnTo>
                    <a:pt x="2" y="4459"/>
                  </a:lnTo>
                  <a:lnTo>
                    <a:pt x="0" y="4490"/>
                  </a:lnTo>
                  <a:lnTo>
                    <a:pt x="2" y="4521"/>
                  </a:lnTo>
                  <a:lnTo>
                    <a:pt x="4" y="4553"/>
                  </a:lnTo>
                  <a:lnTo>
                    <a:pt x="8" y="4584"/>
                  </a:lnTo>
                  <a:lnTo>
                    <a:pt x="14" y="4616"/>
                  </a:lnTo>
                  <a:lnTo>
                    <a:pt x="14" y="4616"/>
                  </a:lnTo>
                  <a:lnTo>
                    <a:pt x="21" y="4642"/>
                  </a:lnTo>
                  <a:lnTo>
                    <a:pt x="28" y="4670"/>
                  </a:lnTo>
                  <a:lnTo>
                    <a:pt x="37" y="4695"/>
                  </a:lnTo>
                  <a:lnTo>
                    <a:pt x="47" y="4721"/>
                  </a:lnTo>
                  <a:lnTo>
                    <a:pt x="57" y="4745"/>
                  </a:lnTo>
                  <a:lnTo>
                    <a:pt x="68" y="4769"/>
                  </a:lnTo>
                  <a:lnTo>
                    <a:pt x="81" y="4793"/>
                  </a:lnTo>
                  <a:lnTo>
                    <a:pt x="95" y="4816"/>
                  </a:lnTo>
                  <a:lnTo>
                    <a:pt x="110" y="4838"/>
                  </a:lnTo>
                  <a:lnTo>
                    <a:pt x="125" y="4860"/>
                  </a:lnTo>
                  <a:lnTo>
                    <a:pt x="142" y="4880"/>
                  </a:lnTo>
                  <a:lnTo>
                    <a:pt x="158" y="4900"/>
                  </a:lnTo>
                  <a:lnTo>
                    <a:pt x="176" y="4919"/>
                  </a:lnTo>
                  <a:lnTo>
                    <a:pt x="194" y="4938"/>
                  </a:lnTo>
                  <a:lnTo>
                    <a:pt x="215" y="4956"/>
                  </a:lnTo>
                  <a:lnTo>
                    <a:pt x="233" y="4972"/>
                  </a:lnTo>
                  <a:lnTo>
                    <a:pt x="255" y="4988"/>
                  </a:lnTo>
                  <a:lnTo>
                    <a:pt x="276" y="5003"/>
                  </a:lnTo>
                  <a:lnTo>
                    <a:pt x="298" y="5017"/>
                  </a:lnTo>
                  <a:lnTo>
                    <a:pt x="320" y="5030"/>
                  </a:lnTo>
                  <a:lnTo>
                    <a:pt x="343" y="5042"/>
                  </a:lnTo>
                  <a:lnTo>
                    <a:pt x="367" y="5054"/>
                  </a:lnTo>
                  <a:lnTo>
                    <a:pt x="391" y="5064"/>
                  </a:lnTo>
                  <a:lnTo>
                    <a:pt x="415" y="5073"/>
                  </a:lnTo>
                  <a:lnTo>
                    <a:pt x="440" y="5081"/>
                  </a:lnTo>
                  <a:lnTo>
                    <a:pt x="465" y="5089"/>
                  </a:lnTo>
                  <a:lnTo>
                    <a:pt x="490" y="5095"/>
                  </a:lnTo>
                  <a:lnTo>
                    <a:pt x="517" y="5100"/>
                  </a:lnTo>
                  <a:lnTo>
                    <a:pt x="543" y="5104"/>
                  </a:lnTo>
                  <a:lnTo>
                    <a:pt x="570" y="5107"/>
                  </a:lnTo>
                  <a:lnTo>
                    <a:pt x="596" y="5108"/>
                  </a:lnTo>
                  <a:lnTo>
                    <a:pt x="623" y="5109"/>
                  </a:lnTo>
                  <a:lnTo>
                    <a:pt x="623" y="5109"/>
                  </a:lnTo>
                  <a:close/>
                  <a:moveTo>
                    <a:pt x="7830" y="5173"/>
                  </a:moveTo>
                  <a:lnTo>
                    <a:pt x="7830" y="5173"/>
                  </a:lnTo>
                  <a:lnTo>
                    <a:pt x="7823" y="5142"/>
                  </a:lnTo>
                  <a:lnTo>
                    <a:pt x="7813" y="5112"/>
                  </a:lnTo>
                  <a:lnTo>
                    <a:pt x="7803" y="5081"/>
                  </a:lnTo>
                  <a:lnTo>
                    <a:pt x="7792" y="5053"/>
                  </a:lnTo>
                  <a:lnTo>
                    <a:pt x="7779" y="5025"/>
                  </a:lnTo>
                  <a:lnTo>
                    <a:pt x="7764" y="4998"/>
                  </a:lnTo>
                  <a:lnTo>
                    <a:pt x="7749" y="4972"/>
                  </a:lnTo>
                  <a:lnTo>
                    <a:pt x="7731" y="4947"/>
                  </a:lnTo>
                  <a:lnTo>
                    <a:pt x="7714" y="4922"/>
                  </a:lnTo>
                  <a:lnTo>
                    <a:pt x="7695" y="4899"/>
                  </a:lnTo>
                  <a:lnTo>
                    <a:pt x="7675" y="4876"/>
                  </a:lnTo>
                  <a:lnTo>
                    <a:pt x="7653" y="4855"/>
                  </a:lnTo>
                  <a:lnTo>
                    <a:pt x="7632" y="4835"/>
                  </a:lnTo>
                  <a:lnTo>
                    <a:pt x="7609" y="4815"/>
                  </a:lnTo>
                  <a:lnTo>
                    <a:pt x="7585" y="4797"/>
                  </a:lnTo>
                  <a:lnTo>
                    <a:pt x="7560" y="4781"/>
                  </a:lnTo>
                  <a:lnTo>
                    <a:pt x="7535" y="4764"/>
                  </a:lnTo>
                  <a:lnTo>
                    <a:pt x="7509" y="4750"/>
                  </a:lnTo>
                  <a:lnTo>
                    <a:pt x="7482" y="4736"/>
                  </a:lnTo>
                  <a:lnTo>
                    <a:pt x="7454" y="4725"/>
                  </a:lnTo>
                  <a:lnTo>
                    <a:pt x="7427" y="4714"/>
                  </a:lnTo>
                  <a:lnTo>
                    <a:pt x="7398" y="4705"/>
                  </a:lnTo>
                  <a:lnTo>
                    <a:pt x="7369" y="4697"/>
                  </a:lnTo>
                  <a:lnTo>
                    <a:pt x="7339" y="4691"/>
                  </a:lnTo>
                  <a:lnTo>
                    <a:pt x="7310" y="4686"/>
                  </a:lnTo>
                  <a:lnTo>
                    <a:pt x="7278" y="4682"/>
                  </a:lnTo>
                  <a:lnTo>
                    <a:pt x="7248" y="4680"/>
                  </a:lnTo>
                  <a:lnTo>
                    <a:pt x="7216" y="4680"/>
                  </a:lnTo>
                  <a:lnTo>
                    <a:pt x="7186" y="4681"/>
                  </a:lnTo>
                  <a:lnTo>
                    <a:pt x="7155" y="4684"/>
                  </a:lnTo>
                  <a:lnTo>
                    <a:pt x="7123" y="4687"/>
                  </a:lnTo>
                  <a:lnTo>
                    <a:pt x="7092" y="4694"/>
                  </a:lnTo>
                  <a:lnTo>
                    <a:pt x="494" y="6095"/>
                  </a:lnTo>
                  <a:lnTo>
                    <a:pt x="494" y="6095"/>
                  </a:lnTo>
                  <a:lnTo>
                    <a:pt x="463" y="6103"/>
                  </a:lnTo>
                  <a:lnTo>
                    <a:pt x="432" y="6111"/>
                  </a:lnTo>
                  <a:lnTo>
                    <a:pt x="403" y="6121"/>
                  </a:lnTo>
                  <a:lnTo>
                    <a:pt x="375" y="6133"/>
                  </a:lnTo>
                  <a:lnTo>
                    <a:pt x="346" y="6147"/>
                  </a:lnTo>
                  <a:lnTo>
                    <a:pt x="319" y="6161"/>
                  </a:lnTo>
                  <a:lnTo>
                    <a:pt x="293" y="6176"/>
                  </a:lnTo>
                  <a:lnTo>
                    <a:pt x="267" y="6193"/>
                  </a:lnTo>
                  <a:lnTo>
                    <a:pt x="242" y="6211"/>
                  </a:lnTo>
                  <a:lnTo>
                    <a:pt x="220" y="6230"/>
                  </a:lnTo>
                  <a:lnTo>
                    <a:pt x="197" y="6250"/>
                  </a:lnTo>
                  <a:lnTo>
                    <a:pt x="176" y="6271"/>
                  </a:lnTo>
                  <a:lnTo>
                    <a:pt x="155" y="6293"/>
                  </a:lnTo>
                  <a:lnTo>
                    <a:pt x="136" y="6317"/>
                  </a:lnTo>
                  <a:lnTo>
                    <a:pt x="118" y="6341"/>
                  </a:lnTo>
                  <a:lnTo>
                    <a:pt x="101" y="6365"/>
                  </a:lnTo>
                  <a:lnTo>
                    <a:pt x="86" y="6390"/>
                  </a:lnTo>
                  <a:lnTo>
                    <a:pt x="71" y="6416"/>
                  </a:lnTo>
                  <a:lnTo>
                    <a:pt x="58" y="6444"/>
                  </a:lnTo>
                  <a:lnTo>
                    <a:pt x="46" y="6470"/>
                  </a:lnTo>
                  <a:lnTo>
                    <a:pt x="36" y="6499"/>
                  </a:lnTo>
                  <a:lnTo>
                    <a:pt x="26" y="6527"/>
                  </a:lnTo>
                  <a:lnTo>
                    <a:pt x="18" y="6557"/>
                  </a:lnTo>
                  <a:lnTo>
                    <a:pt x="12" y="6586"/>
                  </a:lnTo>
                  <a:lnTo>
                    <a:pt x="7" y="6616"/>
                  </a:lnTo>
                  <a:lnTo>
                    <a:pt x="3" y="6647"/>
                  </a:lnTo>
                  <a:lnTo>
                    <a:pt x="2" y="6677"/>
                  </a:lnTo>
                  <a:lnTo>
                    <a:pt x="0" y="6708"/>
                  </a:lnTo>
                  <a:lnTo>
                    <a:pt x="2" y="6740"/>
                  </a:lnTo>
                  <a:lnTo>
                    <a:pt x="4" y="6770"/>
                  </a:lnTo>
                  <a:lnTo>
                    <a:pt x="8" y="6801"/>
                  </a:lnTo>
                  <a:lnTo>
                    <a:pt x="14" y="6833"/>
                  </a:lnTo>
                  <a:lnTo>
                    <a:pt x="14" y="6833"/>
                  </a:lnTo>
                  <a:lnTo>
                    <a:pt x="21" y="6862"/>
                  </a:lnTo>
                  <a:lnTo>
                    <a:pt x="29" y="6890"/>
                  </a:lnTo>
                  <a:lnTo>
                    <a:pt x="38" y="6917"/>
                  </a:lnTo>
                  <a:lnTo>
                    <a:pt x="48" y="6944"/>
                  </a:lnTo>
                  <a:lnTo>
                    <a:pt x="60" y="6969"/>
                  </a:lnTo>
                  <a:lnTo>
                    <a:pt x="72" y="6994"/>
                  </a:lnTo>
                  <a:lnTo>
                    <a:pt x="86" y="7018"/>
                  </a:lnTo>
                  <a:lnTo>
                    <a:pt x="101" y="7042"/>
                  </a:lnTo>
                  <a:lnTo>
                    <a:pt x="116" y="7065"/>
                  </a:lnTo>
                  <a:lnTo>
                    <a:pt x="133" y="7087"/>
                  </a:lnTo>
                  <a:lnTo>
                    <a:pt x="150" y="7107"/>
                  </a:lnTo>
                  <a:lnTo>
                    <a:pt x="169" y="7128"/>
                  </a:lnTo>
                  <a:lnTo>
                    <a:pt x="188" y="7148"/>
                  </a:lnTo>
                  <a:lnTo>
                    <a:pt x="208" y="7167"/>
                  </a:lnTo>
                  <a:lnTo>
                    <a:pt x="228" y="7184"/>
                  </a:lnTo>
                  <a:lnTo>
                    <a:pt x="250" y="7201"/>
                  </a:lnTo>
                  <a:lnTo>
                    <a:pt x="250" y="7201"/>
                  </a:lnTo>
                  <a:lnTo>
                    <a:pt x="272" y="7218"/>
                  </a:lnTo>
                  <a:lnTo>
                    <a:pt x="298" y="7235"/>
                  </a:lnTo>
                  <a:lnTo>
                    <a:pt x="2057" y="8312"/>
                  </a:lnTo>
                  <a:lnTo>
                    <a:pt x="2057" y="10120"/>
                  </a:lnTo>
                  <a:lnTo>
                    <a:pt x="810" y="10120"/>
                  </a:lnTo>
                  <a:lnTo>
                    <a:pt x="810" y="10120"/>
                  </a:lnTo>
                  <a:lnTo>
                    <a:pt x="795" y="10122"/>
                  </a:lnTo>
                  <a:lnTo>
                    <a:pt x="780" y="10124"/>
                  </a:lnTo>
                  <a:lnTo>
                    <a:pt x="765" y="10128"/>
                  </a:lnTo>
                  <a:lnTo>
                    <a:pt x="750" y="10133"/>
                  </a:lnTo>
                  <a:lnTo>
                    <a:pt x="737" y="10139"/>
                  </a:lnTo>
                  <a:lnTo>
                    <a:pt x="723" y="10147"/>
                  </a:lnTo>
                  <a:lnTo>
                    <a:pt x="712" y="10157"/>
                  </a:lnTo>
                  <a:lnTo>
                    <a:pt x="701" y="10167"/>
                  </a:lnTo>
                  <a:lnTo>
                    <a:pt x="691" y="10177"/>
                  </a:lnTo>
                  <a:lnTo>
                    <a:pt x="682" y="10190"/>
                  </a:lnTo>
                  <a:lnTo>
                    <a:pt x="674" y="10202"/>
                  </a:lnTo>
                  <a:lnTo>
                    <a:pt x="667" y="10216"/>
                  </a:lnTo>
                  <a:lnTo>
                    <a:pt x="662" y="10230"/>
                  </a:lnTo>
                  <a:lnTo>
                    <a:pt x="658" y="10245"/>
                  </a:lnTo>
                  <a:lnTo>
                    <a:pt x="655" y="10260"/>
                  </a:lnTo>
                  <a:lnTo>
                    <a:pt x="655" y="10277"/>
                  </a:lnTo>
                  <a:lnTo>
                    <a:pt x="655" y="10900"/>
                  </a:lnTo>
                  <a:lnTo>
                    <a:pt x="655" y="10900"/>
                  </a:lnTo>
                  <a:lnTo>
                    <a:pt x="655" y="10907"/>
                  </a:lnTo>
                  <a:lnTo>
                    <a:pt x="658" y="10916"/>
                  </a:lnTo>
                  <a:lnTo>
                    <a:pt x="662" y="10931"/>
                  </a:lnTo>
                  <a:lnTo>
                    <a:pt x="662" y="10931"/>
                  </a:lnTo>
                  <a:lnTo>
                    <a:pt x="663" y="10980"/>
                  </a:lnTo>
                  <a:lnTo>
                    <a:pt x="667" y="11029"/>
                  </a:lnTo>
                  <a:lnTo>
                    <a:pt x="673" y="11079"/>
                  </a:lnTo>
                  <a:lnTo>
                    <a:pt x="681" y="11128"/>
                  </a:lnTo>
                  <a:lnTo>
                    <a:pt x="691" y="11177"/>
                  </a:lnTo>
                  <a:lnTo>
                    <a:pt x="702" y="11226"/>
                  </a:lnTo>
                  <a:lnTo>
                    <a:pt x="715" y="11275"/>
                  </a:lnTo>
                  <a:lnTo>
                    <a:pt x="730" y="11323"/>
                  </a:lnTo>
                  <a:lnTo>
                    <a:pt x="747" y="11372"/>
                  </a:lnTo>
                  <a:lnTo>
                    <a:pt x="765" y="11420"/>
                  </a:lnTo>
                  <a:lnTo>
                    <a:pt x="785" y="11469"/>
                  </a:lnTo>
                  <a:lnTo>
                    <a:pt x="806" y="11517"/>
                  </a:lnTo>
                  <a:lnTo>
                    <a:pt x="829" y="11565"/>
                  </a:lnTo>
                  <a:lnTo>
                    <a:pt x="853" y="11612"/>
                  </a:lnTo>
                  <a:lnTo>
                    <a:pt x="878" y="11660"/>
                  </a:lnTo>
                  <a:lnTo>
                    <a:pt x="905" y="11709"/>
                  </a:lnTo>
                  <a:lnTo>
                    <a:pt x="932" y="11757"/>
                  </a:lnTo>
                  <a:lnTo>
                    <a:pt x="961" y="11805"/>
                  </a:lnTo>
                  <a:lnTo>
                    <a:pt x="990" y="11853"/>
                  </a:lnTo>
                  <a:lnTo>
                    <a:pt x="1021" y="11901"/>
                  </a:lnTo>
                  <a:lnTo>
                    <a:pt x="1085" y="11996"/>
                  </a:lnTo>
                  <a:lnTo>
                    <a:pt x="1150" y="12091"/>
                  </a:lnTo>
                  <a:lnTo>
                    <a:pt x="1218" y="12187"/>
                  </a:lnTo>
                  <a:lnTo>
                    <a:pt x="1289" y="12282"/>
                  </a:lnTo>
                  <a:lnTo>
                    <a:pt x="1431" y="12474"/>
                  </a:lnTo>
                  <a:lnTo>
                    <a:pt x="1573" y="12665"/>
                  </a:lnTo>
                  <a:lnTo>
                    <a:pt x="1643" y="12762"/>
                  </a:lnTo>
                  <a:lnTo>
                    <a:pt x="1711" y="12858"/>
                  </a:lnTo>
                  <a:lnTo>
                    <a:pt x="1776" y="12955"/>
                  </a:lnTo>
                  <a:lnTo>
                    <a:pt x="1839" y="13052"/>
                  </a:lnTo>
                  <a:lnTo>
                    <a:pt x="1869" y="13101"/>
                  </a:lnTo>
                  <a:lnTo>
                    <a:pt x="1900" y="13150"/>
                  </a:lnTo>
                  <a:lnTo>
                    <a:pt x="1927" y="13199"/>
                  </a:lnTo>
                  <a:lnTo>
                    <a:pt x="1955" y="13248"/>
                  </a:lnTo>
                  <a:lnTo>
                    <a:pt x="1981" y="13297"/>
                  </a:lnTo>
                  <a:lnTo>
                    <a:pt x="2005" y="13346"/>
                  </a:lnTo>
                  <a:lnTo>
                    <a:pt x="2029" y="13395"/>
                  </a:lnTo>
                  <a:lnTo>
                    <a:pt x="2052" y="13444"/>
                  </a:lnTo>
                  <a:lnTo>
                    <a:pt x="2073" y="13495"/>
                  </a:lnTo>
                  <a:lnTo>
                    <a:pt x="2092" y="13544"/>
                  </a:lnTo>
                  <a:lnTo>
                    <a:pt x="2111" y="13594"/>
                  </a:lnTo>
                  <a:lnTo>
                    <a:pt x="2127" y="13645"/>
                  </a:lnTo>
                  <a:lnTo>
                    <a:pt x="2141" y="13695"/>
                  </a:lnTo>
                  <a:lnTo>
                    <a:pt x="2155" y="13745"/>
                  </a:lnTo>
                  <a:lnTo>
                    <a:pt x="2167" y="13796"/>
                  </a:lnTo>
                  <a:lnTo>
                    <a:pt x="2175" y="13847"/>
                  </a:lnTo>
                  <a:lnTo>
                    <a:pt x="2183" y="13898"/>
                  </a:lnTo>
                  <a:lnTo>
                    <a:pt x="2188" y="13949"/>
                  </a:lnTo>
                  <a:lnTo>
                    <a:pt x="2192" y="14001"/>
                  </a:lnTo>
                  <a:lnTo>
                    <a:pt x="2193" y="14053"/>
                  </a:lnTo>
                  <a:lnTo>
                    <a:pt x="2193" y="14053"/>
                  </a:lnTo>
                  <a:lnTo>
                    <a:pt x="5660" y="14053"/>
                  </a:lnTo>
                  <a:lnTo>
                    <a:pt x="5660" y="14053"/>
                  </a:lnTo>
                  <a:lnTo>
                    <a:pt x="5661" y="13998"/>
                  </a:lnTo>
                  <a:lnTo>
                    <a:pt x="5664" y="13946"/>
                  </a:lnTo>
                  <a:lnTo>
                    <a:pt x="5669" y="13893"/>
                  </a:lnTo>
                  <a:lnTo>
                    <a:pt x="5676" y="13840"/>
                  </a:lnTo>
                  <a:lnTo>
                    <a:pt x="5686" y="13788"/>
                  </a:lnTo>
                  <a:lnTo>
                    <a:pt x="5698" y="13735"/>
                  </a:lnTo>
                  <a:lnTo>
                    <a:pt x="5710" y="13684"/>
                  </a:lnTo>
                  <a:lnTo>
                    <a:pt x="5725" y="13632"/>
                  </a:lnTo>
                  <a:lnTo>
                    <a:pt x="5742" y="13582"/>
                  </a:lnTo>
                  <a:lnTo>
                    <a:pt x="5759" y="13530"/>
                  </a:lnTo>
                  <a:lnTo>
                    <a:pt x="5779" y="13480"/>
                  </a:lnTo>
                  <a:lnTo>
                    <a:pt x="5801" y="13429"/>
                  </a:lnTo>
                  <a:lnTo>
                    <a:pt x="5824" y="13379"/>
                  </a:lnTo>
                  <a:lnTo>
                    <a:pt x="5846" y="13329"/>
                  </a:lnTo>
                  <a:lnTo>
                    <a:pt x="5871" y="13280"/>
                  </a:lnTo>
                  <a:lnTo>
                    <a:pt x="5898" y="13229"/>
                  </a:lnTo>
                  <a:lnTo>
                    <a:pt x="5926" y="13180"/>
                  </a:lnTo>
                  <a:lnTo>
                    <a:pt x="5955" y="13131"/>
                  </a:lnTo>
                  <a:lnTo>
                    <a:pt x="5984" y="13082"/>
                  </a:lnTo>
                  <a:lnTo>
                    <a:pt x="6014" y="13034"/>
                  </a:lnTo>
                  <a:lnTo>
                    <a:pt x="6077" y="12936"/>
                  </a:lnTo>
                  <a:lnTo>
                    <a:pt x="6143" y="12840"/>
                  </a:lnTo>
                  <a:lnTo>
                    <a:pt x="6211" y="12743"/>
                  </a:lnTo>
                  <a:lnTo>
                    <a:pt x="6281" y="12647"/>
                  </a:lnTo>
                  <a:lnTo>
                    <a:pt x="6352" y="12553"/>
                  </a:lnTo>
                  <a:lnTo>
                    <a:pt x="6424" y="12457"/>
                  </a:lnTo>
                  <a:lnTo>
                    <a:pt x="6567" y="12268"/>
                  </a:lnTo>
                  <a:lnTo>
                    <a:pt x="6636" y="12174"/>
                  </a:lnTo>
                  <a:lnTo>
                    <a:pt x="6705" y="12080"/>
                  </a:lnTo>
                  <a:lnTo>
                    <a:pt x="6771" y="11985"/>
                  </a:lnTo>
                  <a:lnTo>
                    <a:pt x="6834" y="11891"/>
                  </a:lnTo>
                  <a:lnTo>
                    <a:pt x="6864" y="11843"/>
                  </a:lnTo>
                  <a:lnTo>
                    <a:pt x="6894" y="11796"/>
                  </a:lnTo>
                  <a:lnTo>
                    <a:pt x="6923" y="11748"/>
                  </a:lnTo>
                  <a:lnTo>
                    <a:pt x="6949" y="11701"/>
                  </a:lnTo>
                  <a:lnTo>
                    <a:pt x="6976" y="11653"/>
                  </a:lnTo>
                  <a:lnTo>
                    <a:pt x="7001" y="11606"/>
                  </a:lnTo>
                  <a:lnTo>
                    <a:pt x="7025" y="11558"/>
                  </a:lnTo>
                  <a:lnTo>
                    <a:pt x="7048" y="11510"/>
                  </a:lnTo>
                  <a:lnTo>
                    <a:pt x="7069" y="11463"/>
                  </a:lnTo>
                  <a:lnTo>
                    <a:pt x="7089" y="11414"/>
                  </a:lnTo>
                  <a:lnTo>
                    <a:pt x="7107" y="11366"/>
                  </a:lnTo>
                  <a:lnTo>
                    <a:pt x="7124" y="11318"/>
                  </a:lnTo>
                  <a:lnTo>
                    <a:pt x="7138" y="11269"/>
                  </a:lnTo>
                  <a:lnTo>
                    <a:pt x="7152" y="11221"/>
                  </a:lnTo>
                  <a:lnTo>
                    <a:pt x="7163" y="11172"/>
                  </a:lnTo>
                  <a:lnTo>
                    <a:pt x="7172" y="11123"/>
                  </a:lnTo>
                  <a:lnTo>
                    <a:pt x="7180" y="11074"/>
                  </a:lnTo>
                  <a:lnTo>
                    <a:pt x="7186" y="11024"/>
                  </a:lnTo>
                  <a:lnTo>
                    <a:pt x="7190" y="10974"/>
                  </a:lnTo>
                  <a:lnTo>
                    <a:pt x="7191" y="10925"/>
                  </a:lnTo>
                  <a:lnTo>
                    <a:pt x="7191" y="10925"/>
                  </a:lnTo>
                  <a:lnTo>
                    <a:pt x="7194" y="10912"/>
                  </a:lnTo>
                  <a:lnTo>
                    <a:pt x="7195" y="10906"/>
                  </a:lnTo>
                  <a:lnTo>
                    <a:pt x="7196" y="10900"/>
                  </a:lnTo>
                  <a:lnTo>
                    <a:pt x="7196" y="10277"/>
                  </a:lnTo>
                  <a:lnTo>
                    <a:pt x="7196" y="10277"/>
                  </a:lnTo>
                  <a:lnTo>
                    <a:pt x="7195" y="10260"/>
                  </a:lnTo>
                  <a:lnTo>
                    <a:pt x="7192" y="10245"/>
                  </a:lnTo>
                  <a:lnTo>
                    <a:pt x="7189" y="10230"/>
                  </a:lnTo>
                  <a:lnTo>
                    <a:pt x="7184" y="10216"/>
                  </a:lnTo>
                  <a:lnTo>
                    <a:pt x="7177" y="10202"/>
                  </a:lnTo>
                  <a:lnTo>
                    <a:pt x="7170" y="10190"/>
                  </a:lnTo>
                  <a:lnTo>
                    <a:pt x="7160" y="10177"/>
                  </a:lnTo>
                  <a:lnTo>
                    <a:pt x="7150" y="10167"/>
                  </a:lnTo>
                  <a:lnTo>
                    <a:pt x="7140" y="10157"/>
                  </a:lnTo>
                  <a:lnTo>
                    <a:pt x="7127" y="10147"/>
                  </a:lnTo>
                  <a:lnTo>
                    <a:pt x="7114" y="10139"/>
                  </a:lnTo>
                  <a:lnTo>
                    <a:pt x="7101" y="10133"/>
                  </a:lnTo>
                  <a:lnTo>
                    <a:pt x="7087" y="10128"/>
                  </a:lnTo>
                  <a:lnTo>
                    <a:pt x="7072" y="10124"/>
                  </a:lnTo>
                  <a:lnTo>
                    <a:pt x="7056" y="10122"/>
                  </a:lnTo>
                  <a:lnTo>
                    <a:pt x="7040" y="10120"/>
                  </a:lnTo>
                  <a:lnTo>
                    <a:pt x="5795" y="10120"/>
                  </a:lnTo>
                  <a:lnTo>
                    <a:pt x="5795" y="8466"/>
                  </a:lnTo>
                  <a:lnTo>
                    <a:pt x="7352" y="8130"/>
                  </a:lnTo>
                  <a:lnTo>
                    <a:pt x="7352" y="8130"/>
                  </a:lnTo>
                  <a:lnTo>
                    <a:pt x="7384" y="8122"/>
                  </a:lnTo>
                  <a:lnTo>
                    <a:pt x="7414" y="8113"/>
                  </a:lnTo>
                  <a:lnTo>
                    <a:pt x="7443" y="8102"/>
                  </a:lnTo>
                  <a:lnTo>
                    <a:pt x="7472" y="8091"/>
                  </a:lnTo>
                  <a:lnTo>
                    <a:pt x="7501" y="8077"/>
                  </a:lnTo>
                  <a:lnTo>
                    <a:pt x="7527" y="8063"/>
                  </a:lnTo>
                  <a:lnTo>
                    <a:pt x="7554" y="8047"/>
                  </a:lnTo>
                  <a:lnTo>
                    <a:pt x="7579" y="8030"/>
                  </a:lnTo>
                  <a:lnTo>
                    <a:pt x="7603" y="8013"/>
                  </a:lnTo>
                  <a:lnTo>
                    <a:pt x="7627" y="7994"/>
                  </a:lnTo>
                  <a:lnTo>
                    <a:pt x="7650" y="7974"/>
                  </a:lnTo>
                  <a:lnTo>
                    <a:pt x="7671" y="7952"/>
                  </a:lnTo>
                  <a:lnTo>
                    <a:pt x="7691" y="7930"/>
                  </a:lnTo>
                  <a:lnTo>
                    <a:pt x="7710" y="7907"/>
                  </a:lnTo>
                  <a:lnTo>
                    <a:pt x="7728" y="7883"/>
                  </a:lnTo>
                  <a:lnTo>
                    <a:pt x="7744" y="7858"/>
                  </a:lnTo>
                  <a:lnTo>
                    <a:pt x="7760" y="7833"/>
                  </a:lnTo>
                  <a:lnTo>
                    <a:pt x="7774" y="7806"/>
                  </a:lnTo>
                  <a:lnTo>
                    <a:pt x="7788" y="7780"/>
                  </a:lnTo>
                  <a:lnTo>
                    <a:pt x="7799" y="7752"/>
                  </a:lnTo>
                  <a:lnTo>
                    <a:pt x="7810" y="7724"/>
                  </a:lnTo>
                  <a:lnTo>
                    <a:pt x="7820" y="7695"/>
                  </a:lnTo>
                  <a:lnTo>
                    <a:pt x="7827" y="7666"/>
                  </a:lnTo>
                  <a:lnTo>
                    <a:pt x="7833" y="7636"/>
                  </a:lnTo>
                  <a:lnTo>
                    <a:pt x="7838" y="7606"/>
                  </a:lnTo>
                  <a:lnTo>
                    <a:pt x="7841" y="7576"/>
                  </a:lnTo>
                  <a:lnTo>
                    <a:pt x="7844" y="7546"/>
                  </a:lnTo>
                  <a:lnTo>
                    <a:pt x="7844" y="7514"/>
                  </a:lnTo>
                  <a:lnTo>
                    <a:pt x="7842" y="7484"/>
                  </a:lnTo>
                  <a:lnTo>
                    <a:pt x="7840" y="7452"/>
                  </a:lnTo>
                  <a:lnTo>
                    <a:pt x="7836" y="7421"/>
                  </a:lnTo>
                  <a:lnTo>
                    <a:pt x="7830" y="7389"/>
                  </a:lnTo>
                  <a:lnTo>
                    <a:pt x="7830" y="7389"/>
                  </a:lnTo>
                  <a:lnTo>
                    <a:pt x="7822" y="7358"/>
                  </a:lnTo>
                  <a:lnTo>
                    <a:pt x="7813" y="7328"/>
                  </a:lnTo>
                  <a:lnTo>
                    <a:pt x="7803" y="7298"/>
                  </a:lnTo>
                  <a:lnTo>
                    <a:pt x="7791" y="7269"/>
                  </a:lnTo>
                  <a:lnTo>
                    <a:pt x="7778" y="7241"/>
                  </a:lnTo>
                  <a:lnTo>
                    <a:pt x="7763" y="7214"/>
                  </a:lnTo>
                  <a:lnTo>
                    <a:pt x="7748" y="7188"/>
                  </a:lnTo>
                  <a:lnTo>
                    <a:pt x="7731" y="7163"/>
                  </a:lnTo>
                  <a:lnTo>
                    <a:pt x="7713" y="7138"/>
                  </a:lnTo>
                  <a:lnTo>
                    <a:pt x="7694" y="7115"/>
                  </a:lnTo>
                  <a:lnTo>
                    <a:pt x="7674" y="7092"/>
                  </a:lnTo>
                  <a:lnTo>
                    <a:pt x="7652" y="7071"/>
                  </a:lnTo>
                  <a:lnTo>
                    <a:pt x="7631" y="7051"/>
                  </a:lnTo>
                  <a:lnTo>
                    <a:pt x="7607" y="7032"/>
                  </a:lnTo>
                  <a:lnTo>
                    <a:pt x="7584" y="7014"/>
                  </a:lnTo>
                  <a:lnTo>
                    <a:pt x="7559" y="6997"/>
                  </a:lnTo>
                  <a:lnTo>
                    <a:pt x="7534" y="6981"/>
                  </a:lnTo>
                  <a:lnTo>
                    <a:pt x="7507" y="6966"/>
                  </a:lnTo>
                  <a:lnTo>
                    <a:pt x="7481" y="6954"/>
                  </a:lnTo>
                  <a:lnTo>
                    <a:pt x="7453" y="6942"/>
                  </a:lnTo>
                  <a:lnTo>
                    <a:pt x="7424" y="6931"/>
                  </a:lnTo>
                  <a:lnTo>
                    <a:pt x="7396" y="6922"/>
                  </a:lnTo>
                  <a:lnTo>
                    <a:pt x="7366" y="6915"/>
                  </a:lnTo>
                  <a:lnTo>
                    <a:pt x="7337" y="6908"/>
                  </a:lnTo>
                  <a:lnTo>
                    <a:pt x="7307" y="6903"/>
                  </a:lnTo>
                  <a:lnTo>
                    <a:pt x="7277" y="6900"/>
                  </a:lnTo>
                  <a:lnTo>
                    <a:pt x="7245" y="6898"/>
                  </a:lnTo>
                  <a:lnTo>
                    <a:pt x="7215" y="6897"/>
                  </a:lnTo>
                  <a:lnTo>
                    <a:pt x="7184" y="6898"/>
                  </a:lnTo>
                  <a:lnTo>
                    <a:pt x="7152" y="6901"/>
                  </a:lnTo>
                  <a:lnTo>
                    <a:pt x="7121" y="6906"/>
                  </a:lnTo>
                  <a:lnTo>
                    <a:pt x="7089" y="6912"/>
                  </a:lnTo>
                  <a:lnTo>
                    <a:pt x="5040" y="7354"/>
                  </a:lnTo>
                  <a:lnTo>
                    <a:pt x="5040" y="7354"/>
                  </a:lnTo>
                  <a:lnTo>
                    <a:pt x="5015" y="7360"/>
                  </a:lnTo>
                  <a:lnTo>
                    <a:pt x="4991" y="7367"/>
                  </a:lnTo>
                  <a:lnTo>
                    <a:pt x="4967" y="7374"/>
                  </a:lnTo>
                  <a:lnTo>
                    <a:pt x="4945" y="7383"/>
                  </a:lnTo>
                  <a:lnTo>
                    <a:pt x="4922" y="7392"/>
                  </a:lnTo>
                  <a:lnTo>
                    <a:pt x="4899" y="7403"/>
                  </a:lnTo>
                  <a:lnTo>
                    <a:pt x="4878" y="7413"/>
                  </a:lnTo>
                  <a:lnTo>
                    <a:pt x="4856" y="7426"/>
                  </a:lnTo>
                  <a:lnTo>
                    <a:pt x="4836" y="7439"/>
                  </a:lnTo>
                  <a:lnTo>
                    <a:pt x="4816" y="7451"/>
                  </a:lnTo>
                  <a:lnTo>
                    <a:pt x="4797" y="7466"/>
                  </a:lnTo>
                  <a:lnTo>
                    <a:pt x="4778" y="7480"/>
                  </a:lnTo>
                  <a:lnTo>
                    <a:pt x="4761" y="7496"/>
                  </a:lnTo>
                  <a:lnTo>
                    <a:pt x="4743" y="7512"/>
                  </a:lnTo>
                  <a:lnTo>
                    <a:pt x="4727" y="7529"/>
                  </a:lnTo>
                  <a:lnTo>
                    <a:pt x="4710" y="7546"/>
                  </a:lnTo>
                  <a:lnTo>
                    <a:pt x="4695" y="7563"/>
                  </a:lnTo>
                  <a:lnTo>
                    <a:pt x="4680" y="7582"/>
                  </a:lnTo>
                  <a:lnTo>
                    <a:pt x="4666" y="7601"/>
                  </a:lnTo>
                  <a:lnTo>
                    <a:pt x="4652" y="7621"/>
                  </a:lnTo>
                  <a:lnTo>
                    <a:pt x="4640" y="7641"/>
                  </a:lnTo>
                  <a:lnTo>
                    <a:pt x="4628" y="7661"/>
                  </a:lnTo>
                  <a:lnTo>
                    <a:pt x="4617" y="7682"/>
                  </a:lnTo>
                  <a:lnTo>
                    <a:pt x="4607" y="7703"/>
                  </a:lnTo>
                  <a:lnTo>
                    <a:pt x="4598" y="7724"/>
                  </a:lnTo>
                  <a:lnTo>
                    <a:pt x="4589" y="7747"/>
                  </a:lnTo>
                  <a:lnTo>
                    <a:pt x="4582" y="7770"/>
                  </a:lnTo>
                  <a:lnTo>
                    <a:pt x="4574" y="7792"/>
                  </a:lnTo>
                  <a:lnTo>
                    <a:pt x="4569" y="7815"/>
                  </a:lnTo>
                  <a:lnTo>
                    <a:pt x="4563" y="7839"/>
                  </a:lnTo>
                  <a:lnTo>
                    <a:pt x="4559" y="7862"/>
                  </a:lnTo>
                  <a:lnTo>
                    <a:pt x="4555" y="7886"/>
                  </a:lnTo>
                  <a:lnTo>
                    <a:pt x="4555" y="7886"/>
                  </a:lnTo>
                  <a:lnTo>
                    <a:pt x="4553" y="7903"/>
                  </a:lnTo>
                  <a:lnTo>
                    <a:pt x="4550" y="7921"/>
                  </a:lnTo>
                  <a:lnTo>
                    <a:pt x="4549" y="7941"/>
                  </a:lnTo>
                  <a:lnTo>
                    <a:pt x="4548" y="7964"/>
                  </a:lnTo>
                  <a:lnTo>
                    <a:pt x="4548" y="7967"/>
                  </a:lnTo>
                  <a:lnTo>
                    <a:pt x="4548" y="7967"/>
                  </a:lnTo>
                  <a:lnTo>
                    <a:pt x="4548" y="7970"/>
                  </a:lnTo>
                  <a:lnTo>
                    <a:pt x="4548" y="10120"/>
                  </a:lnTo>
                  <a:lnTo>
                    <a:pt x="3302" y="10120"/>
                  </a:lnTo>
                  <a:lnTo>
                    <a:pt x="3302" y="7964"/>
                  </a:lnTo>
                  <a:lnTo>
                    <a:pt x="3302" y="7964"/>
                  </a:lnTo>
                  <a:lnTo>
                    <a:pt x="3301" y="7945"/>
                  </a:lnTo>
                  <a:lnTo>
                    <a:pt x="3301" y="7945"/>
                  </a:lnTo>
                  <a:lnTo>
                    <a:pt x="3300" y="7925"/>
                  </a:lnTo>
                  <a:lnTo>
                    <a:pt x="3300" y="7925"/>
                  </a:lnTo>
                  <a:lnTo>
                    <a:pt x="3297" y="7899"/>
                  </a:lnTo>
                  <a:lnTo>
                    <a:pt x="3294" y="7877"/>
                  </a:lnTo>
                  <a:lnTo>
                    <a:pt x="3294" y="7877"/>
                  </a:lnTo>
                  <a:lnTo>
                    <a:pt x="3289" y="7844"/>
                  </a:lnTo>
                  <a:lnTo>
                    <a:pt x="3281" y="7811"/>
                  </a:lnTo>
                  <a:lnTo>
                    <a:pt x="3272" y="7778"/>
                  </a:lnTo>
                  <a:lnTo>
                    <a:pt x="3261" y="7747"/>
                  </a:lnTo>
                  <a:lnTo>
                    <a:pt x="3248" y="7716"/>
                  </a:lnTo>
                  <a:lnTo>
                    <a:pt x="3234" y="7684"/>
                  </a:lnTo>
                  <a:lnTo>
                    <a:pt x="3219" y="7655"/>
                  </a:lnTo>
                  <a:lnTo>
                    <a:pt x="3202" y="7626"/>
                  </a:lnTo>
                  <a:lnTo>
                    <a:pt x="3183" y="7597"/>
                  </a:lnTo>
                  <a:lnTo>
                    <a:pt x="3163" y="7571"/>
                  </a:lnTo>
                  <a:lnTo>
                    <a:pt x="3140" y="7544"/>
                  </a:lnTo>
                  <a:lnTo>
                    <a:pt x="3116" y="7519"/>
                  </a:lnTo>
                  <a:lnTo>
                    <a:pt x="3091" y="7495"/>
                  </a:lnTo>
                  <a:lnTo>
                    <a:pt x="3063" y="7473"/>
                  </a:lnTo>
                  <a:lnTo>
                    <a:pt x="3035" y="7451"/>
                  </a:lnTo>
                  <a:lnTo>
                    <a:pt x="3005" y="7432"/>
                  </a:lnTo>
                  <a:lnTo>
                    <a:pt x="2281" y="6989"/>
                  </a:lnTo>
                  <a:lnTo>
                    <a:pt x="7350" y="5912"/>
                  </a:lnTo>
                  <a:lnTo>
                    <a:pt x="7350" y="5912"/>
                  </a:lnTo>
                  <a:lnTo>
                    <a:pt x="7381" y="5905"/>
                  </a:lnTo>
                  <a:lnTo>
                    <a:pt x="7412" y="5896"/>
                  </a:lnTo>
                  <a:lnTo>
                    <a:pt x="7442" y="5885"/>
                  </a:lnTo>
                  <a:lnTo>
                    <a:pt x="7471" y="5873"/>
                  </a:lnTo>
                  <a:lnTo>
                    <a:pt x="7498" y="5861"/>
                  </a:lnTo>
                  <a:lnTo>
                    <a:pt x="7526" y="5846"/>
                  </a:lnTo>
                  <a:lnTo>
                    <a:pt x="7551" y="5831"/>
                  </a:lnTo>
                  <a:lnTo>
                    <a:pt x="7578" y="5813"/>
                  </a:lnTo>
                  <a:lnTo>
                    <a:pt x="7602" y="5795"/>
                  </a:lnTo>
                  <a:lnTo>
                    <a:pt x="7626" y="5776"/>
                  </a:lnTo>
                  <a:lnTo>
                    <a:pt x="7647" y="5756"/>
                  </a:lnTo>
                  <a:lnTo>
                    <a:pt x="7668" y="5735"/>
                  </a:lnTo>
                  <a:lnTo>
                    <a:pt x="7689" y="5714"/>
                  </a:lnTo>
                  <a:lnTo>
                    <a:pt x="7709" y="5691"/>
                  </a:lnTo>
                  <a:lnTo>
                    <a:pt x="7726" y="5667"/>
                  </a:lnTo>
                  <a:lnTo>
                    <a:pt x="7743" y="5642"/>
                  </a:lnTo>
                  <a:lnTo>
                    <a:pt x="7759" y="5617"/>
                  </a:lnTo>
                  <a:lnTo>
                    <a:pt x="7773" y="5590"/>
                  </a:lnTo>
                  <a:lnTo>
                    <a:pt x="7787" y="5564"/>
                  </a:lnTo>
                  <a:lnTo>
                    <a:pt x="7798" y="5536"/>
                  </a:lnTo>
                  <a:lnTo>
                    <a:pt x="7810" y="5508"/>
                  </a:lnTo>
                  <a:lnTo>
                    <a:pt x="7818" y="5479"/>
                  </a:lnTo>
                  <a:lnTo>
                    <a:pt x="7826" y="5450"/>
                  </a:lnTo>
                  <a:lnTo>
                    <a:pt x="7832" y="5420"/>
                  </a:lnTo>
                  <a:lnTo>
                    <a:pt x="7837" y="5390"/>
                  </a:lnTo>
                  <a:lnTo>
                    <a:pt x="7841" y="5360"/>
                  </a:lnTo>
                  <a:lnTo>
                    <a:pt x="7844" y="5330"/>
                  </a:lnTo>
                  <a:lnTo>
                    <a:pt x="7844" y="5298"/>
                  </a:lnTo>
                  <a:lnTo>
                    <a:pt x="7844" y="5268"/>
                  </a:lnTo>
                  <a:lnTo>
                    <a:pt x="7840" y="5236"/>
                  </a:lnTo>
                  <a:lnTo>
                    <a:pt x="7836" y="5205"/>
                  </a:lnTo>
                  <a:lnTo>
                    <a:pt x="7830" y="5173"/>
                  </a:lnTo>
                  <a:lnTo>
                    <a:pt x="7830" y="5173"/>
                  </a:lnTo>
                  <a:close/>
                </a:path>
              </a:pathLst>
            </a:custGeom>
            <a:solidFill>
              <a:schemeClr val="accent1"/>
            </a:solidFill>
            <a:ln>
              <a:solidFill>
                <a:schemeClr val="accent1">
                  <a:lumMod val="60000"/>
                  <a:lumOff val="40000"/>
                </a:schemeClr>
              </a:solidFill>
            </a:ln>
          </p:spPr>
          <p:txBody>
            <a:bodyPr vert="horz" wrap="square" lIns="91440" tIns="45720" rIns="91440" bIns="45720" numCol="1" anchor="t" anchorCtr="0" compatLnSpc="1"/>
            <a:lstStyle/>
            <a:p>
              <a:endParaRPr lang="zh-CN" altLang="en-US"/>
            </a:p>
          </p:txBody>
        </p:sp>
      </p:grpSp>
      <p:grpSp>
        <p:nvGrpSpPr>
          <p:cNvPr id="18" name="组合 17"/>
          <p:cNvGrpSpPr/>
          <p:nvPr/>
        </p:nvGrpSpPr>
        <p:grpSpPr>
          <a:xfrm>
            <a:off x="5480778" y="2700646"/>
            <a:ext cx="737035" cy="737035"/>
            <a:chOff x="5524252" y="2700646"/>
            <a:chExt cx="737035" cy="737035"/>
          </a:xfrm>
        </p:grpSpPr>
        <p:sp>
          <p:nvSpPr>
            <p:cNvPr id="19" name="椭圆 18"/>
            <p:cNvSpPr/>
            <p:nvPr/>
          </p:nvSpPr>
          <p:spPr>
            <a:xfrm>
              <a:off x="5524252" y="2700646"/>
              <a:ext cx="737035" cy="737035"/>
            </a:xfrm>
            <a:prstGeom prst="ellipse">
              <a:avLst/>
            </a:prstGeom>
            <a:solidFill>
              <a:schemeClr val="bg1"/>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20" name="Freeform 437"/>
            <p:cNvSpPr>
              <a:spLocks noEditPoints="1"/>
            </p:cNvSpPr>
            <p:nvPr/>
          </p:nvSpPr>
          <p:spPr bwMode="auto">
            <a:xfrm>
              <a:off x="5764879" y="2972770"/>
              <a:ext cx="255780" cy="192786"/>
            </a:xfrm>
            <a:custGeom>
              <a:avLst/>
              <a:gdLst>
                <a:gd name="T0" fmla="*/ 10567 w 15590"/>
                <a:gd name="T1" fmla="*/ 2192 h 11750"/>
                <a:gd name="T2" fmla="*/ 9195 w 15590"/>
                <a:gd name="T3" fmla="*/ 997 h 11750"/>
                <a:gd name="T4" fmla="*/ 7383 w 15590"/>
                <a:gd name="T5" fmla="*/ 716 h 11750"/>
                <a:gd name="T6" fmla="*/ 5655 w 15590"/>
                <a:gd name="T7" fmla="*/ 1479 h 11750"/>
                <a:gd name="T8" fmla="*/ 4645 w 15590"/>
                <a:gd name="T9" fmla="*/ 3039 h 11750"/>
                <a:gd name="T10" fmla="*/ 4552 w 15590"/>
                <a:gd name="T11" fmla="*/ 4348 h 11750"/>
                <a:gd name="T12" fmla="*/ 5358 w 15590"/>
                <a:gd name="T13" fmla="*/ 6919 h 11750"/>
                <a:gd name="T14" fmla="*/ 7800 w 15590"/>
                <a:gd name="T15" fmla="*/ 11750 h 11750"/>
                <a:gd name="T16" fmla="*/ 10293 w 15590"/>
                <a:gd name="T17" fmla="*/ 6795 h 11750"/>
                <a:gd name="T18" fmla="*/ 11063 w 15590"/>
                <a:gd name="T19" fmla="*/ 4224 h 11750"/>
                <a:gd name="T20" fmla="*/ 7567 w 15590"/>
                <a:gd name="T21" fmla="*/ 4830 h 11750"/>
                <a:gd name="T22" fmla="*/ 6877 w 15590"/>
                <a:gd name="T23" fmla="*/ 4068 h 11750"/>
                <a:gd name="T24" fmla="*/ 7279 w 15590"/>
                <a:gd name="T25" fmla="*/ 3150 h 11750"/>
                <a:gd name="T26" fmla="*/ 8285 w 15590"/>
                <a:gd name="T27" fmla="*/ 3126 h 11750"/>
                <a:gd name="T28" fmla="*/ 8731 w 15590"/>
                <a:gd name="T29" fmla="*/ 4020 h 11750"/>
                <a:gd name="T30" fmla="*/ 8078 w 15590"/>
                <a:gd name="T31" fmla="*/ 4817 h 11750"/>
                <a:gd name="T32" fmla="*/ 13668 w 15590"/>
                <a:gd name="T33" fmla="*/ 7499 h 11750"/>
                <a:gd name="T34" fmla="*/ 13140 w 15590"/>
                <a:gd name="T35" fmla="*/ 7259 h 11750"/>
                <a:gd name="T36" fmla="*/ 13146 w 15590"/>
                <a:gd name="T37" fmla="*/ 6653 h 11750"/>
                <a:gd name="T38" fmla="*/ 14262 w 15590"/>
                <a:gd name="T39" fmla="*/ 5058 h 11750"/>
                <a:gd name="T40" fmla="*/ 14414 w 15590"/>
                <a:gd name="T41" fmla="*/ 2950 h 11750"/>
                <a:gd name="T42" fmla="*/ 13414 w 15590"/>
                <a:gd name="T43" fmla="*/ 1123 h 11750"/>
                <a:gd name="T44" fmla="*/ 13055 w 15590"/>
                <a:gd name="T45" fmla="*/ 393 h 11750"/>
                <a:gd name="T46" fmla="*/ 13501 w 15590"/>
                <a:gd name="T47" fmla="*/ 8 h 11750"/>
                <a:gd name="T48" fmla="*/ 14273 w 15590"/>
                <a:gd name="T49" fmla="*/ 441 h 11750"/>
                <a:gd name="T50" fmla="*/ 15358 w 15590"/>
                <a:gd name="T51" fmla="*/ 2268 h 11750"/>
                <a:gd name="T52" fmla="*/ 15424 w 15590"/>
                <a:gd name="T53" fmla="*/ 5002 h 11750"/>
                <a:gd name="T54" fmla="*/ 14356 w 15590"/>
                <a:gd name="T55" fmla="*/ 6962 h 11750"/>
                <a:gd name="T56" fmla="*/ 12130 w 15590"/>
                <a:gd name="T57" fmla="*/ 6024 h 11750"/>
                <a:gd name="T58" fmla="*/ 11638 w 15590"/>
                <a:gd name="T59" fmla="*/ 5755 h 11750"/>
                <a:gd name="T60" fmla="*/ 11700 w 15590"/>
                <a:gd name="T61" fmla="*/ 5195 h 11750"/>
                <a:gd name="T62" fmla="*/ 12346 w 15590"/>
                <a:gd name="T63" fmla="*/ 4276 h 11750"/>
                <a:gd name="T64" fmla="*/ 12370 w 15590"/>
                <a:gd name="T65" fmla="*/ 3300 h 11750"/>
                <a:gd name="T66" fmla="*/ 11738 w 15590"/>
                <a:gd name="T67" fmla="*/ 2347 h 11750"/>
                <a:gd name="T68" fmla="*/ 11602 w 15590"/>
                <a:gd name="T69" fmla="*/ 1802 h 11750"/>
                <a:gd name="T70" fmla="*/ 12072 w 15590"/>
                <a:gd name="T71" fmla="*/ 1481 h 11750"/>
                <a:gd name="T72" fmla="*/ 12837 w 15590"/>
                <a:gd name="T73" fmla="*/ 2022 h 11750"/>
                <a:gd name="T74" fmla="*/ 13438 w 15590"/>
                <a:gd name="T75" fmla="*/ 3486 h 11750"/>
                <a:gd name="T76" fmla="*/ 13138 w 15590"/>
                <a:gd name="T77" fmla="*/ 5020 h 11750"/>
                <a:gd name="T78" fmla="*/ 2508 w 15590"/>
                <a:gd name="T79" fmla="*/ 6775 h 11750"/>
                <a:gd name="T80" fmla="*/ 2380 w 15590"/>
                <a:gd name="T81" fmla="*/ 7344 h 11750"/>
                <a:gd name="T82" fmla="*/ 1793 w 15590"/>
                <a:gd name="T83" fmla="*/ 7461 h 11750"/>
                <a:gd name="T84" fmla="*/ 891 w 15590"/>
                <a:gd name="T85" fmla="*/ 6536 h 11750"/>
                <a:gd name="T86" fmla="*/ 6 w 15590"/>
                <a:gd name="T87" fmla="*/ 3976 h 11750"/>
                <a:gd name="T88" fmla="*/ 663 w 15590"/>
                <a:gd name="T89" fmla="*/ 1306 h 11750"/>
                <a:gd name="T90" fmla="*/ 1691 w 15590"/>
                <a:gd name="T91" fmla="*/ 88 h 11750"/>
                <a:gd name="T92" fmla="*/ 2317 w 15590"/>
                <a:gd name="T93" fmla="*/ 94 h 11750"/>
                <a:gd name="T94" fmla="*/ 2540 w 15590"/>
                <a:gd name="T95" fmla="*/ 621 h 11750"/>
                <a:gd name="T96" fmla="*/ 1701 w 15590"/>
                <a:gd name="T97" fmla="*/ 1705 h 11750"/>
                <a:gd name="T98" fmla="*/ 1092 w 15590"/>
                <a:gd name="T99" fmla="*/ 3746 h 11750"/>
                <a:gd name="T100" fmla="*/ 1701 w 15590"/>
                <a:gd name="T101" fmla="*/ 5788 h 11750"/>
                <a:gd name="T102" fmla="*/ 3377 w 15590"/>
                <a:gd name="T103" fmla="*/ 2915 h 11750"/>
                <a:gd name="T104" fmla="*/ 3166 w 15590"/>
                <a:gd name="T105" fmla="*/ 3872 h 11750"/>
                <a:gd name="T106" fmla="*/ 3518 w 15590"/>
                <a:gd name="T107" fmla="*/ 4796 h 11750"/>
                <a:gd name="T108" fmla="*/ 4015 w 15590"/>
                <a:gd name="T109" fmla="*/ 5526 h 11750"/>
                <a:gd name="T110" fmla="*/ 3703 w 15590"/>
                <a:gd name="T111" fmla="*/ 5986 h 11750"/>
                <a:gd name="T112" fmla="*/ 3143 w 15590"/>
                <a:gd name="T113" fmla="*/ 5884 h 11750"/>
                <a:gd name="T114" fmla="*/ 2253 w 15590"/>
                <a:gd name="T115" fmla="*/ 4528 h 11750"/>
                <a:gd name="T116" fmla="*/ 2253 w 15590"/>
                <a:gd name="T117" fmla="*/ 2969 h 11750"/>
                <a:gd name="T118" fmla="*/ 3143 w 15590"/>
                <a:gd name="T119" fmla="*/ 1614 h 11750"/>
                <a:gd name="T120" fmla="*/ 3719 w 15590"/>
                <a:gd name="T121" fmla="*/ 1522 h 11750"/>
                <a:gd name="T122" fmla="*/ 4021 w 15590"/>
                <a:gd name="T123" fmla="*/ 1993 h 1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590" h="11750">
                  <a:moveTo>
                    <a:pt x="11074" y="3818"/>
                  </a:moveTo>
                  <a:lnTo>
                    <a:pt x="11074" y="3818"/>
                  </a:lnTo>
                  <a:lnTo>
                    <a:pt x="11070" y="3736"/>
                  </a:lnTo>
                  <a:lnTo>
                    <a:pt x="11065" y="3655"/>
                  </a:lnTo>
                  <a:lnTo>
                    <a:pt x="11058" y="3576"/>
                  </a:lnTo>
                  <a:lnTo>
                    <a:pt x="11048" y="3495"/>
                  </a:lnTo>
                  <a:lnTo>
                    <a:pt x="11036" y="3417"/>
                  </a:lnTo>
                  <a:lnTo>
                    <a:pt x="11023" y="3339"/>
                  </a:lnTo>
                  <a:lnTo>
                    <a:pt x="11008" y="3261"/>
                  </a:lnTo>
                  <a:lnTo>
                    <a:pt x="10990" y="3184"/>
                  </a:lnTo>
                  <a:lnTo>
                    <a:pt x="10971" y="3109"/>
                  </a:lnTo>
                  <a:lnTo>
                    <a:pt x="10950" y="3033"/>
                  </a:lnTo>
                  <a:lnTo>
                    <a:pt x="10927" y="2958"/>
                  </a:lnTo>
                  <a:lnTo>
                    <a:pt x="10903" y="2883"/>
                  </a:lnTo>
                  <a:lnTo>
                    <a:pt x="10877" y="2810"/>
                  </a:lnTo>
                  <a:lnTo>
                    <a:pt x="10849" y="2739"/>
                  </a:lnTo>
                  <a:lnTo>
                    <a:pt x="10820" y="2667"/>
                  </a:lnTo>
                  <a:lnTo>
                    <a:pt x="10788" y="2596"/>
                  </a:lnTo>
                  <a:lnTo>
                    <a:pt x="10756" y="2527"/>
                  </a:lnTo>
                  <a:lnTo>
                    <a:pt x="10720" y="2458"/>
                  </a:lnTo>
                  <a:lnTo>
                    <a:pt x="10685" y="2390"/>
                  </a:lnTo>
                  <a:lnTo>
                    <a:pt x="10647" y="2323"/>
                  </a:lnTo>
                  <a:lnTo>
                    <a:pt x="10607" y="2256"/>
                  </a:lnTo>
                  <a:lnTo>
                    <a:pt x="10567" y="2192"/>
                  </a:lnTo>
                  <a:lnTo>
                    <a:pt x="10525" y="2128"/>
                  </a:lnTo>
                  <a:lnTo>
                    <a:pt x="10481" y="2065"/>
                  </a:lnTo>
                  <a:lnTo>
                    <a:pt x="10436" y="2003"/>
                  </a:lnTo>
                  <a:lnTo>
                    <a:pt x="10389" y="1943"/>
                  </a:lnTo>
                  <a:lnTo>
                    <a:pt x="10341" y="1884"/>
                  </a:lnTo>
                  <a:lnTo>
                    <a:pt x="10292" y="1824"/>
                  </a:lnTo>
                  <a:lnTo>
                    <a:pt x="10241" y="1768"/>
                  </a:lnTo>
                  <a:lnTo>
                    <a:pt x="10189" y="1711"/>
                  </a:lnTo>
                  <a:lnTo>
                    <a:pt x="10136" y="1657"/>
                  </a:lnTo>
                  <a:lnTo>
                    <a:pt x="10081" y="1603"/>
                  </a:lnTo>
                  <a:lnTo>
                    <a:pt x="10025" y="1551"/>
                  </a:lnTo>
                  <a:lnTo>
                    <a:pt x="9969" y="1500"/>
                  </a:lnTo>
                  <a:lnTo>
                    <a:pt x="9909" y="1450"/>
                  </a:lnTo>
                  <a:lnTo>
                    <a:pt x="9850" y="1401"/>
                  </a:lnTo>
                  <a:lnTo>
                    <a:pt x="9790" y="1355"/>
                  </a:lnTo>
                  <a:lnTo>
                    <a:pt x="9728" y="1309"/>
                  </a:lnTo>
                  <a:lnTo>
                    <a:pt x="9665" y="1265"/>
                  </a:lnTo>
                  <a:lnTo>
                    <a:pt x="9601" y="1223"/>
                  </a:lnTo>
                  <a:lnTo>
                    <a:pt x="9535" y="1181"/>
                  </a:lnTo>
                  <a:lnTo>
                    <a:pt x="9470" y="1142"/>
                  </a:lnTo>
                  <a:lnTo>
                    <a:pt x="9403" y="1103"/>
                  </a:lnTo>
                  <a:lnTo>
                    <a:pt x="9335" y="1066"/>
                  </a:lnTo>
                  <a:lnTo>
                    <a:pt x="9266" y="1031"/>
                  </a:lnTo>
                  <a:lnTo>
                    <a:pt x="9195" y="997"/>
                  </a:lnTo>
                  <a:lnTo>
                    <a:pt x="9125" y="966"/>
                  </a:lnTo>
                  <a:lnTo>
                    <a:pt x="9053" y="936"/>
                  </a:lnTo>
                  <a:lnTo>
                    <a:pt x="8980" y="907"/>
                  </a:lnTo>
                  <a:lnTo>
                    <a:pt x="8907" y="880"/>
                  </a:lnTo>
                  <a:lnTo>
                    <a:pt x="8831" y="855"/>
                  </a:lnTo>
                  <a:lnTo>
                    <a:pt x="8757" y="831"/>
                  </a:lnTo>
                  <a:lnTo>
                    <a:pt x="8680" y="808"/>
                  </a:lnTo>
                  <a:lnTo>
                    <a:pt x="8605" y="789"/>
                  </a:lnTo>
                  <a:lnTo>
                    <a:pt x="8527" y="771"/>
                  </a:lnTo>
                  <a:lnTo>
                    <a:pt x="8449" y="754"/>
                  </a:lnTo>
                  <a:lnTo>
                    <a:pt x="8369" y="739"/>
                  </a:lnTo>
                  <a:lnTo>
                    <a:pt x="8290" y="727"/>
                  </a:lnTo>
                  <a:lnTo>
                    <a:pt x="8211" y="716"/>
                  </a:lnTo>
                  <a:lnTo>
                    <a:pt x="8130" y="708"/>
                  </a:lnTo>
                  <a:lnTo>
                    <a:pt x="8048" y="700"/>
                  </a:lnTo>
                  <a:lnTo>
                    <a:pt x="7966" y="695"/>
                  </a:lnTo>
                  <a:lnTo>
                    <a:pt x="7884" y="693"/>
                  </a:lnTo>
                  <a:lnTo>
                    <a:pt x="7801" y="691"/>
                  </a:lnTo>
                  <a:lnTo>
                    <a:pt x="7801" y="691"/>
                  </a:lnTo>
                  <a:lnTo>
                    <a:pt x="7716" y="693"/>
                  </a:lnTo>
                  <a:lnTo>
                    <a:pt x="7633" y="695"/>
                  </a:lnTo>
                  <a:lnTo>
                    <a:pt x="7548" y="700"/>
                  </a:lnTo>
                  <a:lnTo>
                    <a:pt x="7465" y="708"/>
                  </a:lnTo>
                  <a:lnTo>
                    <a:pt x="7383" y="716"/>
                  </a:lnTo>
                  <a:lnTo>
                    <a:pt x="7301" y="728"/>
                  </a:lnTo>
                  <a:lnTo>
                    <a:pt x="7221" y="742"/>
                  </a:lnTo>
                  <a:lnTo>
                    <a:pt x="7140" y="757"/>
                  </a:lnTo>
                  <a:lnTo>
                    <a:pt x="7061" y="774"/>
                  </a:lnTo>
                  <a:lnTo>
                    <a:pt x="6981" y="793"/>
                  </a:lnTo>
                  <a:lnTo>
                    <a:pt x="6903" y="813"/>
                  </a:lnTo>
                  <a:lnTo>
                    <a:pt x="6825" y="836"/>
                  </a:lnTo>
                  <a:lnTo>
                    <a:pt x="6750" y="861"/>
                  </a:lnTo>
                  <a:lnTo>
                    <a:pt x="6673" y="888"/>
                  </a:lnTo>
                  <a:lnTo>
                    <a:pt x="6599" y="915"/>
                  </a:lnTo>
                  <a:lnTo>
                    <a:pt x="6524" y="946"/>
                  </a:lnTo>
                  <a:lnTo>
                    <a:pt x="6451" y="977"/>
                  </a:lnTo>
                  <a:lnTo>
                    <a:pt x="6380" y="1010"/>
                  </a:lnTo>
                  <a:lnTo>
                    <a:pt x="6308" y="1045"/>
                  </a:lnTo>
                  <a:lnTo>
                    <a:pt x="6237" y="1082"/>
                  </a:lnTo>
                  <a:lnTo>
                    <a:pt x="6169" y="1119"/>
                  </a:lnTo>
                  <a:lnTo>
                    <a:pt x="6100" y="1160"/>
                  </a:lnTo>
                  <a:lnTo>
                    <a:pt x="6033" y="1200"/>
                  </a:lnTo>
                  <a:lnTo>
                    <a:pt x="5968" y="1243"/>
                  </a:lnTo>
                  <a:lnTo>
                    <a:pt x="5902" y="1288"/>
                  </a:lnTo>
                  <a:lnTo>
                    <a:pt x="5839" y="1333"/>
                  </a:lnTo>
                  <a:lnTo>
                    <a:pt x="5776" y="1381"/>
                  </a:lnTo>
                  <a:lnTo>
                    <a:pt x="5715" y="1429"/>
                  </a:lnTo>
                  <a:lnTo>
                    <a:pt x="5655" y="1479"/>
                  </a:lnTo>
                  <a:lnTo>
                    <a:pt x="5596" y="1531"/>
                  </a:lnTo>
                  <a:lnTo>
                    <a:pt x="5538" y="1584"/>
                  </a:lnTo>
                  <a:lnTo>
                    <a:pt x="5482" y="1638"/>
                  </a:lnTo>
                  <a:lnTo>
                    <a:pt x="5427" y="1694"/>
                  </a:lnTo>
                  <a:lnTo>
                    <a:pt x="5373" y="1750"/>
                  </a:lnTo>
                  <a:lnTo>
                    <a:pt x="5322" y="1808"/>
                  </a:lnTo>
                  <a:lnTo>
                    <a:pt x="5270" y="1869"/>
                  </a:lnTo>
                  <a:lnTo>
                    <a:pt x="5221" y="1929"/>
                  </a:lnTo>
                  <a:lnTo>
                    <a:pt x="5173" y="1991"/>
                  </a:lnTo>
                  <a:lnTo>
                    <a:pt x="5127" y="2052"/>
                  </a:lnTo>
                  <a:lnTo>
                    <a:pt x="5081" y="2117"/>
                  </a:lnTo>
                  <a:lnTo>
                    <a:pt x="5038" y="2182"/>
                  </a:lnTo>
                  <a:lnTo>
                    <a:pt x="4997" y="2248"/>
                  </a:lnTo>
                  <a:lnTo>
                    <a:pt x="4956" y="2316"/>
                  </a:lnTo>
                  <a:lnTo>
                    <a:pt x="4917" y="2383"/>
                  </a:lnTo>
                  <a:lnTo>
                    <a:pt x="4880" y="2453"/>
                  </a:lnTo>
                  <a:lnTo>
                    <a:pt x="4844" y="2523"/>
                  </a:lnTo>
                  <a:lnTo>
                    <a:pt x="4812" y="2594"/>
                  </a:lnTo>
                  <a:lnTo>
                    <a:pt x="4779" y="2667"/>
                  </a:lnTo>
                  <a:lnTo>
                    <a:pt x="4749" y="2740"/>
                  </a:lnTo>
                  <a:lnTo>
                    <a:pt x="4721" y="2813"/>
                  </a:lnTo>
                  <a:lnTo>
                    <a:pt x="4693" y="2888"/>
                  </a:lnTo>
                  <a:lnTo>
                    <a:pt x="4669" y="2964"/>
                  </a:lnTo>
                  <a:lnTo>
                    <a:pt x="4645" y="3039"/>
                  </a:lnTo>
                  <a:lnTo>
                    <a:pt x="4624" y="3118"/>
                  </a:lnTo>
                  <a:lnTo>
                    <a:pt x="4605" y="3194"/>
                  </a:lnTo>
                  <a:lnTo>
                    <a:pt x="4588" y="3274"/>
                  </a:lnTo>
                  <a:lnTo>
                    <a:pt x="4572" y="3353"/>
                  </a:lnTo>
                  <a:lnTo>
                    <a:pt x="4559" y="3432"/>
                  </a:lnTo>
                  <a:lnTo>
                    <a:pt x="4547" y="3513"/>
                  </a:lnTo>
                  <a:lnTo>
                    <a:pt x="4538" y="3595"/>
                  </a:lnTo>
                  <a:lnTo>
                    <a:pt x="4531" y="3677"/>
                  </a:lnTo>
                  <a:lnTo>
                    <a:pt x="4526" y="3758"/>
                  </a:lnTo>
                  <a:lnTo>
                    <a:pt x="4522" y="3842"/>
                  </a:lnTo>
                  <a:lnTo>
                    <a:pt x="4521" y="3926"/>
                  </a:lnTo>
                  <a:lnTo>
                    <a:pt x="4521" y="3926"/>
                  </a:lnTo>
                  <a:lnTo>
                    <a:pt x="4522" y="3942"/>
                  </a:lnTo>
                  <a:lnTo>
                    <a:pt x="4522" y="3942"/>
                  </a:lnTo>
                  <a:lnTo>
                    <a:pt x="4521" y="3944"/>
                  </a:lnTo>
                  <a:lnTo>
                    <a:pt x="4521" y="3944"/>
                  </a:lnTo>
                  <a:lnTo>
                    <a:pt x="4522" y="4006"/>
                  </a:lnTo>
                  <a:lnTo>
                    <a:pt x="4526" y="4069"/>
                  </a:lnTo>
                  <a:lnTo>
                    <a:pt x="4530" y="4135"/>
                  </a:lnTo>
                  <a:lnTo>
                    <a:pt x="4536" y="4202"/>
                  </a:lnTo>
                  <a:lnTo>
                    <a:pt x="4536" y="4202"/>
                  </a:lnTo>
                  <a:lnTo>
                    <a:pt x="4543" y="4276"/>
                  </a:lnTo>
                  <a:lnTo>
                    <a:pt x="4552" y="4348"/>
                  </a:lnTo>
                  <a:lnTo>
                    <a:pt x="4552" y="4348"/>
                  </a:lnTo>
                  <a:lnTo>
                    <a:pt x="4562" y="4416"/>
                  </a:lnTo>
                  <a:lnTo>
                    <a:pt x="4574" y="4485"/>
                  </a:lnTo>
                  <a:lnTo>
                    <a:pt x="4574" y="4485"/>
                  </a:lnTo>
                  <a:lnTo>
                    <a:pt x="4584" y="4543"/>
                  </a:lnTo>
                  <a:lnTo>
                    <a:pt x="4589" y="4572"/>
                  </a:lnTo>
                  <a:lnTo>
                    <a:pt x="4594" y="4600"/>
                  </a:lnTo>
                  <a:lnTo>
                    <a:pt x="4594" y="4600"/>
                  </a:lnTo>
                  <a:lnTo>
                    <a:pt x="4618" y="4719"/>
                  </a:lnTo>
                  <a:lnTo>
                    <a:pt x="4645" y="4840"/>
                  </a:lnTo>
                  <a:lnTo>
                    <a:pt x="4676" y="4965"/>
                  </a:lnTo>
                  <a:lnTo>
                    <a:pt x="4708" y="5092"/>
                  </a:lnTo>
                  <a:lnTo>
                    <a:pt x="4745" y="5222"/>
                  </a:lnTo>
                  <a:lnTo>
                    <a:pt x="4784" y="5354"/>
                  </a:lnTo>
                  <a:lnTo>
                    <a:pt x="4826" y="5487"/>
                  </a:lnTo>
                  <a:lnTo>
                    <a:pt x="4870" y="5624"/>
                  </a:lnTo>
                  <a:lnTo>
                    <a:pt x="4915" y="5762"/>
                  </a:lnTo>
                  <a:lnTo>
                    <a:pt x="4964" y="5903"/>
                  </a:lnTo>
                  <a:lnTo>
                    <a:pt x="5014" y="6044"/>
                  </a:lnTo>
                  <a:lnTo>
                    <a:pt x="5067" y="6187"/>
                  </a:lnTo>
                  <a:lnTo>
                    <a:pt x="5123" y="6331"/>
                  </a:lnTo>
                  <a:lnTo>
                    <a:pt x="5179" y="6477"/>
                  </a:lnTo>
                  <a:lnTo>
                    <a:pt x="5237" y="6623"/>
                  </a:lnTo>
                  <a:lnTo>
                    <a:pt x="5297" y="6770"/>
                  </a:lnTo>
                  <a:lnTo>
                    <a:pt x="5358" y="6919"/>
                  </a:lnTo>
                  <a:lnTo>
                    <a:pt x="5421" y="7067"/>
                  </a:lnTo>
                  <a:lnTo>
                    <a:pt x="5484" y="7216"/>
                  </a:lnTo>
                  <a:lnTo>
                    <a:pt x="5550" y="7365"/>
                  </a:lnTo>
                  <a:lnTo>
                    <a:pt x="5615" y="7513"/>
                  </a:lnTo>
                  <a:lnTo>
                    <a:pt x="5683" y="7663"/>
                  </a:lnTo>
                  <a:lnTo>
                    <a:pt x="5750" y="7812"/>
                  </a:lnTo>
                  <a:lnTo>
                    <a:pt x="5819" y="7959"/>
                  </a:lnTo>
                  <a:lnTo>
                    <a:pt x="5956" y="8253"/>
                  </a:lnTo>
                  <a:lnTo>
                    <a:pt x="6096" y="8546"/>
                  </a:lnTo>
                  <a:lnTo>
                    <a:pt x="6237" y="8831"/>
                  </a:lnTo>
                  <a:lnTo>
                    <a:pt x="6376" y="9111"/>
                  </a:lnTo>
                  <a:lnTo>
                    <a:pt x="6514" y="9384"/>
                  </a:lnTo>
                  <a:lnTo>
                    <a:pt x="6650" y="9649"/>
                  </a:lnTo>
                  <a:lnTo>
                    <a:pt x="6783" y="9903"/>
                  </a:lnTo>
                  <a:lnTo>
                    <a:pt x="6911" y="10146"/>
                  </a:lnTo>
                  <a:lnTo>
                    <a:pt x="7036" y="10378"/>
                  </a:lnTo>
                  <a:lnTo>
                    <a:pt x="7153" y="10594"/>
                  </a:lnTo>
                  <a:lnTo>
                    <a:pt x="7264" y="10797"/>
                  </a:lnTo>
                  <a:lnTo>
                    <a:pt x="7366" y="10984"/>
                  </a:lnTo>
                  <a:lnTo>
                    <a:pt x="7544" y="11304"/>
                  </a:lnTo>
                  <a:lnTo>
                    <a:pt x="7682" y="11545"/>
                  </a:lnTo>
                  <a:lnTo>
                    <a:pt x="7769" y="11697"/>
                  </a:lnTo>
                  <a:lnTo>
                    <a:pt x="7800" y="11750"/>
                  </a:lnTo>
                  <a:lnTo>
                    <a:pt x="7800" y="11750"/>
                  </a:lnTo>
                  <a:lnTo>
                    <a:pt x="7830" y="11698"/>
                  </a:lnTo>
                  <a:lnTo>
                    <a:pt x="7917" y="11547"/>
                  </a:lnTo>
                  <a:lnTo>
                    <a:pt x="8053" y="11308"/>
                  </a:lnTo>
                  <a:lnTo>
                    <a:pt x="8231" y="10989"/>
                  </a:lnTo>
                  <a:lnTo>
                    <a:pt x="8333" y="10804"/>
                  </a:lnTo>
                  <a:lnTo>
                    <a:pt x="8444" y="10603"/>
                  </a:lnTo>
                  <a:lnTo>
                    <a:pt x="8561" y="10386"/>
                  </a:lnTo>
                  <a:lnTo>
                    <a:pt x="8683" y="10157"/>
                  </a:lnTo>
                  <a:lnTo>
                    <a:pt x="8811" y="9914"/>
                  </a:lnTo>
                  <a:lnTo>
                    <a:pt x="8943" y="9662"/>
                  </a:lnTo>
                  <a:lnTo>
                    <a:pt x="9078" y="9399"/>
                  </a:lnTo>
                  <a:lnTo>
                    <a:pt x="9217" y="9127"/>
                  </a:lnTo>
                  <a:lnTo>
                    <a:pt x="9355" y="8849"/>
                  </a:lnTo>
                  <a:lnTo>
                    <a:pt x="9495" y="8564"/>
                  </a:lnTo>
                  <a:lnTo>
                    <a:pt x="9635" y="8275"/>
                  </a:lnTo>
                  <a:lnTo>
                    <a:pt x="9772" y="7981"/>
                  </a:lnTo>
                  <a:lnTo>
                    <a:pt x="9840" y="7833"/>
                  </a:lnTo>
                  <a:lnTo>
                    <a:pt x="9908" y="7686"/>
                  </a:lnTo>
                  <a:lnTo>
                    <a:pt x="9975" y="7537"/>
                  </a:lnTo>
                  <a:lnTo>
                    <a:pt x="10042" y="7388"/>
                  </a:lnTo>
                  <a:lnTo>
                    <a:pt x="10106" y="7240"/>
                  </a:lnTo>
                  <a:lnTo>
                    <a:pt x="10170" y="7091"/>
                  </a:lnTo>
                  <a:lnTo>
                    <a:pt x="10233" y="6943"/>
                  </a:lnTo>
                  <a:lnTo>
                    <a:pt x="10293" y="6795"/>
                  </a:lnTo>
                  <a:lnTo>
                    <a:pt x="10354" y="6649"/>
                  </a:lnTo>
                  <a:lnTo>
                    <a:pt x="10412" y="6502"/>
                  </a:lnTo>
                  <a:lnTo>
                    <a:pt x="10469" y="6357"/>
                  </a:lnTo>
                  <a:lnTo>
                    <a:pt x="10524" y="6214"/>
                  </a:lnTo>
                  <a:lnTo>
                    <a:pt x="10577" y="6070"/>
                  </a:lnTo>
                  <a:lnTo>
                    <a:pt x="10627" y="5929"/>
                  </a:lnTo>
                  <a:lnTo>
                    <a:pt x="10676" y="5789"/>
                  </a:lnTo>
                  <a:lnTo>
                    <a:pt x="10723" y="5651"/>
                  </a:lnTo>
                  <a:lnTo>
                    <a:pt x="10767" y="5514"/>
                  </a:lnTo>
                  <a:lnTo>
                    <a:pt x="10809" y="5380"/>
                  </a:lnTo>
                  <a:lnTo>
                    <a:pt x="10848" y="5248"/>
                  </a:lnTo>
                  <a:lnTo>
                    <a:pt x="10884" y="5118"/>
                  </a:lnTo>
                  <a:lnTo>
                    <a:pt x="10918" y="4990"/>
                  </a:lnTo>
                  <a:lnTo>
                    <a:pt x="10948" y="4865"/>
                  </a:lnTo>
                  <a:lnTo>
                    <a:pt x="10977" y="4743"/>
                  </a:lnTo>
                  <a:lnTo>
                    <a:pt x="11001" y="4625"/>
                  </a:lnTo>
                  <a:lnTo>
                    <a:pt x="11001" y="4625"/>
                  </a:lnTo>
                  <a:lnTo>
                    <a:pt x="11014" y="4568"/>
                  </a:lnTo>
                  <a:lnTo>
                    <a:pt x="11024" y="4511"/>
                  </a:lnTo>
                  <a:lnTo>
                    <a:pt x="11034" y="4455"/>
                  </a:lnTo>
                  <a:lnTo>
                    <a:pt x="11043" y="4398"/>
                  </a:lnTo>
                  <a:lnTo>
                    <a:pt x="11050" y="4340"/>
                  </a:lnTo>
                  <a:lnTo>
                    <a:pt x="11058" y="4282"/>
                  </a:lnTo>
                  <a:lnTo>
                    <a:pt x="11063" y="4224"/>
                  </a:lnTo>
                  <a:lnTo>
                    <a:pt x="11068" y="4166"/>
                  </a:lnTo>
                  <a:lnTo>
                    <a:pt x="11068" y="4166"/>
                  </a:lnTo>
                  <a:lnTo>
                    <a:pt x="11070" y="4127"/>
                  </a:lnTo>
                  <a:lnTo>
                    <a:pt x="11070" y="4127"/>
                  </a:lnTo>
                  <a:lnTo>
                    <a:pt x="11077" y="4027"/>
                  </a:lnTo>
                  <a:lnTo>
                    <a:pt x="11079" y="3976"/>
                  </a:lnTo>
                  <a:lnTo>
                    <a:pt x="11081" y="3926"/>
                  </a:lnTo>
                  <a:lnTo>
                    <a:pt x="11081" y="3926"/>
                  </a:lnTo>
                  <a:lnTo>
                    <a:pt x="11079" y="3904"/>
                  </a:lnTo>
                  <a:lnTo>
                    <a:pt x="11078" y="3884"/>
                  </a:lnTo>
                  <a:lnTo>
                    <a:pt x="11078" y="3884"/>
                  </a:lnTo>
                  <a:lnTo>
                    <a:pt x="11079" y="3801"/>
                  </a:lnTo>
                  <a:lnTo>
                    <a:pt x="11081" y="3765"/>
                  </a:lnTo>
                  <a:lnTo>
                    <a:pt x="11081" y="3762"/>
                  </a:lnTo>
                  <a:lnTo>
                    <a:pt x="11079" y="3771"/>
                  </a:lnTo>
                  <a:lnTo>
                    <a:pt x="11074" y="3818"/>
                  </a:lnTo>
                  <a:lnTo>
                    <a:pt x="11074" y="3818"/>
                  </a:lnTo>
                  <a:close/>
                  <a:moveTo>
                    <a:pt x="7801" y="4859"/>
                  </a:moveTo>
                  <a:lnTo>
                    <a:pt x="7801" y="4859"/>
                  </a:lnTo>
                  <a:lnTo>
                    <a:pt x="7753" y="4858"/>
                  </a:lnTo>
                  <a:lnTo>
                    <a:pt x="7706" y="4855"/>
                  </a:lnTo>
                  <a:lnTo>
                    <a:pt x="7659" y="4849"/>
                  </a:lnTo>
                  <a:lnTo>
                    <a:pt x="7612" y="4840"/>
                  </a:lnTo>
                  <a:lnTo>
                    <a:pt x="7567" y="4830"/>
                  </a:lnTo>
                  <a:lnTo>
                    <a:pt x="7523" y="4817"/>
                  </a:lnTo>
                  <a:lnTo>
                    <a:pt x="7480" y="4802"/>
                  </a:lnTo>
                  <a:lnTo>
                    <a:pt x="7437" y="4786"/>
                  </a:lnTo>
                  <a:lnTo>
                    <a:pt x="7396" y="4767"/>
                  </a:lnTo>
                  <a:lnTo>
                    <a:pt x="7355" y="4747"/>
                  </a:lnTo>
                  <a:lnTo>
                    <a:pt x="7316" y="4724"/>
                  </a:lnTo>
                  <a:lnTo>
                    <a:pt x="7279" y="4700"/>
                  </a:lnTo>
                  <a:lnTo>
                    <a:pt x="7242" y="4674"/>
                  </a:lnTo>
                  <a:lnTo>
                    <a:pt x="7207" y="4646"/>
                  </a:lnTo>
                  <a:lnTo>
                    <a:pt x="7173" y="4617"/>
                  </a:lnTo>
                  <a:lnTo>
                    <a:pt x="7140" y="4586"/>
                  </a:lnTo>
                  <a:lnTo>
                    <a:pt x="7109" y="4553"/>
                  </a:lnTo>
                  <a:lnTo>
                    <a:pt x="7080" y="4520"/>
                  </a:lnTo>
                  <a:lnTo>
                    <a:pt x="7052" y="4485"/>
                  </a:lnTo>
                  <a:lnTo>
                    <a:pt x="7026" y="4447"/>
                  </a:lnTo>
                  <a:lnTo>
                    <a:pt x="7002" y="4409"/>
                  </a:lnTo>
                  <a:lnTo>
                    <a:pt x="6979" y="4370"/>
                  </a:lnTo>
                  <a:lnTo>
                    <a:pt x="6959" y="4330"/>
                  </a:lnTo>
                  <a:lnTo>
                    <a:pt x="6940" y="4289"/>
                  </a:lnTo>
                  <a:lnTo>
                    <a:pt x="6924" y="4247"/>
                  </a:lnTo>
                  <a:lnTo>
                    <a:pt x="6908" y="4203"/>
                  </a:lnTo>
                  <a:lnTo>
                    <a:pt x="6896" y="4159"/>
                  </a:lnTo>
                  <a:lnTo>
                    <a:pt x="6886" y="4114"/>
                  </a:lnTo>
                  <a:lnTo>
                    <a:pt x="6877" y="4068"/>
                  </a:lnTo>
                  <a:lnTo>
                    <a:pt x="6871" y="4020"/>
                  </a:lnTo>
                  <a:lnTo>
                    <a:pt x="6868" y="3974"/>
                  </a:lnTo>
                  <a:lnTo>
                    <a:pt x="6867" y="3926"/>
                  </a:lnTo>
                  <a:lnTo>
                    <a:pt x="6867" y="3926"/>
                  </a:lnTo>
                  <a:lnTo>
                    <a:pt x="6868" y="3877"/>
                  </a:lnTo>
                  <a:lnTo>
                    <a:pt x="6871" y="3830"/>
                  </a:lnTo>
                  <a:lnTo>
                    <a:pt x="6877" y="3784"/>
                  </a:lnTo>
                  <a:lnTo>
                    <a:pt x="6886" y="3737"/>
                  </a:lnTo>
                  <a:lnTo>
                    <a:pt x="6896" y="3692"/>
                  </a:lnTo>
                  <a:lnTo>
                    <a:pt x="6908" y="3648"/>
                  </a:lnTo>
                  <a:lnTo>
                    <a:pt x="6924" y="3604"/>
                  </a:lnTo>
                  <a:lnTo>
                    <a:pt x="6940" y="3562"/>
                  </a:lnTo>
                  <a:lnTo>
                    <a:pt x="6959" y="3520"/>
                  </a:lnTo>
                  <a:lnTo>
                    <a:pt x="6979" y="3480"/>
                  </a:lnTo>
                  <a:lnTo>
                    <a:pt x="7002" y="3441"/>
                  </a:lnTo>
                  <a:lnTo>
                    <a:pt x="7026" y="3403"/>
                  </a:lnTo>
                  <a:lnTo>
                    <a:pt x="7052" y="3367"/>
                  </a:lnTo>
                  <a:lnTo>
                    <a:pt x="7080" y="3330"/>
                  </a:lnTo>
                  <a:lnTo>
                    <a:pt x="7109" y="3298"/>
                  </a:lnTo>
                  <a:lnTo>
                    <a:pt x="7140" y="3265"/>
                  </a:lnTo>
                  <a:lnTo>
                    <a:pt x="7173" y="3233"/>
                  </a:lnTo>
                  <a:lnTo>
                    <a:pt x="7207" y="3204"/>
                  </a:lnTo>
                  <a:lnTo>
                    <a:pt x="7242" y="3177"/>
                  </a:lnTo>
                  <a:lnTo>
                    <a:pt x="7279" y="3150"/>
                  </a:lnTo>
                  <a:lnTo>
                    <a:pt x="7316" y="3126"/>
                  </a:lnTo>
                  <a:lnTo>
                    <a:pt x="7355" y="3104"/>
                  </a:lnTo>
                  <a:lnTo>
                    <a:pt x="7396" y="3084"/>
                  </a:lnTo>
                  <a:lnTo>
                    <a:pt x="7437" y="3065"/>
                  </a:lnTo>
                  <a:lnTo>
                    <a:pt x="7480" y="3047"/>
                  </a:lnTo>
                  <a:lnTo>
                    <a:pt x="7523" y="3033"/>
                  </a:lnTo>
                  <a:lnTo>
                    <a:pt x="7567" y="3021"/>
                  </a:lnTo>
                  <a:lnTo>
                    <a:pt x="7612" y="3009"/>
                  </a:lnTo>
                  <a:lnTo>
                    <a:pt x="7659" y="3002"/>
                  </a:lnTo>
                  <a:lnTo>
                    <a:pt x="7706" y="2995"/>
                  </a:lnTo>
                  <a:lnTo>
                    <a:pt x="7753" y="2992"/>
                  </a:lnTo>
                  <a:lnTo>
                    <a:pt x="7801" y="2990"/>
                  </a:lnTo>
                  <a:lnTo>
                    <a:pt x="7801" y="2990"/>
                  </a:lnTo>
                  <a:lnTo>
                    <a:pt x="7849" y="2992"/>
                  </a:lnTo>
                  <a:lnTo>
                    <a:pt x="7897" y="2995"/>
                  </a:lnTo>
                  <a:lnTo>
                    <a:pt x="7944" y="3002"/>
                  </a:lnTo>
                  <a:lnTo>
                    <a:pt x="7989" y="3009"/>
                  </a:lnTo>
                  <a:lnTo>
                    <a:pt x="8034" y="3021"/>
                  </a:lnTo>
                  <a:lnTo>
                    <a:pt x="8078" y="3033"/>
                  </a:lnTo>
                  <a:lnTo>
                    <a:pt x="8122" y="3047"/>
                  </a:lnTo>
                  <a:lnTo>
                    <a:pt x="8164" y="3065"/>
                  </a:lnTo>
                  <a:lnTo>
                    <a:pt x="8206" y="3084"/>
                  </a:lnTo>
                  <a:lnTo>
                    <a:pt x="8246" y="3104"/>
                  </a:lnTo>
                  <a:lnTo>
                    <a:pt x="8285" y="3126"/>
                  </a:lnTo>
                  <a:lnTo>
                    <a:pt x="8324" y="3150"/>
                  </a:lnTo>
                  <a:lnTo>
                    <a:pt x="8360" y="3177"/>
                  </a:lnTo>
                  <a:lnTo>
                    <a:pt x="8396" y="3204"/>
                  </a:lnTo>
                  <a:lnTo>
                    <a:pt x="8430" y="3233"/>
                  </a:lnTo>
                  <a:lnTo>
                    <a:pt x="8461" y="3265"/>
                  </a:lnTo>
                  <a:lnTo>
                    <a:pt x="8493" y="3298"/>
                  </a:lnTo>
                  <a:lnTo>
                    <a:pt x="8522" y="3330"/>
                  </a:lnTo>
                  <a:lnTo>
                    <a:pt x="8549" y="3367"/>
                  </a:lnTo>
                  <a:lnTo>
                    <a:pt x="8576" y="3403"/>
                  </a:lnTo>
                  <a:lnTo>
                    <a:pt x="8600" y="3441"/>
                  </a:lnTo>
                  <a:lnTo>
                    <a:pt x="8622" y="3480"/>
                  </a:lnTo>
                  <a:lnTo>
                    <a:pt x="8643" y="3520"/>
                  </a:lnTo>
                  <a:lnTo>
                    <a:pt x="8661" y="3562"/>
                  </a:lnTo>
                  <a:lnTo>
                    <a:pt x="8679" y="3604"/>
                  </a:lnTo>
                  <a:lnTo>
                    <a:pt x="8693" y="3648"/>
                  </a:lnTo>
                  <a:lnTo>
                    <a:pt x="8705" y="3692"/>
                  </a:lnTo>
                  <a:lnTo>
                    <a:pt x="8717" y="3737"/>
                  </a:lnTo>
                  <a:lnTo>
                    <a:pt x="8724" y="3784"/>
                  </a:lnTo>
                  <a:lnTo>
                    <a:pt x="8731" y="3830"/>
                  </a:lnTo>
                  <a:lnTo>
                    <a:pt x="8734" y="3877"/>
                  </a:lnTo>
                  <a:lnTo>
                    <a:pt x="8736" y="3926"/>
                  </a:lnTo>
                  <a:lnTo>
                    <a:pt x="8736" y="3926"/>
                  </a:lnTo>
                  <a:lnTo>
                    <a:pt x="8734" y="3974"/>
                  </a:lnTo>
                  <a:lnTo>
                    <a:pt x="8731" y="4020"/>
                  </a:lnTo>
                  <a:lnTo>
                    <a:pt x="8724" y="4068"/>
                  </a:lnTo>
                  <a:lnTo>
                    <a:pt x="8717" y="4114"/>
                  </a:lnTo>
                  <a:lnTo>
                    <a:pt x="8705" y="4159"/>
                  </a:lnTo>
                  <a:lnTo>
                    <a:pt x="8693" y="4203"/>
                  </a:lnTo>
                  <a:lnTo>
                    <a:pt x="8679" y="4247"/>
                  </a:lnTo>
                  <a:lnTo>
                    <a:pt x="8661" y="4289"/>
                  </a:lnTo>
                  <a:lnTo>
                    <a:pt x="8643" y="4330"/>
                  </a:lnTo>
                  <a:lnTo>
                    <a:pt x="8622" y="4370"/>
                  </a:lnTo>
                  <a:lnTo>
                    <a:pt x="8600" y="4409"/>
                  </a:lnTo>
                  <a:lnTo>
                    <a:pt x="8576" y="4447"/>
                  </a:lnTo>
                  <a:lnTo>
                    <a:pt x="8549" y="4485"/>
                  </a:lnTo>
                  <a:lnTo>
                    <a:pt x="8522" y="4520"/>
                  </a:lnTo>
                  <a:lnTo>
                    <a:pt x="8493" y="4553"/>
                  </a:lnTo>
                  <a:lnTo>
                    <a:pt x="8461" y="4586"/>
                  </a:lnTo>
                  <a:lnTo>
                    <a:pt x="8430" y="4617"/>
                  </a:lnTo>
                  <a:lnTo>
                    <a:pt x="8396" y="4646"/>
                  </a:lnTo>
                  <a:lnTo>
                    <a:pt x="8360" y="4674"/>
                  </a:lnTo>
                  <a:lnTo>
                    <a:pt x="8324" y="4700"/>
                  </a:lnTo>
                  <a:lnTo>
                    <a:pt x="8285" y="4724"/>
                  </a:lnTo>
                  <a:lnTo>
                    <a:pt x="8246" y="4747"/>
                  </a:lnTo>
                  <a:lnTo>
                    <a:pt x="8206" y="4767"/>
                  </a:lnTo>
                  <a:lnTo>
                    <a:pt x="8164" y="4786"/>
                  </a:lnTo>
                  <a:lnTo>
                    <a:pt x="8122" y="4802"/>
                  </a:lnTo>
                  <a:lnTo>
                    <a:pt x="8078" y="4817"/>
                  </a:lnTo>
                  <a:lnTo>
                    <a:pt x="8034" y="4830"/>
                  </a:lnTo>
                  <a:lnTo>
                    <a:pt x="7989" y="4840"/>
                  </a:lnTo>
                  <a:lnTo>
                    <a:pt x="7944" y="4849"/>
                  </a:lnTo>
                  <a:lnTo>
                    <a:pt x="7897" y="4855"/>
                  </a:lnTo>
                  <a:lnTo>
                    <a:pt x="7849" y="4858"/>
                  </a:lnTo>
                  <a:lnTo>
                    <a:pt x="7801" y="4859"/>
                  </a:lnTo>
                  <a:lnTo>
                    <a:pt x="7801" y="4859"/>
                  </a:lnTo>
                  <a:close/>
                  <a:moveTo>
                    <a:pt x="14186" y="7140"/>
                  </a:moveTo>
                  <a:lnTo>
                    <a:pt x="14186" y="7140"/>
                  </a:lnTo>
                  <a:lnTo>
                    <a:pt x="13993" y="7333"/>
                  </a:lnTo>
                  <a:lnTo>
                    <a:pt x="13993" y="7333"/>
                  </a:lnTo>
                  <a:lnTo>
                    <a:pt x="13971" y="7354"/>
                  </a:lnTo>
                  <a:lnTo>
                    <a:pt x="13947" y="7373"/>
                  </a:lnTo>
                  <a:lnTo>
                    <a:pt x="13922" y="7391"/>
                  </a:lnTo>
                  <a:lnTo>
                    <a:pt x="13898" y="7409"/>
                  </a:lnTo>
                  <a:lnTo>
                    <a:pt x="13872" y="7424"/>
                  </a:lnTo>
                  <a:lnTo>
                    <a:pt x="13847" y="7438"/>
                  </a:lnTo>
                  <a:lnTo>
                    <a:pt x="13822" y="7450"/>
                  </a:lnTo>
                  <a:lnTo>
                    <a:pt x="13797" y="7461"/>
                  </a:lnTo>
                  <a:lnTo>
                    <a:pt x="13772" y="7472"/>
                  </a:lnTo>
                  <a:lnTo>
                    <a:pt x="13745" y="7480"/>
                  </a:lnTo>
                  <a:lnTo>
                    <a:pt x="13720" y="7488"/>
                  </a:lnTo>
                  <a:lnTo>
                    <a:pt x="13694" y="7494"/>
                  </a:lnTo>
                  <a:lnTo>
                    <a:pt x="13668" y="7499"/>
                  </a:lnTo>
                  <a:lnTo>
                    <a:pt x="13642" y="7503"/>
                  </a:lnTo>
                  <a:lnTo>
                    <a:pt x="13616" y="7504"/>
                  </a:lnTo>
                  <a:lnTo>
                    <a:pt x="13590" y="7506"/>
                  </a:lnTo>
                  <a:lnTo>
                    <a:pt x="13564" y="7506"/>
                  </a:lnTo>
                  <a:lnTo>
                    <a:pt x="13539" y="7503"/>
                  </a:lnTo>
                  <a:lnTo>
                    <a:pt x="13514" y="7501"/>
                  </a:lnTo>
                  <a:lnTo>
                    <a:pt x="13488" y="7497"/>
                  </a:lnTo>
                  <a:lnTo>
                    <a:pt x="13463" y="7490"/>
                  </a:lnTo>
                  <a:lnTo>
                    <a:pt x="13438" y="7484"/>
                  </a:lnTo>
                  <a:lnTo>
                    <a:pt x="13413" y="7475"/>
                  </a:lnTo>
                  <a:lnTo>
                    <a:pt x="13389" y="7467"/>
                  </a:lnTo>
                  <a:lnTo>
                    <a:pt x="13365" y="7455"/>
                  </a:lnTo>
                  <a:lnTo>
                    <a:pt x="13342" y="7444"/>
                  </a:lnTo>
                  <a:lnTo>
                    <a:pt x="13318" y="7430"/>
                  </a:lnTo>
                  <a:lnTo>
                    <a:pt x="13296" y="7415"/>
                  </a:lnTo>
                  <a:lnTo>
                    <a:pt x="13274" y="7400"/>
                  </a:lnTo>
                  <a:lnTo>
                    <a:pt x="13252" y="7382"/>
                  </a:lnTo>
                  <a:lnTo>
                    <a:pt x="13231" y="7365"/>
                  </a:lnTo>
                  <a:lnTo>
                    <a:pt x="13210" y="7344"/>
                  </a:lnTo>
                  <a:lnTo>
                    <a:pt x="13210" y="7344"/>
                  </a:lnTo>
                  <a:lnTo>
                    <a:pt x="13191" y="7324"/>
                  </a:lnTo>
                  <a:lnTo>
                    <a:pt x="13172" y="7303"/>
                  </a:lnTo>
                  <a:lnTo>
                    <a:pt x="13156" y="7280"/>
                  </a:lnTo>
                  <a:lnTo>
                    <a:pt x="13140" y="7259"/>
                  </a:lnTo>
                  <a:lnTo>
                    <a:pt x="13126" y="7235"/>
                  </a:lnTo>
                  <a:lnTo>
                    <a:pt x="13112" y="7212"/>
                  </a:lnTo>
                  <a:lnTo>
                    <a:pt x="13099" y="7188"/>
                  </a:lnTo>
                  <a:lnTo>
                    <a:pt x="13089" y="7163"/>
                  </a:lnTo>
                  <a:lnTo>
                    <a:pt x="13079" y="7138"/>
                  </a:lnTo>
                  <a:lnTo>
                    <a:pt x="13072" y="7113"/>
                  </a:lnTo>
                  <a:lnTo>
                    <a:pt x="13064" y="7088"/>
                  </a:lnTo>
                  <a:lnTo>
                    <a:pt x="13059" y="7062"/>
                  </a:lnTo>
                  <a:lnTo>
                    <a:pt x="13055" y="7036"/>
                  </a:lnTo>
                  <a:lnTo>
                    <a:pt x="13051" y="7011"/>
                  </a:lnTo>
                  <a:lnTo>
                    <a:pt x="13050" y="6984"/>
                  </a:lnTo>
                  <a:lnTo>
                    <a:pt x="13049" y="6958"/>
                  </a:lnTo>
                  <a:lnTo>
                    <a:pt x="13050" y="6931"/>
                  </a:lnTo>
                  <a:lnTo>
                    <a:pt x="13053" y="6905"/>
                  </a:lnTo>
                  <a:lnTo>
                    <a:pt x="13056" y="6880"/>
                  </a:lnTo>
                  <a:lnTo>
                    <a:pt x="13060" y="6853"/>
                  </a:lnTo>
                  <a:lnTo>
                    <a:pt x="13067" y="6827"/>
                  </a:lnTo>
                  <a:lnTo>
                    <a:pt x="13074" y="6802"/>
                  </a:lnTo>
                  <a:lnTo>
                    <a:pt x="13083" y="6775"/>
                  </a:lnTo>
                  <a:lnTo>
                    <a:pt x="13093" y="6750"/>
                  </a:lnTo>
                  <a:lnTo>
                    <a:pt x="13104" y="6726"/>
                  </a:lnTo>
                  <a:lnTo>
                    <a:pt x="13117" y="6701"/>
                  </a:lnTo>
                  <a:lnTo>
                    <a:pt x="13131" y="6677"/>
                  </a:lnTo>
                  <a:lnTo>
                    <a:pt x="13146" y="6653"/>
                  </a:lnTo>
                  <a:lnTo>
                    <a:pt x="13162" y="6629"/>
                  </a:lnTo>
                  <a:lnTo>
                    <a:pt x="13181" y="6607"/>
                  </a:lnTo>
                  <a:lnTo>
                    <a:pt x="13200" y="6585"/>
                  </a:lnTo>
                  <a:lnTo>
                    <a:pt x="13220" y="6562"/>
                  </a:lnTo>
                  <a:lnTo>
                    <a:pt x="13220" y="6562"/>
                  </a:lnTo>
                  <a:lnTo>
                    <a:pt x="13414" y="6369"/>
                  </a:lnTo>
                  <a:lnTo>
                    <a:pt x="13414" y="6369"/>
                  </a:lnTo>
                  <a:lnTo>
                    <a:pt x="13481" y="6301"/>
                  </a:lnTo>
                  <a:lnTo>
                    <a:pt x="13546" y="6231"/>
                  </a:lnTo>
                  <a:lnTo>
                    <a:pt x="13608" y="6160"/>
                  </a:lnTo>
                  <a:lnTo>
                    <a:pt x="13668" y="6088"/>
                  </a:lnTo>
                  <a:lnTo>
                    <a:pt x="13728" y="6015"/>
                  </a:lnTo>
                  <a:lnTo>
                    <a:pt x="13783" y="5939"/>
                  </a:lnTo>
                  <a:lnTo>
                    <a:pt x="13837" y="5864"/>
                  </a:lnTo>
                  <a:lnTo>
                    <a:pt x="13889" y="5788"/>
                  </a:lnTo>
                  <a:lnTo>
                    <a:pt x="13939" y="5710"/>
                  </a:lnTo>
                  <a:lnTo>
                    <a:pt x="13987" y="5632"/>
                  </a:lnTo>
                  <a:lnTo>
                    <a:pt x="14032" y="5551"/>
                  </a:lnTo>
                  <a:lnTo>
                    <a:pt x="14075" y="5472"/>
                  </a:lnTo>
                  <a:lnTo>
                    <a:pt x="14117" y="5390"/>
                  </a:lnTo>
                  <a:lnTo>
                    <a:pt x="14156" y="5308"/>
                  </a:lnTo>
                  <a:lnTo>
                    <a:pt x="14194" y="5225"/>
                  </a:lnTo>
                  <a:lnTo>
                    <a:pt x="14229" y="5142"/>
                  </a:lnTo>
                  <a:lnTo>
                    <a:pt x="14262" y="5058"/>
                  </a:lnTo>
                  <a:lnTo>
                    <a:pt x="14292" y="4973"/>
                  </a:lnTo>
                  <a:lnTo>
                    <a:pt x="14321" y="4889"/>
                  </a:lnTo>
                  <a:lnTo>
                    <a:pt x="14347" y="4802"/>
                  </a:lnTo>
                  <a:lnTo>
                    <a:pt x="14371" y="4717"/>
                  </a:lnTo>
                  <a:lnTo>
                    <a:pt x="14394" y="4630"/>
                  </a:lnTo>
                  <a:lnTo>
                    <a:pt x="14414" y="4543"/>
                  </a:lnTo>
                  <a:lnTo>
                    <a:pt x="14432" y="4455"/>
                  </a:lnTo>
                  <a:lnTo>
                    <a:pt x="14448" y="4367"/>
                  </a:lnTo>
                  <a:lnTo>
                    <a:pt x="14462" y="4278"/>
                  </a:lnTo>
                  <a:lnTo>
                    <a:pt x="14473" y="4190"/>
                  </a:lnTo>
                  <a:lnTo>
                    <a:pt x="14482" y="4102"/>
                  </a:lnTo>
                  <a:lnTo>
                    <a:pt x="14490" y="4013"/>
                  </a:lnTo>
                  <a:lnTo>
                    <a:pt x="14496" y="3925"/>
                  </a:lnTo>
                  <a:lnTo>
                    <a:pt x="14498" y="3835"/>
                  </a:lnTo>
                  <a:lnTo>
                    <a:pt x="14500" y="3746"/>
                  </a:lnTo>
                  <a:lnTo>
                    <a:pt x="14498" y="3656"/>
                  </a:lnTo>
                  <a:lnTo>
                    <a:pt x="14496" y="3568"/>
                  </a:lnTo>
                  <a:lnTo>
                    <a:pt x="14490" y="3479"/>
                  </a:lnTo>
                  <a:lnTo>
                    <a:pt x="14482" y="3391"/>
                  </a:lnTo>
                  <a:lnTo>
                    <a:pt x="14473" y="3301"/>
                  </a:lnTo>
                  <a:lnTo>
                    <a:pt x="14462" y="3213"/>
                  </a:lnTo>
                  <a:lnTo>
                    <a:pt x="14448" y="3125"/>
                  </a:lnTo>
                  <a:lnTo>
                    <a:pt x="14432" y="3037"/>
                  </a:lnTo>
                  <a:lnTo>
                    <a:pt x="14414" y="2950"/>
                  </a:lnTo>
                  <a:lnTo>
                    <a:pt x="14394" y="2862"/>
                  </a:lnTo>
                  <a:lnTo>
                    <a:pt x="14371" y="2776"/>
                  </a:lnTo>
                  <a:lnTo>
                    <a:pt x="14347" y="2689"/>
                  </a:lnTo>
                  <a:lnTo>
                    <a:pt x="14321" y="2604"/>
                  </a:lnTo>
                  <a:lnTo>
                    <a:pt x="14292" y="2518"/>
                  </a:lnTo>
                  <a:lnTo>
                    <a:pt x="14262" y="2434"/>
                  </a:lnTo>
                  <a:lnTo>
                    <a:pt x="14228" y="2349"/>
                  </a:lnTo>
                  <a:lnTo>
                    <a:pt x="14194" y="2266"/>
                  </a:lnTo>
                  <a:lnTo>
                    <a:pt x="14156" y="2183"/>
                  </a:lnTo>
                  <a:lnTo>
                    <a:pt x="14117" y="2101"/>
                  </a:lnTo>
                  <a:lnTo>
                    <a:pt x="14075" y="2021"/>
                  </a:lnTo>
                  <a:lnTo>
                    <a:pt x="14032" y="1940"/>
                  </a:lnTo>
                  <a:lnTo>
                    <a:pt x="13987" y="1861"/>
                  </a:lnTo>
                  <a:lnTo>
                    <a:pt x="13939" y="1782"/>
                  </a:lnTo>
                  <a:lnTo>
                    <a:pt x="13889" y="1705"/>
                  </a:lnTo>
                  <a:lnTo>
                    <a:pt x="13837" y="1628"/>
                  </a:lnTo>
                  <a:lnTo>
                    <a:pt x="13783" y="1552"/>
                  </a:lnTo>
                  <a:lnTo>
                    <a:pt x="13728" y="1478"/>
                  </a:lnTo>
                  <a:lnTo>
                    <a:pt x="13668" y="1405"/>
                  </a:lnTo>
                  <a:lnTo>
                    <a:pt x="13608" y="1332"/>
                  </a:lnTo>
                  <a:lnTo>
                    <a:pt x="13546" y="1262"/>
                  </a:lnTo>
                  <a:lnTo>
                    <a:pt x="13481" y="1191"/>
                  </a:lnTo>
                  <a:lnTo>
                    <a:pt x="13414" y="1123"/>
                  </a:lnTo>
                  <a:lnTo>
                    <a:pt x="13414" y="1123"/>
                  </a:lnTo>
                  <a:lnTo>
                    <a:pt x="13220" y="929"/>
                  </a:lnTo>
                  <a:lnTo>
                    <a:pt x="13220" y="929"/>
                  </a:lnTo>
                  <a:lnTo>
                    <a:pt x="13200" y="908"/>
                  </a:lnTo>
                  <a:lnTo>
                    <a:pt x="13182" y="886"/>
                  </a:lnTo>
                  <a:lnTo>
                    <a:pt x="13165" y="864"/>
                  </a:lnTo>
                  <a:lnTo>
                    <a:pt x="13147" y="841"/>
                  </a:lnTo>
                  <a:lnTo>
                    <a:pt x="13132" y="818"/>
                  </a:lnTo>
                  <a:lnTo>
                    <a:pt x="13118" y="794"/>
                  </a:lnTo>
                  <a:lnTo>
                    <a:pt x="13106" y="771"/>
                  </a:lnTo>
                  <a:lnTo>
                    <a:pt x="13093" y="745"/>
                  </a:lnTo>
                  <a:lnTo>
                    <a:pt x="13083" y="721"/>
                  </a:lnTo>
                  <a:lnTo>
                    <a:pt x="13073" y="696"/>
                  </a:lnTo>
                  <a:lnTo>
                    <a:pt x="13064" y="671"/>
                  </a:lnTo>
                  <a:lnTo>
                    <a:pt x="13058" y="646"/>
                  </a:lnTo>
                  <a:lnTo>
                    <a:pt x="13051" y="621"/>
                  </a:lnTo>
                  <a:lnTo>
                    <a:pt x="13046" y="596"/>
                  </a:lnTo>
                  <a:lnTo>
                    <a:pt x="13043" y="570"/>
                  </a:lnTo>
                  <a:lnTo>
                    <a:pt x="13041" y="544"/>
                  </a:lnTo>
                  <a:lnTo>
                    <a:pt x="13040" y="519"/>
                  </a:lnTo>
                  <a:lnTo>
                    <a:pt x="13040" y="494"/>
                  </a:lnTo>
                  <a:lnTo>
                    <a:pt x="13043" y="468"/>
                  </a:lnTo>
                  <a:lnTo>
                    <a:pt x="13045" y="443"/>
                  </a:lnTo>
                  <a:lnTo>
                    <a:pt x="13049" y="418"/>
                  </a:lnTo>
                  <a:lnTo>
                    <a:pt x="13055" y="393"/>
                  </a:lnTo>
                  <a:lnTo>
                    <a:pt x="13061" y="369"/>
                  </a:lnTo>
                  <a:lnTo>
                    <a:pt x="13070" y="345"/>
                  </a:lnTo>
                  <a:lnTo>
                    <a:pt x="13080" y="321"/>
                  </a:lnTo>
                  <a:lnTo>
                    <a:pt x="13090" y="297"/>
                  </a:lnTo>
                  <a:lnTo>
                    <a:pt x="13103" y="274"/>
                  </a:lnTo>
                  <a:lnTo>
                    <a:pt x="13117" y="252"/>
                  </a:lnTo>
                  <a:lnTo>
                    <a:pt x="13132" y="229"/>
                  </a:lnTo>
                  <a:lnTo>
                    <a:pt x="13148" y="208"/>
                  </a:lnTo>
                  <a:lnTo>
                    <a:pt x="13167" y="186"/>
                  </a:lnTo>
                  <a:lnTo>
                    <a:pt x="13186" y="165"/>
                  </a:lnTo>
                  <a:lnTo>
                    <a:pt x="13186" y="165"/>
                  </a:lnTo>
                  <a:lnTo>
                    <a:pt x="13208" y="146"/>
                  </a:lnTo>
                  <a:lnTo>
                    <a:pt x="13229" y="127"/>
                  </a:lnTo>
                  <a:lnTo>
                    <a:pt x="13250" y="111"/>
                  </a:lnTo>
                  <a:lnTo>
                    <a:pt x="13273" y="94"/>
                  </a:lnTo>
                  <a:lnTo>
                    <a:pt x="13297" y="79"/>
                  </a:lnTo>
                  <a:lnTo>
                    <a:pt x="13321" y="67"/>
                  </a:lnTo>
                  <a:lnTo>
                    <a:pt x="13345" y="54"/>
                  </a:lnTo>
                  <a:lnTo>
                    <a:pt x="13370" y="43"/>
                  </a:lnTo>
                  <a:lnTo>
                    <a:pt x="13395" y="34"/>
                  </a:lnTo>
                  <a:lnTo>
                    <a:pt x="13422" y="25"/>
                  </a:lnTo>
                  <a:lnTo>
                    <a:pt x="13448" y="18"/>
                  </a:lnTo>
                  <a:lnTo>
                    <a:pt x="13475" y="11"/>
                  </a:lnTo>
                  <a:lnTo>
                    <a:pt x="13501" y="8"/>
                  </a:lnTo>
                  <a:lnTo>
                    <a:pt x="13527" y="4"/>
                  </a:lnTo>
                  <a:lnTo>
                    <a:pt x="13555" y="1"/>
                  </a:lnTo>
                  <a:lnTo>
                    <a:pt x="13582" y="0"/>
                  </a:lnTo>
                  <a:lnTo>
                    <a:pt x="13609" y="1"/>
                  </a:lnTo>
                  <a:lnTo>
                    <a:pt x="13636" y="3"/>
                  </a:lnTo>
                  <a:lnTo>
                    <a:pt x="13663" y="5"/>
                  </a:lnTo>
                  <a:lnTo>
                    <a:pt x="13691" y="10"/>
                  </a:lnTo>
                  <a:lnTo>
                    <a:pt x="13718" y="15"/>
                  </a:lnTo>
                  <a:lnTo>
                    <a:pt x="13744" y="21"/>
                  </a:lnTo>
                  <a:lnTo>
                    <a:pt x="13770" y="30"/>
                  </a:lnTo>
                  <a:lnTo>
                    <a:pt x="13797" y="39"/>
                  </a:lnTo>
                  <a:lnTo>
                    <a:pt x="13823" y="49"/>
                  </a:lnTo>
                  <a:lnTo>
                    <a:pt x="13849" y="62"/>
                  </a:lnTo>
                  <a:lnTo>
                    <a:pt x="13875" y="74"/>
                  </a:lnTo>
                  <a:lnTo>
                    <a:pt x="13899" y="88"/>
                  </a:lnTo>
                  <a:lnTo>
                    <a:pt x="13924" y="105"/>
                  </a:lnTo>
                  <a:lnTo>
                    <a:pt x="13948" y="121"/>
                  </a:lnTo>
                  <a:lnTo>
                    <a:pt x="13971" y="140"/>
                  </a:lnTo>
                  <a:lnTo>
                    <a:pt x="13993" y="159"/>
                  </a:lnTo>
                  <a:lnTo>
                    <a:pt x="13993" y="159"/>
                  </a:lnTo>
                  <a:lnTo>
                    <a:pt x="14186" y="351"/>
                  </a:lnTo>
                  <a:lnTo>
                    <a:pt x="14186" y="351"/>
                  </a:lnTo>
                  <a:lnTo>
                    <a:pt x="14230" y="395"/>
                  </a:lnTo>
                  <a:lnTo>
                    <a:pt x="14273" y="441"/>
                  </a:lnTo>
                  <a:lnTo>
                    <a:pt x="14314" y="485"/>
                  </a:lnTo>
                  <a:lnTo>
                    <a:pt x="14356" y="530"/>
                  </a:lnTo>
                  <a:lnTo>
                    <a:pt x="14398" y="577"/>
                  </a:lnTo>
                  <a:lnTo>
                    <a:pt x="14437" y="622"/>
                  </a:lnTo>
                  <a:lnTo>
                    <a:pt x="14477" y="669"/>
                  </a:lnTo>
                  <a:lnTo>
                    <a:pt x="14515" y="716"/>
                  </a:lnTo>
                  <a:lnTo>
                    <a:pt x="14554" y="763"/>
                  </a:lnTo>
                  <a:lnTo>
                    <a:pt x="14590" y="811"/>
                  </a:lnTo>
                  <a:lnTo>
                    <a:pt x="14627" y="859"/>
                  </a:lnTo>
                  <a:lnTo>
                    <a:pt x="14663" y="908"/>
                  </a:lnTo>
                  <a:lnTo>
                    <a:pt x="14699" y="956"/>
                  </a:lnTo>
                  <a:lnTo>
                    <a:pt x="14734" y="1005"/>
                  </a:lnTo>
                  <a:lnTo>
                    <a:pt x="14801" y="1104"/>
                  </a:lnTo>
                  <a:lnTo>
                    <a:pt x="14865" y="1205"/>
                  </a:lnTo>
                  <a:lnTo>
                    <a:pt x="14927" y="1306"/>
                  </a:lnTo>
                  <a:lnTo>
                    <a:pt x="14986" y="1409"/>
                  </a:lnTo>
                  <a:lnTo>
                    <a:pt x="15041" y="1513"/>
                  </a:lnTo>
                  <a:lnTo>
                    <a:pt x="15095" y="1618"/>
                  </a:lnTo>
                  <a:lnTo>
                    <a:pt x="15146" y="1724"/>
                  </a:lnTo>
                  <a:lnTo>
                    <a:pt x="15193" y="1831"/>
                  </a:lnTo>
                  <a:lnTo>
                    <a:pt x="15239" y="1939"/>
                  </a:lnTo>
                  <a:lnTo>
                    <a:pt x="15282" y="2047"/>
                  </a:lnTo>
                  <a:lnTo>
                    <a:pt x="15322" y="2157"/>
                  </a:lnTo>
                  <a:lnTo>
                    <a:pt x="15358" y="2268"/>
                  </a:lnTo>
                  <a:lnTo>
                    <a:pt x="15392" y="2378"/>
                  </a:lnTo>
                  <a:lnTo>
                    <a:pt x="15424" y="2491"/>
                  </a:lnTo>
                  <a:lnTo>
                    <a:pt x="15453" y="2603"/>
                  </a:lnTo>
                  <a:lnTo>
                    <a:pt x="15479" y="2716"/>
                  </a:lnTo>
                  <a:lnTo>
                    <a:pt x="15502" y="2829"/>
                  </a:lnTo>
                  <a:lnTo>
                    <a:pt x="15523" y="2943"/>
                  </a:lnTo>
                  <a:lnTo>
                    <a:pt x="15541" y="3057"/>
                  </a:lnTo>
                  <a:lnTo>
                    <a:pt x="15556" y="3170"/>
                  </a:lnTo>
                  <a:lnTo>
                    <a:pt x="15569" y="3286"/>
                  </a:lnTo>
                  <a:lnTo>
                    <a:pt x="15578" y="3401"/>
                  </a:lnTo>
                  <a:lnTo>
                    <a:pt x="15585" y="3515"/>
                  </a:lnTo>
                  <a:lnTo>
                    <a:pt x="15589" y="3631"/>
                  </a:lnTo>
                  <a:lnTo>
                    <a:pt x="15590" y="3746"/>
                  </a:lnTo>
                  <a:lnTo>
                    <a:pt x="15589" y="3862"/>
                  </a:lnTo>
                  <a:lnTo>
                    <a:pt x="15585" y="3976"/>
                  </a:lnTo>
                  <a:lnTo>
                    <a:pt x="15578" y="4092"/>
                  </a:lnTo>
                  <a:lnTo>
                    <a:pt x="15569" y="4207"/>
                  </a:lnTo>
                  <a:lnTo>
                    <a:pt x="15556" y="4321"/>
                  </a:lnTo>
                  <a:lnTo>
                    <a:pt x="15541" y="4436"/>
                  </a:lnTo>
                  <a:lnTo>
                    <a:pt x="15523" y="4549"/>
                  </a:lnTo>
                  <a:lnTo>
                    <a:pt x="15502" y="4664"/>
                  </a:lnTo>
                  <a:lnTo>
                    <a:pt x="15479" y="4777"/>
                  </a:lnTo>
                  <a:lnTo>
                    <a:pt x="15453" y="4889"/>
                  </a:lnTo>
                  <a:lnTo>
                    <a:pt x="15424" y="5002"/>
                  </a:lnTo>
                  <a:lnTo>
                    <a:pt x="15392" y="5113"/>
                  </a:lnTo>
                  <a:lnTo>
                    <a:pt x="15358" y="5224"/>
                  </a:lnTo>
                  <a:lnTo>
                    <a:pt x="15322" y="5335"/>
                  </a:lnTo>
                  <a:lnTo>
                    <a:pt x="15282" y="5444"/>
                  </a:lnTo>
                  <a:lnTo>
                    <a:pt x="15239" y="5553"/>
                  </a:lnTo>
                  <a:lnTo>
                    <a:pt x="15193" y="5661"/>
                  </a:lnTo>
                  <a:lnTo>
                    <a:pt x="15146" y="5768"/>
                  </a:lnTo>
                  <a:lnTo>
                    <a:pt x="15095" y="5874"/>
                  </a:lnTo>
                  <a:lnTo>
                    <a:pt x="15042" y="5980"/>
                  </a:lnTo>
                  <a:lnTo>
                    <a:pt x="14986" y="6083"/>
                  </a:lnTo>
                  <a:lnTo>
                    <a:pt x="14927" y="6186"/>
                  </a:lnTo>
                  <a:lnTo>
                    <a:pt x="14865" y="6288"/>
                  </a:lnTo>
                  <a:lnTo>
                    <a:pt x="14801" y="6389"/>
                  </a:lnTo>
                  <a:lnTo>
                    <a:pt x="14734" y="6487"/>
                  </a:lnTo>
                  <a:lnTo>
                    <a:pt x="14699" y="6536"/>
                  </a:lnTo>
                  <a:lnTo>
                    <a:pt x="14663" y="6585"/>
                  </a:lnTo>
                  <a:lnTo>
                    <a:pt x="14627" y="6633"/>
                  </a:lnTo>
                  <a:lnTo>
                    <a:pt x="14590" y="6681"/>
                  </a:lnTo>
                  <a:lnTo>
                    <a:pt x="14554" y="6729"/>
                  </a:lnTo>
                  <a:lnTo>
                    <a:pt x="14515" y="6777"/>
                  </a:lnTo>
                  <a:lnTo>
                    <a:pt x="14477" y="6823"/>
                  </a:lnTo>
                  <a:lnTo>
                    <a:pt x="14437" y="6870"/>
                  </a:lnTo>
                  <a:lnTo>
                    <a:pt x="14398" y="6916"/>
                  </a:lnTo>
                  <a:lnTo>
                    <a:pt x="14356" y="6962"/>
                  </a:lnTo>
                  <a:lnTo>
                    <a:pt x="14314" y="7007"/>
                  </a:lnTo>
                  <a:lnTo>
                    <a:pt x="14273" y="7052"/>
                  </a:lnTo>
                  <a:lnTo>
                    <a:pt x="14230" y="7096"/>
                  </a:lnTo>
                  <a:lnTo>
                    <a:pt x="14186" y="7140"/>
                  </a:lnTo>
                  <a:lnTo>
                    <a:pt x="14186" y="7140"/>
                  </a:lnTo>
                  <a:close/>
                  <a:moveTo>
                    <a:pt x="12651" y="5682"/>
                  </a:moveTo>
                  <a:lnTo>
                    <a:pt x="12651" y="5682"/>
                  </a:lnTo>
                  <a:lnTo>
                    <a:pt x="12467" y="5866"/>
                  </a:lnTo>
                  <a:lnTo>
                    <a:pt x="12467" y="5866"/>
                  </a:lnTo>
                  <a:lnTo>
                    <a:pt x="12447" y="5884"/>
                  </a:lnTo>
                  <a:lnTo>
                    <a:pt x="12427" y="5900"/>
                  </a:lnTo>
                  <a:lnTo>
                    <a:pt x="12407" y="5915"/>
                  </a:lnTo>
                  <a:lnTo>
                    <a:pt x="12385" y="5930"/>
                  </a:lnTo>
                  <a:lnTo>
                    <a:pt x="12364" y="5944"/>
                  </a:lnTo>
                  <a:lnTo>
                    <a:pt x="12342" y="5957"/>
                  </a:lnTo>
                  <a:lnTo>
                    <a:pt x="12320" y="5968"/>
                  </a:lnTo>
                  <a:lnTo>
                    <a:pt x="12297" y="5980"/>
                  </a:lnTo>
                  <a:lnTo>
                    <a:pt x="12273" y="5988"/>
                  </a:lnTo>
                  <a:lnTo>
                    <a:pt x="12250" y="5997"/>
                  </a:lnTo>
                  <a:lnTo>
                    <a:pt x="12227" y="6005"/>
                  </a:lnTo>
                  <a:lnTo>
                    <a:pt x="12203" y="6011"/>
                  </a:lnTo>
                  <a:lnTo>
                    <a:pt x="12177" y="6016"/>
                  </a:lnTo>
                  <a:lnTo>
                    <a:pt x="12153" y="6020"/>
                  </a:lnTo>
                  <a:lnTo>
                    <a:pt x="12130" y="6024"/>
                  </a:lnTo>
                  <a:lnTo>
                    <a:pt x="12104" y="6025"/>
                  </a:lnTo>
                  <a:lnTo>
                    <a:pt x="12080" y="6026"/>
                  </a:lnTo>
                  <a:lnTo>
                    <a:pt x="12055" y="6025"/>
                  </a:lnTo>
                  <a:lnTo>
                    <a:pt x="12031" y="6024"/>
                  </a:lnTo>
                  <a:lnTo>
                    <a:pt x="12006" y="6020"/>
                  </a:lnTo>
                  <a:lnTo>
                    <a:pt x="11982" y="6016"/>
                  </a:lnTo>
                  <a:lnTo>
                    <a:pt x="11958" y="6011"/>
                  </a:lnTo>
                  <a:lnTo>
                    <a:pt x="11934" y="6003"/>
                  </a:lnTo>
                  <a:lnTo>
                    <a:pt x="11910" y="5996"/>
                  </a:lnTo>
                  <a:lnTo>
                    <a:pt x="11888" y="5986"/>
                  </a:lnTo>
                  <a:lnTo>
                    <a:pt x="11864" y="5976"/>
                  </a:lnTo>
                  <a:lnTo>
                    <a:pt x="11841" y="5963"/>
                  </a:lnTo>
                  <a:lnTo>
                    <a:pt x="11820" y="5949"/>
                  </a:lnTo>
                  <a:lnTo>
                    <a:pt x="11797" y="5934"/>
                  </a:lnTo>
                  <a:lnTo>
                    <a:pt x="11777" y="5918"/>
                  </a:lnTo>
                  <a:lnTo>
                    <a:pt x="11756" y="5900"/>
                  </a:lnTo>
                  <a:lnTo>
                    <a:pt x="11735" y="5881"/>
                  </a:lnTo>
                  <a:lnTo>
                    <a:pt x="11735" y="5881"/>
                  </a:lnTo>
                  <a:lnTo>
                    <a:pt x="11717" y="5861"/>
                  </a:lnTo>
                  <a:lnTo>
                    <a:pt x="11698" y="5841"/>
                  </a:lnTo>
                  <a:lnTo>
                    <a:pt x="11681" y="5820"/>
                  </a:lnTo>
                  <a:lnTo>
                    <a:pt x="11666" y="5799"/>
                  </a:lnTo>
                  <a:lnTo>
                    <a:pt x="11651" y="5777"/>
                  </a:lnTo>
                  <a:lnTo>
                    <a:pt x="11638" y="5755"/>
                  </a:lnTo>
                  <a:lnTo>
                    <a:pt x="11627" y="5734"/>
                  </a:lnTo>
                  <a:lnTo>
                    <a:pt x="11616" y="5711"/>
                  </a:lnTo>
                  <a:lnTo>
                    <a:pt x="11607" y="5689"/>
                  </a:lnTo>
                  <a:lnTo>
                    <a:pt x="11598" y="5666"/>
                  </a:lnTo>
                  <a:lnTo>
                    <a:pt x="11592" y="5643"/>
                  </a:lnTo>
                  <a:lnTo>
                    <a:pt x="11587" y="5619"/>
                  </a:lnTo>
                  <a:lnTo>
                    <a:pt x="11582" y="5597"/>
                  </a:lnTo>
                  <a:lnTo>
                    <a:pt x="11579" y="5573"/>
                  </a:lnTo>
                  <a:lnTo>
                    <a:pt x="11577" y="5549"/>
                  </a:lnTo>
                  <a:lnTo>
                    <a:pt x="11577" y="5526"/>
                  </a:lnTo>
                  <a:lnTo>
                    <a:pt x="11577" y="5502"/>
                  </a:lnTo>
                  <a:lnTo>
                    <a:pt x="11579" y="5478"/>
                  </a:lnTo>
                  <a:lnTo>
                    <a:pt x="11583" y="5454"/>
                  </a:lnTo>
                  <a:lnTo>
                    <a:pt x="11587" y="5431"/>
                  </a:lnTo>
                  <a:lnTo>
                    <a:pt x="11593" y="5407"/>
                  </a:lnTo>
                  <a:lnTo>
                    <a:pt x="11599" y="5383"/>
                  </a:lnTo>
                  <a:lnTo>
                    <a:pt x="11608" y="5359"/>
                  </a:lnTo>
                  <a:lnTo>
                    <a:pt x="11617" y="5335"/>
                  </a:lnTo>
                  <a:lnTo>
                    <a:pt x="11628" y="5312"/>
                  </a:lnTo>
                  <a:lnTo>
                    <a:pt x="11640" y="5288"/>
                  </a:lnTo>
                  <a:lnTo>
                    <a:pt x="11654" y="5264"/>
                  </a:lnTo>
                  <a:lnTo>
                    <a:pt x="11667" y="5242"/>
                  </a:lnTo>
                  <a:lnTo>
                    <a:pt x="11684" y="5218"/>
                  </a:lnTo>
                  <a:lnTo>
                    <a:pt x="11700" y="5195"/>
                  </a:lnTo>
                  <a:lnTo>
                    <a:pt x="11719" y="5172"/>
                  </a:lnTo>
                  <a:lnTo>
                    <a:pt x="11738" y="5150"/>
                  </a:lnTo>
                  <a:lnTo>
                    <a:pt x="11738" y="5150"/>
                  </a:lnTo>
                  <a:lnTo>
                    <a:pt x="11928" y="4960"/>
                  </a:lnTo>
                  <a:lnTo>
                    <a:pt x="11928" y="4960"/>
                  </a:lnTo>
                  <a:lnTo>
                    <a:pt x="11958" y="4928"/>
                  </a:lnTo>
                  <a:lnTo>
                    <a:pt x="11989" y="4895"/>
                  </a:lnTo>
                  <a:lnTo>
                    <a:pt x="12017" y="4863"/>
                  </a:lnTo>
                  <a:lnTo>
                    <a:pt x="12045" y="4830"/>
                  </a:lnTo>
                  <a:lnTo>
                    <a:pt x="12073" y="4796"/>
                  </a:lnTo>
                  <a:lnTo>
                    <a:pt x="12098" y="4762"/>
                  </a:lnTo>
                  <a:lnTo>
                    <a:pt x="12123" y="4727"/>
                  </a:lnTo>
                  <a:lnTo>
                    <a:pt x="12147" y="4691"/>
                  </a:lnTo>
                  <a:lnTo>
                    <a:pt x="12170" y="4655"/>
                  </a:lnTo>
                  <a:lnTo>
                    <a:pt x="12193" y="4620"/>
                  </a:lnTo>
                  <a:lnTo>
                    <a:pt x="12213" y="4582"/>
                  </a:lnTo>
                  <a:lnTo>
                    <a:pt x="12233" y="4545"/>
                  </a:lnTo>
                  <a:lnTo>
                    <a:pt x="12253" y="4508"/>
                  </a:lnTo>
                  <a:lnTo>
                    <a:pt x="12271" y="4470"/>
                  </a:lnTo>
                  <a:lnTo>
                    <a:pt x="12287" y="4432"/>
                  </a:lnTo>
                  <a:lnTo>
                    <a:pt x="12303" y="4393"/>
                  </a:lnTo>
                  <a:lnTo>
                    <a:pt x="12318" y="4354"/>
                  </a:lnTo>
                  <a:lnTo>
                    <a:pt x="12334" y="4315"/>
                  </a:lnTo>
                  <a:lnTo>
                    <a:pt x="12346" y="4276"/>
                  </a:lnTo>
                  <a:lnTo>
                    <a:pt x="12359" y="4237"/>
                  </a:lnTo>
                  <a:lnTo>
                    <a:pt x="12370" y="4197"/>
                  </a:lnTo>
                  <a:lnTo>
                    <a:pt x="12380" y="4156"/>
                  </a:lnTo>
                  <a:lnTo>
                    <a:pt x="12389" y="4116"/>
                  </a:lnTo>
                  <a:lnTo>
                    <a:pt x="12398" y="4076"/>
                  </a:lnTo>
                  <a:lnTo>
                    <a:pt x="12405" y="4035"/>
                  </a:lnTo>
                  <a:lnTo>
                    <a:pt x="12412" y="3994"/>
                  </a:lnTo>
                  <a:lnTo>
                    <a:pt x="12417" y="3954"/>
                  </a:lnTo>
                  <a:lnTo>
                    <a:pt x="12420" y="3913"/>
                  </a:lnTo>
                  <a:lnTo>
                    <a:pt x="12424" y="3872"/>
                  </a:lnTo>
                  <a:lnTo>
                    <a:pt x="12427" y="3830"/>
                  </a:lnTo>
                  <a:lnTo>
                    <a:pt x="12428" y="3790"/>
                  </a:lnTo>
                  <a:lnTo>
                    <a:pt x="12429" y="3748"/>
                  </a:lnTo>
                  <a:lnTo>
                    <a:pt x="12428" y="3707"/>
                  </a:lnTo>
                  <a:lnTo>
                    <a:pt x="12427" y="3667"/>
                  </a:lnTo>
                  <a:lnTo>
                    <a:pt x="12424" y="3625"/>
                  </a:lnTo>
                  <a:lnTo>
                    <a:pt x="12420" y="3585"/>
                  </a:lnTo>
                  <a:lnTo>
                    <a:pt x="12417" y="3543"/>
                  </a:lnTo>
                  <a:lnTo>
                    <a:pt x="12412" y="3503"/>
                  </a:lnTo>
                  <a:lnTo>
                    <a:pt x="12405" y="3461"/>
                  </a:lnTo>
                  <a:lnTo>
                    <a:pt x="12398" y="3421"/>
                  </a:lnTo>
                  <a:lnTo>
                    <a:pt x="12389" y="3381"/>
                  </a:lnTo>
                  <a:lnTo>
                    <a:pt x="12380" y="3340"/>
                  </a:lnTo>
                  <a:lnTo>
                    <a:pt x="12370" y="3300"/>
                  </a:lnTo>
                  <a:lnTo>
                    <a:pt x="12359" y="3261"/>
                  </a:lnTo>
                  <a:lnTo>
                    <a:pt x="12346" y="3221"/>
                  </a:lnTo>
                  <a:lnTo>
                    <a:pt x="12332" y="3182"/>
                  </a:lnTo>
                  <a:lnTo>
                    <a:pt x="12318" y="3143"/>
                  </a:lnTo>
                  <a:lnTo>
                    <a:pt x="12303" y="3104"/>
                  </a:lnTo>
                  <a:lnTo>
                    <a:pt x="12287" y="3065"/>
                  </a:lnTo>
                  <a:lnTo>
                    <a:pt x="12271" y="3027"/>
                  </a:lnTo>
                  <a:lnTo>
                    <a:pt x="12252" y="2989"/>
                  </a:lnTo>
                  <a:lnTo>
                    <a:pt x="12233" y="2951"/>
                  </a:lnTo>
                  <a:lnTo>
                    <a:pt x="12213" y="2915"/>
                  </a:lnTo>
                  <a:lnTo>
                    <a:pt x="12193" y="2878"/>
                  </a:lnTo>
                  <a:lnTo>
                    <a:pt x="12170" y="2842"/>
                  </a:lnTo>
                  <a:lnTo>
                    <a:pt x="12147" y="2805"/>
                  </a:lnTo>
                  <a:lnTo>
                    <a:pt x="12123" y="2770"/>
                  </a:lnTo>
                  <a:lnTo>
                    <a:pt x="12098" y="2735"/>
                  </a:lnTo>
                  <a:lnTo>
                    <a:pt x="12072" y="2701"/>
                  </a:lnTo>
                  <a:lnTo>
                    <a:pt x="12045" y="2667"/>
                  </a:lnTo>
                  <a:lnTo>
                    <a:pt x="12017" y="2634"/>
                  </a:lnTo>
                  <a:lnTo>
                    <a:pt x="11989" y="2601"/>
                  </a:lnTo>
                  <a:lnTo>
                    <a:pt x="11958" y="2569"/>
                  </a:lnTo>
                  <a:lnTo>
                    <a:pt x="11928" y="2537"/>
                  </a:lnTo>
                  <a:lnTo>
                    <a:pt x="11928" y="2537"/>
                  </a:lnTo>
                  <a:lnTo>
                    <a:pt x="11738" y="2347"/>
                  </a:lnTo>
                  <a:lnTo>
                    <a:pt x="11738" y="2347"/>
                  </a:lnTo>
                  <a:lnTo>
                    <a:pt x="11719" y="2328"/>
                  </a:lnTo>
                  <a:lnTo>
                    <a:pt x="11700" y="2309"/>
                  </a:lnTo>
                  <a:lnTo>
                    <a:pt x="11684" y="2289"/>
                  </a:lnTo>
                  <a:lnTo>
                    <a:pt x="11667" y="2269"/>
                  </a:lnTo>
                  <a:lnTo>
                    <a:pt x="11654" y="2248"/>
                  </a:lnTo>
                  <a:lnTo>
                    <a:pt x="11640" y="2226"/>
                  </a:lnTo>
                  <a:lnTo>
                    <a:pt x="11627" y="2205"/>
                  </a:lnTo>
                  <a:lnTo>
                    <a:pt x="11616" y="2182"/>
                  </a:lnTo>
                  <a:lnTo>
                    <a:pt x="11606" y="2159"/>
                  </a:lnTo>
                  <a:lnTo>
                    <a:pt x="11597" y="2137"/>
                  </a:lnTo>
                  <a:lnTo>
                    <a:pt x="11589" y="2113"/>
                  </a:lnTo>
                  <a:lnTo>
                    <a:pt x="11583" y="2090"/>
                  </a:lnTo>
                  <a:lnTo>
                    <a:pt x="11578" y="2066"/>
                  </a:lnTo>
                  <a:lnTo>
                    <a:pt x="11574" y="2042"/>
                  </a:lnTo>
                  <a:lnTo>
                    <a:pt x="11570" y="2018"/>
                  </a:lnTo>
                  <a:lnTo>
                    <a:pt x="11569" y="1993"/>
                  </a:lnTo>
                  <a:lnTo>
                    <a:pt x="11569" y="1969"/>
                  </a:lnTo>
                  <a:lnTo>
                    <a:pt x="11569" y="1945"/>
                  </a:lnTo>
                  <a:lnTo>
                    <a:pt x="11572" y="1921"/>
                  </a:lnTo>
                  <a:lnTo>
                    <a:pt x="11575" y="1897"/>
                  </a:lnTo>
                  <a:lnTo>
                    <a:pt x="11579" y="1874"/>
                  </a:lnTo>
                  <a:lnTo>
                    <a:pt x="11586" y="1850"/>
                  </a:lnTo>
                  <a:lnTo>
                    <a:pt x="11593" y="1826"/>
                  </a:lnTo>
                  <a:lnTo>
                    <a:pt x="11602" y="1802"/>
                  </a:lnTo>
                  <a:lnTo>
                    <a:pt x="11611" y="1779"/>
                  </a:lnTo>
                  <a:lnTo>
                    <a:pt x="11622" y="1756"/>
                  </a:lnTo>
                  <a:lnTo>
                    <a:pt x="11635" y="1734"/>
                  </a:lnTo>
                  <a:lnTo>
                    <a:pt x="11649" y="1711"/>
                  </a:lnTo>
                  <a:lnTo>
                    <a:pt x="11664" y="1690"/>
                  </a:lnTo>
                  <a:lnTo>
                    <a:pt x="11680" y="1668"/>
                  </a:lnTo>
                  <a:lnTo>
                    <a:pt x="11698" y="1648"/>
                  </a:lnTo>
                  <a:lnTo>
                    <a:pt x="11718" y="1628"/>
                  </a:lnTo>
                  <a:lnTo>
                    <a:pt x="11718" y="1628"/>
                  </a:lnTo>
                  <a:lnTo>
                    <a:pt x="11738" y="1609"/>
                  </a:lnTo>
                  <a:lnTo>
                    <a:pt x="11758" y="1590"/>
                  </a:lnTo>
                  <a:lnTo>
                    <a:pt x="11781" y="1574"/>
                  </a:lnTo>
                  <a:lnTo>
                    <a:pt x="11802" y="1560"/>
                  </a:lnTo>
                  <a:lnTo>
                    <a:pt x="11825" y="1546"/>
                  </a:lnTo>
                  <a:lnTo>
                    <a:pt x="11849" y="1534"/>
                  </a:lnTo>
                  <a:lnTo>
                    <a:pt x="11873" y="1522"/>
                  </a:lnTo>
                  <a:lnTo>
                    <a:pt x="11897" y="1513"/>
                  </a:lnTo>
                  <a:lnTo>
                    <a:pt x="11921" y="1505"/>
                  </a:lnTo>
                  <a:lnTo>
                    <a:pt x="11946" y="1497"/>
                  </a:lnTo>
                  <a:lnTo>
                    <a:pt x="11971" y="1492"/>
                  </a:lnTo>
                  <a:lnTo>
                    <a:pt x="11996" y="1487"/>
                  </a:lnTo>
                  <a:lnTo>
                    <a:pt x="12021" y="1483"/>
                  </a:lnTo>
                  <a:lnTo>
                    <a:pt x="12046" y="1482"/>
                  </a:lnTo>
                  <a:lnTo>
                    <a:pt x="12072" y="1481"/>
                  </a:lnTo>
                  <a:lnTo>
                    <a:pt x="12097" y="1481"/>
                  </a:lnTo>
                  <a:lnTo>
                    <a:pt x="12123" y="1482"/>
                  </a:lnTo>
                  <a:lnTo>
                    <a:pt x="12148" y="1484"/>
                  </a:lnTo>
                  <a:lnTo>
                    <a:pt x="12174" y="1488"/>
                  </a:lnTo>
                  <a:lnTo>
                    <a:pt x="12199" y="1493"/>
                  </a:lnTo>
                  <a:lnTo>
                    <a:pt x="12223" y="1500"/>
                  </a:lnTo>
                  <a:lnTo>
                    <a:pt x="12248" y="1506"/>
                  </a:lnTo>
                  <a:lnTo>
                    <a:pt x="12272" y="1513"/>
                  </a:lnTo>
                  <a:lnTo>
                    <a:pt x="12296" y="1524"/>
                  </a:lnTo>
                  <a:lnTo>
                    <a:pt x="12320" y="1534"/>
                  </a:lnTo>
                  <a:lnTo>
                    <a:pt x="12342" y="1544"/>
                  </a:lnTo>
                  <a:lnTo>
                    <a:pt x="12364" y="1556"/>
                  </a:lnTo>
                  <a:lnTo>
                    <a:pt x="12386" y="1569"/>
                  </a:lnTo>
                  <a:lnTo>
                    <a:pt x="12408" y="1584"/>
                  </a:lnTo>
                  <a:lnTo>
                    <a:pt x="12428" y="1598"/>
                  </a:lnTo>
                  <a:lnTo>
                    <a:pt x="12448" y="1614"/>
                  </a:lnTo>
                  <a:lnTo>
                    <a:pt x="12467" y="1631"/>
                  </a:lnTo>
                  <a:lnTo>
                    <a:pt x="12467" y="1631"/>
                  </a:lnTo>
                  <a:lnTo>
                    <a:pt x="12651" y="1814"/>
                  </a:lnTo>
                  <a:lnTo>
                    <a:pt x="12651" y="1814"/>
                  </a:lnTo>
                  <a:lnTo>
                    <a:pt x="12700" y="1865"/>
                  </a:lnTo>
                  <a:lnTo>
                    <a:pt x="12748" y="1916"/>
                  </a:lnTo>
                  <a:lnTo>
                    <a:pt x="12793" y="1969"/>
                  </a:lnTo>
                  <a:lnTo>
                    <a:pt x="12837" y="2022"/>
                  </a:lnTo>
                  <a:lnTo>
                    <a:pt x="12881" y="2076"/>
                  </a:lnTo>
                  <a:lnTo>
                    <a:pt x="12922" y="2132"/>
                  </a:lnTo>
                  <a:lnTo>
                    <a:pt x="12962" y="2187"/>
                  </a:lnTo>
                  <a:lnTo>
                    <a:pt x="13000" y="2244"/>
                  </a:lnTo>
                  <a:lnTo>
                    <a:pt x="13038" y="2300"/>
                  </a:lnTo>
                  <a:lnTo>
                    <a:pt x="13073" y="2358"/>
                  </a:lnTo>
                  <a:lnTo>
                    <a:pt x="13106" y="2417"/>
                  </a:lnTo>
                  <a:lnTo>
                    <a:pt x="13138" y="2477"/>
                  </a:lnTo>
                  <a:lnTo>
                    <a:pt x="13169" y="2536"/>
                  </a:lnTo>
                  <a:lnTo>
                    <a:pt x="13197" y="2596"/>
                  </a:lnTo>
                  <a:lnTo>
                    <a:pt x="13224" y="2658"/>
                  </a:lnTo>
                  <a:lnTo>
                    <a:pt x="13250" y="2718"/>
                  </a:lnTo>
                  <a:lnTo>
                    <a:pt x="13274" y="2781"/>
                  </a:lnTo>
                  <a:lnTo>
                    <a:pt x="13297" y="2843"/>
                  </a:lnTo>
                  <a:lnTo>
                    <a:pt x="13318" y="2906"/>
                  </a:lnTo>
                  <a:lnTo>
                    <a:pt x="13337" y="2969"/>
                  </a:lnTo>
                  <a:lnTo>
                    <a:pt x="13356" y="3033"/>
                  </a:lnTo>
                  <a:lnTo>
                    <a:pt x="13373" y="3097"/>
                  </a:lnTo>
                  <a:lnTo>
                    <a:pt x="13388" y="3162"/>
                  </a:lnTo>
                  <a:lnTo>
                    <a:pt x="13400" y="3226"/>
                  </a:lnTo>
                  <a:lnTo>
                    <a:pt x="13412" y="3291"/>
                  </a:lnTo>
                  <a:lnTo>
                    <a:pt x="13422" y="3356"/>
                  </a:lnTo>
                  <a:lnTo>
                    <a:pt x="13430" y="3421"/>
                  </a:lnTo>
                  <a:lnTo>
                    <a:pt x="13438" y="3486"/>
                  </a:lnTo>
                  <a:lnTo>
                    <a:pt x="13443" y="3552"/>
                  </a:lnTo>
                  <a:lnTo>
                    <a:pt x="13447" y="3617"/>
                  </a:lnTo>
                  <a:lnTo>
                    <a:pt x="13449" y="3683"/>
                  </a:lnTo>
                  <a:lnTo>
                    <a:pt x="13451" y="3748"/>
                  </a:lnTo>
                  <a:lnTo>
                    <a:pt x="13449" y="3814"/>
                  </a:lnTo>
                  <a:lnTo>
                    <a:pt x="13447" y="3879"/>
                  </a:lnTo>
                  <a:lnTo>
                    <a:pt x="13443" y="3945"/>
                  </a:lnTo>
                  <a:lnTo>
                    <a:pt x="13438" y="4010"/>
                  </a:lnTo>
                  <a:lnTo>
                    <a:pt x="13430" y="4076"/>
                  </a:lnTo>
                  <a:lnTo>
                    <a:pt x="13422" y="4141"/>
                  </a:lnTo>
                  <a:lnTo>
                    <a:pt x="13412" y="4207"/>
                  </a:lnTo>
                  <a:lnTo>
                    <a:pt x="13400" y="4271"/>
                  </a:lnTo>
                  <a:lnTo>
                    <a:pt x="13388" y="4335"/>
                  </a:lnTo>
                  <a:lnTo>
                    <a:pt x="13373" y="4399"/>
                  </a:lnTo>
                  <a:lnTo>
                    <a:pt x="13356" y="4464"/>
                  </a:lnTo>
                  <a:lnTo>
                    <a:pt x="13339" y="4528"/>
                  </a:lnTo>
                  <a:lnTo>
                    <a:pt x="13318" y="4591"/>
                  </a:lnTo>
                  <a:lnTo>
                    <a:pt x="13297" y="4654"/>
                  </a:lnTo>
                  <a:lnTo>
                    <a:pt x="13274" y="4717"/>
                  </a:lnTo>
                  <a:lnTo>
                    <a:pt x="13250" y="4778"/>
                  </a:lnTo>
                  <a:lnTo>
                    <a:pt x="13225" y="4840"/>
                  </a:lnTo>
                  <a:lnTo>
                    <a:pt x="13197" y="4900"/>
                  </a:lnTo>
                  <a:lnTo>
                    <a:pt x="13169" y="4961"/>
                  </a:lnTo>
                  <a:lnTo>
                    <a:pt x="13138" y="5020"/>
                  </a:lnTo>
                  <a:lnTo>
                    <a:pt x="13106" y="5081"/>
                  </a:lnTo>
                  <a:lnTo>
                    <a:pt x="13073" y="5138"/>
                  </a:lnTo>
                  <a:lnTo>
                    <a:pt x="13038" y="5196"/>
                  </a:lnTo>
                  <a:lnTo>
                    <a:pt x="13001" y="5253"/>
                  </a:lnTo>
                  <a:lnTo>
                    <a:pt x="12962" y="5310"/>
                  </a:lnTo>
                  <a:lnTo>
                    <a:pt x="12923" y="5366"/>
                  </a:lnTo>
                  <a:lnTo>
                    <a:pt x="12881" y="5420"/>
                  </a:lnTo>
                  <a:lnTo>
                    <a:pt x="12839" y="5475"/>
                  </a:lnTo>
                  <a:lnTo>
                    <a:pt x="12793" y="5527"/>
                  </a:lnTo>
                  <a:lnTo>
                    <a:pt x="12748" y="5580"/>
                  </a:lnTo>
                  <a:lnTo>
                    <a:pt x="12700" y="5632"/>
                  </a:lnTo>
                  <a:lnTo>
                    <a:pt x="12651" y="5682"/>
                  </a:lnTo>
                  <a:lnTo>
                    <a:pt x="12651" y="5682"/>
                  </a:lnTo>
                  <a:close/>
                  <a:moveTo>
                    <a:pt x="2370" y="6562"/>
                  </a:moveTo>
                  <a:lnTo>
                    <a:pt x="2370" y="6562"/>
                  </a:lnTo>
                  <a:lnTo>
                    <a:pt x="2391" y="6585"/>
                  </a:lnTo>
                  <a:lnTo>
                    <a:pt x="2410" y="6607"/>
                  </a:lnTo>
                  <a:lnTo>
                    <a:pt x="2428" y="6629"/>
                  </a:lnTo>
                  <a:lnTo>
                    <a:pt x="2444" y="6653"/>
                  </a:lnTo>
                  <a:lnTo>
                    <a:pt x="2461" y="6677"/>
                  </a:lnTo>
                  <a:lnTo>
                    <a:pt x="2474" y="6701"/>
                  </a:lnTo>
                  <a:lnTo>
                    <a:pt x="2487" y="6726"/>
                  </a:lnTo>
                  <a:lnTo>
                    <a:pt x="2498" y="6750"/>
                  </a:lnTo>
                  <a:lnTo>
                    <a:pt x="2508" y="6775"/>
                  </a:lnTo>
                  <a:lnTo>
                    <a:pt x="2516" y="6802"/>
                  </a:lnTo>
                  <a:lnTo>
                    <a:pt x="2523" y="6827"/>
                  </a:lnTo>
                  <a:lnTo>
                    <a:pt x="2530" y="6853"/>
                  </a:lnTo>
                  <a:lnTo>
                    <a:pt x="2535" y="6880"/>
                  </a:lnTo>
                  <a:lnTo>
                    <a:pt x="2539" y="6905"/>
                  </a:lnTo>
                  <a:lnTo>
                    <a:pt x="2540" y="6931"/>
                  </a:lnTo>
                  <a:lnTo>
                    <a:pt x="2541" y="6958"/>
                  </a:lnTo>
                  <a:lnTo>
                    <a:pt x="2541" y="6984"/>
                  </a:lnTo>
                  <a:lnTo>
                    <a:pt x="2539" y="7011"/>
                  </a:lnTo>
                  <a:lnTo>
                    <a:pt x="2536" y="7036"/>
                  </a:lnTo>
                  <a:lnTo>
                    <a:pt x="2532" y="7062"/>
                  </a:lnTo>
                  <a:lnTo>
                    <a:pt x="2526" y="7088"/>
                  </a:lnTo>
                  <a:lnTo>
                    <a:pt x="2520" y="7113"/>
                  </a:lnTo>
                  <a:lnTo>
                    <a:pt x="2511" y="7138"/>
                  </a:lnTo>
                  <a:lnTo>
                    <a:pt x="2502" y="7163"/>
                  </a:lnTo>
                  <a:lnTo>
                    <a:pt x="2491" y="7188"/>
                  </a:lnTo>
                  <a:lnTo>
                    <a:pt x="2479" y="7212"/>
                  </a:lnTo>
                  <a:lnTo>
                    <a:pt x="2466" y="7235"/>
                  </a:lnTo>
                  <a:lnTo>
                    <a:pt x="2450" y="7259"/>
                  </a:lnTo>
                  <a:lnTo>
                    <a:pt x="2435" y="7280"/>
                  </a:lnTo>
                  <a:lnTo>
                    <a:pt x="2418" y="7303"/>
                  </a:lnTo>
                  <a:lnTo>
                    <a:pt x="2400" y="7324"/>
                  </a:lnTo>
                  <a:lnTo>
                    <a:pt x="2380" y="7344"/>
                  </a:lnTo>
                  <a:lnTo>
                    <a:pt x="2380" y="7344"/>
                  </a:lnTo>
                  <a:lnTo>
                    <a:pt x="2360" y="7365"/>
                  </a:lnTo>
                  <a:lnTo>
                    <a:pt x="2338" y="7382"/>
                  </a:lnTo>
                  <a:lnTo>
                    <a:pt x="2317" y="7400"/>
                  </a:lnTo>
                  <a:lnTo>
                    <a:pt x="2294" y="7415"/>
                  </a:lnTo>
                  <a:lnTo>
                    <a:pt x="2272" y="7430"/>
                  </a:lnTo>
                  <a:lnTo>
                    <a:pt x="2249" y="7444"/>
                  </a:lnTo>
                  <a:lnTo>
                    <a:pt x="2225" y="7455"/>
                  </a:lnTo>
                  <a:lnTo>
                    <a:pt x="2201" y="7467"/>
                  </a:lnTo>
                  <a:lnTo>
                    <a:pt x="2177" y="7475"/>
                  </a:lnTo>
                  <a:lnTo>
                    <a:pt x="2152" y="7484"/>
                  </a:lnTo>
                  <a:lnTo>
                    <a:pt x="2128" y="7490"/>
                  </a:lnTo>
                  <a:lnTo>
                    <a:pt x="2103" y="7497"/>
                  </a:lnTo>
                  <a:lnTo>
                    <a:pt x="2078" y="7501"/>
                  </a:lnTo>
                  <a:lnTo>
                    <a:pt x="2053" y="7503"/>
                  </a:lnTo>
                  <a:lnTo>
                    <a:pt x="2026" y="7506"/>
                  </a:lnTo>
                  <a:lnTo>
                    <a:pt x="2001" y="7506"/>
                  </a:lnTo>
                  <a:lnTo>
                    <a:pt x="1974" y="7504"/>
                  </a:lnTo>
                  <a:lnTo>
                    <a:pt x="1949" y="7503"/>
                  </a:lnTo>
                  <a:lnTo>
                    <a:pt x="1923" y="7499"/>
                  </a:lnTo>
                  <a:lnTo>
                    <a:pt x="1896" y="7494"/>
                  </a:lnTo>
                  <a:lnTo>
                    <a:pt x="1871" y="7488"/>
                  </a:lnTo>
                  <a:lnTo>
                    <a:pt x="1845" y="7480"/>
                  </a:lnTo>
                  <a:lnTo>
                    <a:pt x="1820" y="7472"/>
                  </a:lnTo>
                  <a:lnTo>
                    <a:pt x="1793" y="7461"/>
                  </a:lnTo>
                  <a:lnTo>
                    <a:pt x="1768" y="7450"/>
                  </a:lnTo>
                  <a:lnTo>
                    <a:pt x="1743" y="7438"/>
                  </a:lnTo>
                  <a:lnTo>
                    <a:pt x="1718" y="7424"/>
                  </a:lnTo>
                  <a:lnTo>
                    <a:pt x="1694" y="7409"/>
                  </a:lnTo>
                  <a:lnTo>
                    <a:pt x="1668" y="7391"/>
                  </a:lnTo>
                  <a:lnTo>
                    <a:pt x="1644" y="7373"/>
                  </a:lnTo>
                  <a:lnTo>
                    <a:pt x="1621" y="7354"/>
                  </a:lnTo>
                  <a:lnTo>
                    <a:pt x="1597" y="7333"/>
                  </a:lnTo>
                  <a:lnTo>
                    <a:pt x="1597" y="7333"/>
                  </a:lnTo>
                  <a:lnTo>
                    <a:pt x="1404" y="7140"/>
                  </a:lnTo>
                  <a:lnTo>
                    <a:pt x="1404" y="7140"/>
                  </a:lnTo>
                  <a:lnTo>
                    <a:pt x="1361" y="7096"/>
                  </a:lnTo>
                  <a:lnTo>
                    <a:pt x="1318" y="7052"/>
                  </a:lnTo>
                  <a:lnTo>
                    <a:pt x="1276" y="7007"/>
                  </a:lnTo>
                  <a:lnTo>
                    <a:pt x="1234" y="6962"/>
                  </a:lnTo>
                  <a:lnTo>
                    <a:pt x="1194" y="6916"/>
                  </a:lnTo>
                  <a:lnTo>
                    <a:pt x="1153" y="6870"/>
                  </a:lnTo>
                  <a:lnTo>
                    <a:pt x="1114" y="6823"/>
                  </a:lnTo>
                  <a:lnTo>
                    <a:pt x="1075" y="6777"/>
                  </a:lnTo>
                  <a:lnTo>
                    <a:pt x="1038" y="6729"/>
                  </a:lnTo>
                  <a:lnTo>
                    <a:pt x="1000" y="6681"/>
                  </a:lnTo>
                  <a:lnTo>
                    <a:pt x="963" y="6633"/>
                  </a:lnTo>
                  <a:lnTo>
                    <a:pt x="927" y="6585"/>
                  </a:lnTo>
                  <a:lnTo>
                    <a:pt x="891" y="6536"/>
                  </a:lnTo>
                  <a:lnTo>
                    <a:pt x="857" y="6487"/>
                  </a:lnTo>
                  <a:lnTo>
                    <a:pt x="791" y="6389"/>
                  </a:lnTo>
                  <a:lnTo>
                    <a:pt x="725" y="6288"/>
                  </a:lnTo>
                  <a:lnTo>
                    <a:pt x="663" y="6186"/>
                  </a:lnTo>
                  <a:lnTo>
                    <a:pt x="606" y="6083"/>
                  </a:lnTo>
                  <a:lnTo>
                    <a:pt x="549" y="5980"/>
                  </a:lnTo>
                  <a:lnTo>
                    <a:pt x="496" y="5874"/>
                  </a:lnTo>
                  <a:lnTo>
                    <a:pt x="444" y="5768"/>
                  </a:lnTo>
                  <a:lnTo>
                    <a:pt x="397" y="5661"/>
                  </a:lnTo>
                  <a:lnTo>
                    <a:pt x="351" y="5553"/>
                  </a:lnTo>
                  <a:lnTo>
                    <a:pt x="308" y="5444"/>
                  </a:lnTo>
                  <a:lnTo>
                    <a:pt x="269" y="5335"/>
                  </a:lnTo>
                  <a:lnTo>
                    <a:pt x="232" y="5224"/>
                  </a:lnTo>
                  <a:lnTo>
                    <a:pt x="198" y="5113"/>
                  </a:lnTo>
                  <a:lnTo>
                    <a:pt x="166" y="5002"/>
                  </a:lnTo>
                  <a:lnTo>
                    <a:pt x="137" y="4889"/>
                  </a:lnTo>
                  <a:lnTo>
                    <a:pt x="112" y="4777"/>
                  </a:lnTo>
                  <a:lnTo>
                    <a:pt x="88" y="4664"/>
                  </a:lnTo>
                  <a:lnTo>
                    <a:pt x="68" y="4549"/>
                  </a:lnTo>
                  <a:lnTo>
                    <a:pt x="50" y="4436"/>
                  </a:lnTo>
                  <a:lnTo>
                    <a:pt x="35" y="4321"/>
                  </a:lnTo>
                  <a:lnTo>
                    <a:pt x="22" y="4207"/>
                  </a:lnTo>
                  <a:lnTo>
                    <a:pt x="12" y="4092"/>
                  </a:lnTo>
                  <a:lnTo>
                    <a:pt x="6" y="3976"/>
                  </a:lnTo>
                  <a:lnTo>
                    <a:pt x="2" y="3862"/>
                  </a:lnTo>
                  <a:lnTo>
                    <a:pt x="0" y="3746"/>
                  </a:lnTo>
                  <a:lnTo>
                    <a:pt x="2" y="3631"/>
                  </a:lnTo>
                  <a:lnTo>
                    <a:pt x="6" y="3515"/>
                  </a:lnTo>
                  <a:lnTo>
                    <a:pt x="12" y="3401"/>
                  </a:lnTo>
                  <a:lnTo>
                    <a:pt x="22" y="3286"/>
                  </a:lnTo>
                  <a:lnTo>
                    <a:pt x="35" y="3170"/>
                  </a:lnTo>
                  <a:lnTo>
                    <a:pt x="50" y="3057"/>
                  </a:lnTo>
                  <a:lnTo>
                    <a:pt x="68" y="2943"/>
                  </a:lnTo>
                  <a:lnTo>
                    <a:pt x="88" y="2829"/>
                  </a:lnTo>
                  <a:lnTo>
                    <a:pt x="112" y="2716"/>
                  </a:lnTo>
                  <a:lnTo>
                    <a:pt x="137" y="2603"/>
                  </a:lnTo>
                  <a:lnTo>
                    <a:pt x="166" y="2491"/>
                  </a:lnTo>
                  <a:lnTo>
                    <a:pt x="198" y="2378"/>
                  </a:lnTo>
                  <a:lnTo>
                    <a:pt x="233" y="2268"/>
                  </a:lnTo>
                  <a:lnTo>
                    <a:pt x="269" y="2157"/>
                  </a:lnTo>
                  <a:lnTo>
                    <a:pt x="308" y="2047"/>
                  </a:lnTo>
                  <a:lnTo>
                    <a:pt x="351" y="1939"/>
                  </a:lnTo>
                  <a:lnTo>
                    <a:pt x="397" y="1831"/>
                  </a:lnTo>
                  <a:lnTo>
                    <a:pt x="444" y="1724"/>
                  </a:lnTo>
                  <a:lnTo>
                    <a:pt x="496" y="1618"/>
                  </a:lnTo>
                  <a:lnTo>
                    <a:pt x="549" y="1513"/>
                  </a:lnTo>
                  <a:lnTo>
                    <a:pt x="606" y="1409"/>
                  </a:lnTo>
                  <a:lnTo>
                    <a:pt x="663" y="1306"/>
                  </a:lnTo>
                  <a:lnTo>
                    <a:pt x="725" y="1205"/>
                  </a:lnTo>
                  <a:lnTo>
                    <a:pt x="791" y="1104"/>
                  </a:lnTo>
                  <a:lnTo>
                    <a:pt x="857" y="1005"/>
                  </a:lnTo>
                  <a:lnTo>
                    <a:pt x="891" y="956"/>
                  </a:lnTo>
                  <a:lnTo>
                    <a:pt x="927" y="908"/>
                  </a:lnTo>
                  <a:lnTo>
                    <a:pt x="963" y="859"/>
                  </a:lnTo>
                  <a:lnTo>
                    <a:pt x="1000" y="811"/>
                  </a:lnTo>
                  <a:lnTo>
                    <a:pt x="1038" y="763"/>
                  </a:lnTo>
                  <a:lnTo>
                    <a:pt x="1075" y="716"/>
                  </a:lnTo>
                  <a:lnTo>
                    <a:pt x="1114" y="669"/>
                  </a:lnTo>
                  <a:lnTo>
                    <a:pt x="1153" y="622"/>
                  </a:lnTo>
                  <a:lnTo>
                    <a:pt x="1194" y="577"/>
                  </a:lnTo>
                  <a:lnTo>
                    <a:pt x="1234" y="530"/>
                  </a:lnTo>
                  <a:lnTo>
                    <a:pt x="1276" y="485"/>
                  </a:lnTo>
                  <a:lnTo>
                    <a:pt x="1318" y="441"/>
                  </a:lnTo>
                  <a:lnTo>
                    <a:pt x="1361" y="395"/>
                  </a:lnTo>
                  <a:lnTo>
                    <a:pt x="1404" y="351"/>
                  </a:lnTo>
                  <a:lnTo>
                    <a:pt x="1404" y="351"/>
                  </a:lnTo>
                  <a:lnTo>
                    <a:pt x="1597" y="159"/>
                  </a:lnTo>
                  <a:lnTo>
                    <a:pt x="1597" y="159"/>
                  </a:lnTo>
                  <a:lnTo>
                    <a:pt x="1619" y="140"/>
                  </a:lnTo>
                  <a:lnTo>
                    <a:pt x="1643" y="121"/>
                  </a:lnTo>
                  <a:lnTo>
                    <a:pt x="1667" y="105"/>
                  </a:lnTo>
                  <a:lnTo>
                    <a:pt x="1691" y="88"/>
                  </a:lnTo>
                  <a:lnTo>
                    <a:pt x="1716" y="74"/>
                  </a:lnTo>
                  <a:lnTo>
                    <a:pt x="1741" y="62"/>
                  </a:lnTo>
                  <a:lnTo>
                    <a:pt x="1767" y="49"/>
                  </a:lnTo>
                  <a:lnTo>
                    <a:pt x="1793" y="39"/>
                  </a:lnTo>
                  <a:lnTo>
                    <a:pt x="1820" y="30"/>
                  </a:lnTo>
                  <a:lnTo>
                    <a:pt x="1846" y="21"/>
                  </a:lnTo>
                  <a:lnTo>
                    <a:pt x="1874" y="15"/>
                  </a:lnTo>
                  <a:lnTo>
                    <a:pt x="1900" y="10"/>
                  </a:lnTo>
                  <a:lnTo>
                    <a:pt x="1928" y="5"/>
                  </a:lnTo>
                  <a:lnTo>
                    <a:pt x="1954" y="3"/>
                  </a:lnTo>
                  <a:lnTo>
                    <a:pt x="1982" y="1"/>
                  </a:lnTo>
                  <a:lnTo>
                    <a:pt x="2008" y="0"/>
                  </a:lnTo>
                  <a:lnTo>
                    <a:pt x="2036" y="1"/>
                  </a:lnTo>
                  <a:lnTo>
                    <a:pt x="2063" y="4"/>
                  </a:lnTo>
                  <a:lnTo>
                    <a:pt x="2090" y="8"/>
                  </a:lnTo>
                  <a:lnTo>
                    <a:pt x="2117" y="11"/>
                  </a:lnTo>
                  <a:lnTo>
                    <a:pt x="2143" y="18"/>
                  </a:lnTo>
                  <a:lnTo>
                    <a:pt x="2170" y="25"/>
                  </a:lnTo>
                  <a:lnTo>
                    <a:pt x="2195" y="34"/>
                  </a:lnTo>
                  <a:lnTo>
                    <a:pt x="2220" y="43"/>
                  </a:lnTo>
                  <a:lnTo>
                    <a:pt x="2245" y="54"/>
                  </a:lnTo>
                  <a:lnTo>
                    <a:pt x="2270" y="67"/>
                  </a:lnTo>
                  <a:lnTo>
                    <a:pt x="2294" y="79"/>
                  </a:lnTo>
                  <a:lnTo>
                    <a:pt x="2317" y="94"/>
                  </a:lnTo>
                  <a:lnTo>
                    <a:pt x="2340" y="111"/>
                  </a:lnTo>
                  <a:lnTo>
                    <a:pt x="2362" y="127"/>
                  </a:lnTo>
                  <a:lnTo>
                    <a:pt x="2384" y="146"/>
                  </a:lnTo>
                  <a:lnTo>
                    <a:pt x="2404" y="165"/>
                  </a:lnTo>
                  <a:lnTo>
                    <a:pt x="2404" y="165"/>
                  </a:lnTo>
                  <a:lnTo>
                    <a:pt x="2424" y="186"/>
                  </a:lnTo>
                  <a:lnTo>
                    <a:pt x="2442" y="208"/>
                  </a:lnTo>
                  <a:lnTo>
                    <a:pt x="2458" y="229"/>
                  </a:lnTo>
                  <a:lnTo>
                    <a:pt x="2473" y="252"/>
                  </a:lnTo>
                  <a:lnTo>
                    <a:pt x="2487" y="274"/>
                  </a:lnTo>
                  <a:lnTo>
                    <a:pt x="2500" y="297"/>
                  </a:lnTo>
                  <a:lnTo>
                    <a:pt x="2511" y="321"/>
                  </a:lnTo>
                  <a:lnTo>
                    <a:pt x="2521" y="345"/>
                  </a:lnTo>
                  <a:lnTo>
                    <a:pt x="2529" y="369"/>
                  </a:lnTo>
                  <a:lnTo>
                    <a:pt x="2536" y="393"/>
                  </a:lnTo>
                  <a:lnTo>
                    <a:pt x="2541" y="418"/>
                  </a:lnTo>
                  <a:lnTo>
                    <a:pt x="2546" y="443"/>
                  </a:lnTo>
                  <a:lnTo>
                    <a:pt x="2549" y="468"/>
                  </a:lnTo>
                  <a:lnTo>
                    <a:pt x="2550" y="494"/>
                  </a:lnTo>
                  <a:lnTo>
                    <a:pt x="2551" y="519"/>
                  </a:lnTo>
                  <a:lnTo>
                    <a:pt x="2550" y="544"/>
                  </a:lnTo>
                  <a:lnTo>
                    <a:pt x="2547" y="570"/>
                  </a:lnTo>
                  <a:lnTo>
                    <a:pt x="2544" y="596"/>
                  </a:lnTo>
                  <a:lnTo>
                    <a:pt x="2540" y="621"/>
                  </a:lnTo>
                  <a:lnTo>
                    <a:pt x="2534" y="646"/>
                  </a:lnTo>
                  <a:lnTo>
                    <a:pt x="2526" y="671"/>
                  </a:lnTo>
                  <a:lnTo>
                    <a:pt x="2518" y="696"/>
                  </a:lnTo>
                  <a:lnTo>
                    <a:pt x="2508" y="721"/>
                  </a:lnTo>
                  <a:lnTo>
                    <a:pt x="2497" y="745"/>
                  </a:lnTo>
                  <a:lnTo>
                    <a:pt x="2486" y="771"/>
                  </a:lnTo>
                  <a:lnTo>
                    <a:pt x="2473" y="794"/>
                  </a:lnTo>
                  <a:lnTo>
                    <a:pt x="2458" y="818"/>
                  </a:lnTo>
                  <a:lnTo>
                    <a:pt x="2443" y="841"/>
                  </a:lnTo>
                  <a:lnTo>
                    <a:pt x="2427" y="864"/>
                  </a:lnTo>
                  <a:lnTo>
                    <a:pt x="2409" y="886"/>
                  </a:lnTo>
                  <a:lnTo>
                    <a:pt x="2390" y="908"/>
                  </a:lnTo>
                  <a:lnTo>
                    <a:pt x="2370" y="929"/>
                  </a:lnTo>
                  <a:lnTo>
                    <a:pt x="2370" y="929"/>
                  </a:lnTo>
                  <a:lnTo>
                    <a:pt x="2176" y="1123"/>
                  </a:lnTo>
                  <a:lnTo>
                    <a:pt x="2176" y="1123"/>
                  </a:lnTo>
                  <a:lnTo>
                    <a:pt x="2109" y="1191"/>
                  </a:lnTo>
                  <a:lnTo>
                    <a:pt x="2045" y="1262"/>
                  </a:lnTo>
                  <a:lnTo>
                    <a:pt x="1982" y="1332"/>
                  </a:lnTo>
                  <a:lnTo>
                    <a:pt x="1922" y="1405"/>
                  </a:lnTo>
                  <a:lnTo>
                    <a:pt x="1864" y="1478"/>
                  </a:lnTo>
                  <a:lnTo>
                    <a:pt x="1807" y="1552"/>
                  </a:lnTo>
                  <a:lnTo>
                    <a:pt x="1753" y="1628"/>
                  </a:lnTo>
                  <a:lnTo>
                    <a:pt x="1701" y="1705"/>
                  </a:lnTo>
                  <a:lnTo>
                    <a:pt x="1652" y="1782"/>
                  </a:lnTo>
                  <a:lnTo>
                    <a:pt x="1604" y="1861"/>
                  </a:lnTo>
                  <a:lnTo>
                    <a:pt x="1559" y="1940"/>
                  </a:lnTo>
                  <a:lnTo>
                    <a:pt x="1515" y="2021"/>
                  </a:lnTo>
                  <a:lnTo>
                    <a:pt x="1473" y="2101"/>
                  </a:lnTo>
                  <a:lnTo>
                    <a:pt x="1434" y="2183"/>
                  </a:lnTo>
                  <a:lnTo>
                    <a:pt x="1398" y="2266"/>
                  </a:lnTo>
                  <a:lnTo>
                    <a:pt x="1362" y="2349"/>
                  </a:lnTo>
                  <a:lnTo>
                    <a:pt x="1330" y="2434"/>
                  </a:lnTo>
                  <a:lnTo>
                    <a:pt x="1298" y="2518"/>
                  </a:lnTo>
                  <a:lnTo>
                    <a:pt x="1270" y="2604"/>
                  </a:lnTo>
                  <a:lnTo>
                    <a:pt x="1244" y="2689"/>
                  </a:lnTo>
                  <a:lnTo>
                    <a:pt x="1219" y="2776"/>
                  </a:lnTo>
                  <a:lnTo>
                    <a:pt x="1197" y="2862"/>
                  </a:lnTo>
                  <a:lnTo>
                    <a:pt x="1177" y="2950"/>
                  </a:lnTo>
                  <a:lnTo>
                    <a:pt x="1158" y="3037"/>
                  </a:lnTo>
                  <a:lnTo>
                    <a:pt x="1143" y="3125"/>
                  </a:lnTo>
                  <a:lnTo>
                    <a:pt x="1129" y="3213"/>
                  </a:lnTo>
                  <a:lnTo>
                    <a:pt x="1118" y="3301"/>
                  </a:lnTo>
                  <a:lnTo>
                    <a:pt x="1108" y="3391"/>
                  </a:lnTo>
                  <a:lnTo>
                    <a:pt x="1100" y="3479"/>
                  </a:lnTo>
                  <a:lnTo>
                    <a:pt x="1095" y="3568"/>
                  </a:lnTo>
                  <a:lnTo>
                    <a:pt x="1092" y="3656"/>
                  </a:lnTo>
                  <a:lnTo>
                    <a:pt x="1092" y="3746"/>
                  </a:lnTo>
                  <a:lnTo>
                    <a:pt x="1092" y="3835"/>
                  </a:lnTo>
                  <a:lnTo>
                    <a:pt x="1095" y="3925"/>
                  </a:lnTo>
                  <a:lnTo>
                    <a:pt x="1100" y="4013"/>
                  </a:lnTo>
                  <a:lnTo>
                    <a:pt x="1108" y="4102"/>
                  </a:lnTo>
                  <a:lnTo>
                    <a:pt x="1118" y="4190"/>
                  </a:lnTo>
                  <a:lnTo>
                    <a:pt x="1129" y="4278"/>
                  </a:lnTo>
                  <a:lnTo>
                    <a:pt x="1143" y="4367"/>
                  </a:lnTo>
                  <a:lnTo>
                    <a:pt x="1158" y="4455"/>
                  </a:lnTo>
                  <a:lnTo>
                    <a:pt x="1177" y="4543"/>
                  </a:lnTo>
                  <a:lnTo>
                    <a:pt x="1197" y="4630"/>
                  </a:lnTo>
                  <a:lnTo>
                    <a:pt x="1219" y="4717"/>
                  </a:lnTo>
                  <a:lnTo>
                    <a:pt x="1244" y="4802"/>
                  </a:lnTo>
                  <a:lnTo>
                    <a:pt x="1270" y="4889"/>
                  </a:lnTo>
                  <a:lnTo>
                    <a:pt x="1298" y="4973"/>
                  </a:lnTo>
                  <a:lnTo>
                    <a:pt x="1330" y="5058"/>
                  </a:lnTo>
                  <a:lnTo>
                    <a:pt x="1362" y="5142"/>
                  </a:lnTo>
                  <a:lnTo>
                    <a:pt x="1398" y="5225"/>
                  </a:lnTo>
                  <a:lnTo>
                    <a:pt x="1434" y="5308"/>
                  </a:lnTo>
                  <a:lnTo>
                    <a:pt x="1473" y="5390"/>
                  </a:lnTo>
                  <a:lnTo>
                    <a:pt x="1515" y="5472"/>
                  </a:lnTo>
                  <a:lnTo>
                    <a:pt x="1559" y="5551"/>
                  </a:lnTo>
                  <a:lnTo>
                    <a:pt x="1604" y="5632"/>
                  </a:lnTo>
                  <a:lnTo>
                    <a:pt x="1652" y="5710"/>
                  </a:lnTo>
                  <a:lnTo>
                    <a:pt x="1701" y="5788"/>
                  </a:lnTo>
                  <a:lnTo>
                    <a:pt x="1753" y="5864"/>
                  </a:lnTo>
                  <a:lnTo>
                    <a:pt x="1807" y="5939"/>
                  </a:lnTo>
                  <a:lnTo>
                    <a:pt x="1864" y="6015"/>
                  </a:lnTo>
                  <a:lnTo>
                    <a:pt x="1922" y="6088"/>
                  </a:lnTo>
                  <a:lnTo>
                    <a:pt x="1982" y="6160"/>
                  </a:lnTo>
                  <a:lnTo>
                    <a:pt x="2045" y="6230"/>
                  </a:lnTo>
                  <a:lnTo>
                    <a:pt x="2109" y="6301"/>
                  </a:lnTo>
                  <a:lnTo>
                    <a:pt x="2176" y="6369"/>
                  </a:lnTo>
                  <a:lnTo>
                    <a:pt x="2176" y="6369"/>
                  </a:lnTo>
                  <a:lnTo>
                    <a:pt x="2370" y="6562"/>
                  </a:lnTo>
                  <a:lnTo>
                    <a:pt x="2370" y="6562"/>
                  </a:lnTo>
                  <a:close/>
                  <a:moveTo>
                    <a:pt x="3663" y="2537"/>
                  </a:moveTo>
                  <a:lnTo>
                    <a:pt x="3663" y="2537"/>
                  </a:lnTo>
                  <a:lnTo>
                    <a:pt x="3632" y="2569"/>
                  </a:lnTo>
                  <a:lnTo>
                    <a:pt x="3603" y="2601"/>
                  </a:lnTo>
                  <a:lnTo>
                    <a:pt x="3574" y="2634"/>
                  </a:lnTo>
                  <a:lnTo>
                    <a:pt x="3546" y="2667"/>
                  </a:lnTo>
                  <a:lnTo>
                    <a:pt x="3518" y="2701"/>
                  </a:lnTo>
                  <a:lnTo>
                    <a:pt x="3493" y="2735"/>
                  </a:lnTo>
                  <a:lnTo>
                    <a:pt x="3468" y="2770"/>
                  </a:lnTo>
                  <a:lnTo>
                    <a:pt x="3444" y="2805"/>
                  </a:lnTo>
                  <a:lnTo>
                    <a:pt x="3420" y="2842"/>
                  </a:lnTo>
                  <a:lnTo>
                    <a:pt x="3399" y="2878"/>
                  </a:lnTo>
                  <a:lnTo>
                    <a:pt x="3377" y="2915"/>
                  </a:lnTo>
                  <a:lnTo>
                    <a:pt x="3357" y="2951"/>
                  </a:lnTo>
                  <a:lnTo>
                    <a:pt x="3338" y="2989"/>
                  </a:lnTo>
                  <a:lnTo>
                    <a:pt x="3321" y="3027"/>
                  </a:lnTo>
                  <a:lnTo>
                    <a:pt x="3303" y="3065"/>
                  </a:lnTo>
                  <a:lnTo>
                    <a:pt x="3287" y="3104"/>
                  </a:lnTo>
                  <a:lnTo>
                    <a:pt x="3272" y="3143"/>
                  </a:lnTo>
                  <a:lnTo>
                    <a:pt x="3258" y="3182"/>
                  </a:lnTo>
                  <a:lnTo>
                    <a:pt x="3245" y="3221"/>
                  </a:lnTo>
                  <a:lnTo>
                    <a:pt x="3232" y="3261"/>
                  </a:lnTo>
                  <a:lnTo>
                    <a:pt x="3221" y="3300"/>
                  </a:lnTo>
                  <a:lnTo>
                    <a:pt x="3211" y="3340"/>
                  </a:lnTo>
                  <a:lnTo>
                    <a:pt x="3201" y="3381"/>
                  </a:lnTo>
                  <a:lnTo>
                    <a:pt x="3193" y="3421"/>
                  </a:lnTo>
                  <a:lnTo>
                    <a:pt x="3186" y="3461"/>
                  </a:lnTo>
                  <a:lnTo>
                    <a:pt x="3180" y="3503"/>
                  </a:lnTo>
                  <a:lnTo>
                    <a:pt x="3175" y="3543"/>
                  </a:lnTo>
                  <a:lnTo>
                    <a:pt x="3170" y="3585"/>
                  </a:lnTo>
                  <a:lnTo>
                    <a:pt x="3166" y="3625"/>
                  </a:lnTo>
                  <a:lnTo>
                    <a:pt x="3163" y="3667"/>
                  </a:lnTo>
                  <a:lnTo>
                    <a:pt x="3162" y="3707"/>
                  </a:lnTo>
                  <a:lnTo>
                    <a:pt x="3162" y="3748"/>
                  </a:lnTo>
                  <a:lnTo>
                    <a:pt x="3162" y="3790"/>
                  </a:lnTo>
                  <a:lnTo>
                    <a:pt x="3163" y="3830"/>
                  </a:lnTo>
                  <a:lnTo>
                    <a:pt x="3166" y="3872"/>
                  </a:lnTo>
                  <a:lnTo>
                    <a:pt x="3170" y="3913"/>
                  </a:lnTo>
                  <a:lnTo>
                    <a:pt x="3175" y="3954"/>
                  </a:lnTo>
                  <a:lnTo>
                    <a:pt x="3180" y="3994"/>
                  </a:lnTo>
                  <a:lnTo>
                    <a:pt x="3186" y="4035"/>
                  </a:lnTo>
                  <a:lnTo>
                    <a:pt x="3193" y="4076"/>
                  </a:lnTo>
                  <a:lnTo>
                    <a:pt x="3201" y="4116"/>
                  </a:lnTo>
                  <a:lnTo>
                    <a:pt x="3211" y="4156"/>
                  </a:lnTo>
                  <a:lnTo>
                    <a:pt x="3221" y="4197"/>
                  </a:lnTo>
                  <a:lnTo>
                    <a:pt x="3232" y="4237"/>
                  </a:lnTo>
                  <a:lnTo>
                    <a:pt x="3244" y="4276"/>
                  </a:lnTo>
                  <a:lnTo>
                    <a:pt x="3258" y="4315"/>
                  </a:lnTo>
                  <a:lnTo>
                    <a:pt x="3272" y="4354"/>
                  </a:lnTo>
                  <a:lnTo>
                    <a:pt x="3287" y="4393"/>
                  </a:lnTo>
                  <a:lnTo>
                    <a:pt x="3303" y="4432"/>
                  </a:lnTo>
                  <a:lnTo>
                    <a:pt x="3321" y="4470"/>
                  </a:lnTo>
                  <a:lnTo>
                    <a:pt x="3338" y="4508"/>
                  </a:lnTo>
                  <a:lnTo>
                    <a:pt x="3357" y="4545"/>
                  </a:lnTo>
                  <a:lnTo>
                    <a:pt x="3377" y="4582"/>
                  </a:lnTo>
                  <a:lnTo>
                    <a:pt x="3399" y="4620"/>
                  </a:lnTo>
                  <a:lnTo>
                    <a:pt x="3420" y="4655"/>
                  </a:lnTo>
                  <a:lnTo>
                    <a:pt x="3444" y="4691"/>
                  </a:lnTo>
                  <a:lnTo>
                    <a:pt x="3468" y="4727"/>
                  </a:lnTo>
                  <a:lnTo>
                    <a:pt x="3492" y="4762"/>
                  </a:lnTo>
                  <a:lnTo>
                    <a:pt x="3518" y="4796"/>
                  </a:lnTo>
                  <a:lnTo>
                    <a:pt x="3545" y="4830"/>
                  </a:lnTo>
                  <a:lnTo>
                    <a:pt x="3573" y="4863"/>
                  </a:lnTo>
                  <a:lnTo>
                    <a:pt x="3601" y="4895"/>
                  </a:lnTo>
                  <a:lnTo>
                    <a:pt x="3632" y="4928"/>
                  </a:lnTo>
                  <a:lnTo>
                    <a:pt x="3663" y="4960"/>
                  </a:lnTo>
                  <a:lnTo>
                    <a:pt x="3663" y="4960"/>
                  </a:lnTo>
                  <a:lnTo>
                    <a:pt x="3853" y="5150"/>
                  </a:lnTo>
                  <a:lnTo>
                    <a:pt x="3853" y="5150"/>
                  </a:lnTo>
                  <a:lnTo>
                    <a:pt x="3872" y="5172"/>
                  </a:lnTo>
                  <a:lnTo>
                    <a:pt x="3890" y="5195"/>
                  </a:lnTo>
                  <a:lnTo>
                    <a:pt x="3907" y="5218"/>
                  </a:lnTo>
                  <a:lnTo>
                    <a:pt x="3923" y="5242"/>
                  </a:lnTo>
                  <a:lnTo>
                    <a:pt x="3938" y="5264"/>
                  </a:lnTo>
                  <a:lnTo>
                    <a:pt x="3950" y="5288"/>
                  </a:lnTo>
                  <a:lnTo>
                    <a:pt x="3963" y="5312"/>
                  </a:lnTo>
                  <a:lnTo>
                    <a:pt x="3973" y="5335"/>
                  </a:lnTo>
                  <a:lnTo>
                    <a:pt x="3983" y="5359"/>
                  </a:lnTo>
                  <a:lnTo>
                    <a:pt x="3991" y="5383"/>
                  </a:lnTo>
                  <a:lnTo>
                    <a:pt x="3998" y="5407"/>
                  </a:lnTo>
                  <a:lnTo>
                    <a:pt x="4003" y="5431"/>
                  </a:lnTo>
                  <a:lnTo>
                    <a:pt x="4008" y="5454"/>
                  </a:lnTo>
                  <a:lnTo>
                    <a:pt x="4012" y="5478"/>
                  </a:lnTo>
                  <a:lnTo>
                    <a:pt x="4013" y="5502"/>
                  </a:lnTo>
                  <a:lnTo>
                    <a:pt x="4015" y="5526"/>
                  </a:lnTo>
                  <a:lnTo>
                    <a:pt x="4013" y="5549"/>
                  </a:lnTo>
                  <a:lnTo>
                    <a:pt x="4012" y="5573"/>
                  </a:lnTo>
                  <a:lnTo>
                    <a:pt x="4008" y="5597"/>
                  </a:lnTo>
                  <a:lnTo>
                    <a:pt x="4004" y="5619"/>
                  </a:lnTo>
                  <a:lnTo>
                    <a:pt x="3998" y="5643"/>
                  </a:lnTo>
                  <a:lnTo>
                    <a:pt x="3992" y="5666"/>
                  </a:lnTo>
                  <a:lnTo>
                    <a:pt x="3984" y="5689"/>
                  </a:lnTo>
                  <a:lnTo>
                    <a:pt x="3974" y="5711"/>
                  </a:lnTo>
                  <a:lnTo>
                    <a:pt x="3964" y="5734"/>
                  </a:lnTo>
                  <a:lnTo>
                    <a:pt x="3952" y="5755"/>
                  </a:lnTo>
                  <a:lnTo>
                    <a:pt x="3939" y="5777"/>
                  </a:lnTo>
                  <a:lnTo>
                    <a:pt x="3925" y="5799"/>
                  </a:lnTo>
                  <a:lnTo>
                    <a:pt x="3909" y="5820"/>
                  </a:lnTo>
                  <a:lnTo>
                    <a:pt x="3892" y="5841"/>
                  </a:lnTo>
                  <a:lnTo>
                    <a:pt x="3875" y="5861"/>
                  </a:lnTo>
                  <a:lnTo>
                    <a:pt x="3855" y="5881"/>
                  </a:lnTo>
                  <a:lnTo>
                    <a:pt x="3855" y="5881"/>
                  </a:lnTo>
                  <a:lnTo>
                    <a:pt x="3834" y="5900"/>
                  </a:lnTo>
                  <a:lnTo>
                    <a:pt x="3814" y="5918"/>
                  </a:lnTo>
                  <a:lnTo>
                    <a:pt x="3793" y="5934"/>
                  </a:lnTo>
                  <a:lnTo>
                    <a:pt x="3771" y="5949"/>
                  </a:lnTo>
                  <a:lnTo>
                    <a:pt x="3749" y="5963"/>
                  </a:lnTo>
                  <a:lnTo>
                    <a:pt x="3726" y="5976"/>
                  </a:lnTo>
                  <a:lnTo>
                    <a:pt x="3703" y="5986"/>
                  </a:lnTo>
                  <a:lnTo>
                    <a:pt x="3680" y="5996"/>
                  </a:lnTo>
                  <a:lnTo>
                    <a:pt x="3656" y="6003"/>
                  </a:lnTo>
                  <a:lnTo>
                    <a:pt x="3633" y="6011"/>
                  </a:lnTo>
                  <a:lnTo>
                    <a:pt x="3608" y="6016"/>
                  </a:lnTo>
                  <a:lnTo>
                    <a:pt x="3584" y="6020"/>
                  </a:lnTo>
                  <a:lnTo>
                    <a:pt x="3560" y="6024"/>
                  </a:lnTo>
                  <a:lnTo>
                    <a:pt x="3535" y="6025"/>
                  </a:lnTo>
                  <a:lnTo>
                    <a:pt x="3511" y="6026"/>
                  </a:lnTo>
                  <a:lnTo>
                    <a:pt x="3486" y="6025"/>
                  </a:lnTo>
                  <a:lnTo>
                    <a:pt x="3462" y="6024"/>
                  </a:lnTo>
                  <a:lnTo>
                    <a:pt x="3437" y="6020"/>
                  </a:lnTo>
                  <a:lnTo>
                    <a:pt x="3413" y="6016"/>
                  </a:lnTo>
                  <a:lnTo>
                    <a:pt x="3389" y="6011"/>
                  </a:lnTo>
                  <a:lnTo>
                    <a:pt x="3365" y="6005"/>
                  </a:lnTo>
                  <a:lnTo>
                    <a:pt x="3341" y="5997"/>
                  </a:lnTo>
                  <a:lnTo>
                    <a:pt x="3317" y="5988"/>
                  </a:lnTo>
                  <a:lnTo>
                    <a:pt x="3294" y="5980"/>
                  </a:lnTo>
                  <a:lnTo>
                    <a:pt x="3272" y="5968"/>
                  </a:lnTo>
                  <a:lnTo>
                    <a:pt x="3249" y="5957"/>
                  </a:lnTo>
                  <a:lnTo>
                    <a:pt x="3226" y="5944"/>
                  </a:lnTo>
                  <a:lnTo>
                    <a:pt x="3205" y="5930"/>
                  </a:lnTo>
                  <a:lnTo>
                    <a:pt x="3183" y="5915"/>
                  </a:lnTo>
                  <a:lnTo>
                    <a:pt x="3163" y="5900"/>
                  </a:lnTo>
                  <a:lnTo>
                    <a:pt x="3143" y="5884"/>
                  </a:lnTo>
                  <a:lnTo>
                    <a:pt x="3124" y="5866"/>
                  </a:lnTo>
                  <a:lnTo>
                    <a:pt x="3124" y="5866"/>
                  </a:lnTo>
                  <a:lnTo>
                    <a:pt x="2940" y="5682"/>
                  </a:lnTo>
                  <a:lnTo>
                    <a:pt x="2940" y="5682"/>
                  </a:lnTo>
                  <a:lnTo>
                    <a:pt x="2891" y="5632"/>
                  </a:lnTo>
                  <a:lnTo>
                    <a:pt x="2843" y="5580"/>
                  </a:lnTo>
                  <a:lnTo>
                    <a:pt x="2797" y="5527"/>
                  </a:lnTo>
                  <a:lnTo>
                    <a:pt x="2753" y="5475"/>
                  </a:lnTo>
                  <a:lnTo>
                    <a:pt x="2710" y="5420"/>
                  </a:lnTo>
                  <a:lnTo>
                    <a:pt x="2668" y="5366"/>
                  </a:lnTo>
                  <a:lnTo>
                    <a:pt x="2628" y="5310"/>
                  </a:lnTo>
                  <a:lnTo>
                    <a:pt x="2590" y="5253"/>
                  </a:lnTo>
                  <a:lnTo>
                    <a:pt x="2554" y="5196"/>
                  </a:lnTo>
                  <a:lnTo>
                    <a:pt x="2518" y="5138"/>
                  </a:lnTo>
                  <a:lnTo>
                    <a:pt x="2484" y="5081"/>
                  </a:lnTo>
                  <a:lnTo>
                    <a:pt x="2453" y="5020"/>
                  </a:lnTo>
                  <a:lnTo>
                    <a:pt x="2423" y="4961"/>
                  </a:lnTo>
                  <a:lnTo>
                    <a:pt x="2394" y="4900"/>
                  </a:lnTo>
                  <a:lnTo>
                    <a:pt x="2366" y="4840"/>
                  </a:lnTo>
                  <a:lnTo>
                    <a:pt x="2340" y="4778"/>
                  </a:lnTo>
                  <a:lnTo>
                    <a:pt x="2316" y="4717"/>
                  </a:lnTo>
                  <a:lnTo>
                    <a:pt x="2293" y="4654"/>
                  </a:lnTo>
                  <a:lnTo>
                    <a:pt x="2272" y="4591"/>
                  </a:lnTo>
                  <a:lnTo>
                    <a:pt x="2253" y="4528"/>
                  </a:lnTo>
                  <a:lnTo>
                    <a:pt x="2235" y="4464"/>
                  </a:lnTo>
                  <a:lnTo>
                    <a:pt x="2219" y="4399"/>
                  </a:lnTo>
                  <a:lnTo>
                    <a:pt x="2204" y="4335"/>
                  </a:lnTo>
                  <a:lnTo>
                    <a:pt x="2190" y="4271"/>
                  </a:lnTo>
                  <a:lnTo>
                    <a:pt x="2178" y="4207"/>
                  </a:lnTo>
                  <a:lnTo>
                    <a:pt x="2168" y="4141"/>
                  </a:lnTo>
                  <a:lnTo>
                    <a:pt x="2160" y="4076"/>
                  </a:lnTo>
                  <a:lnTo>
                    <a:pt x="2153" y="4010"/>
                  </a:lnTo>
                  <a:lnTo>
                    <a:pt x="2147" y="3945"/>
                  </a:lnTo>
                  <a:lnTo>
                    <a:pt x="2143" y="3879"/>
                  </a:lnTo>
                  <a:lnTo>
                    <a:pt x="2141" y="3814"/>
                  </a:lnTo>
                  <a:lnTo>
                    <a:pt x="2141" y="3748"/>
                  </a:lnTo>
                  <a:lnTo>
                    <a:pt x="2141" y="3683"/>
                  </a:lnTo>
                  <a:lnTo>
                    <a:pt x="2143" y="3617"/>
                  </a:lnTo>
                  <a:lnTo>
                    <a:pt x="2147" y="3552"/>
                  </a:lnTo>
                  <a:lnTo>
                    <a:pt x="2153" y="3486"/>
                  </a:lnTo>
                  <a:lnTo>
                    <a:pt x="2160" y="3421"/>
                  </a:lnTo>
                  <a:lnTo>
                    <a:pt x="2168" y="3356"/>
                  </a:lnTo>
                  <a:lnTo>
                    <a:pt x="2178" y="3291"/>
                  </a:lnTo>
                  <a:lnTo>
                    <a:pt x="2190" y="3226"/>
                  </a:lnTo>
                  <a:lnTo>
                    <a:pt x="2204" y="3162"/>
                  </a:lnTo>
                  <a:lnTo>
                    <a:pt x="2219" y="3097"/>
                  </a:lnTo>
                  <a:lnTo>
                    <a:pt x="2235" y="3033"/>
                  </a:lnTo>
                  <a:lnTo>
                    <a:pt x="2253" y="2969"/>
                  </a:lnTo>
                  <a:lnTo>
                    <a:pt x="2273" y="2906"/>
                  </a:lnTo>
                  <a:lnTo>
                    <a:pt x="2293" y="2843"/>
                  </a:lnTo>
                  <a:lnTo>
                    <a:pt x="2316" y="2781"/>
                  </a:lnTo>
                  <a:lnTo>
                    <a:pt x="2341" y="2718"/>
                  </a:lnTo>
                  <a:lnTo>
                    <a:pt x="2366" y="2658"/>
                  </a:lnTo>
                  <a:lnTo>
                    <a:pt x="2394" y="2596"/>
                  </a:lnTo>
                  <a:lnTo>
                    <a:pt x="2423" y="2536"/>
                  </a:lnTo>
                  <a:lnTo>
                    <a:pt x="2453" y="2477"/>
                  </a:lnTo>
                  <a:lnTo>
                    <a:pt x="2484" y="2417"/>
                  </a:lnTo>
                  <a:lnTo>
                    <a:pt x="2518" y="2358"/>
                  </a:lnTo>
                  <a:lnTo>
                    <a:pt x="2554" y="2300"/>
                  </a:lnTo>
                  <a:lnTo>
                    <a:pt x="2590" y="2244"/>
                  </a:lnTo>
                  <a:lnTo>
                    <a:pt x="2628" y="2187"/>
                  </a:lnTo>
                  <a:lnTo>
                    <a:pt x="2668" y="2132"/>
                  </a:lnTo>
                  <a:lnTo>
                    <a:pt x="2710" y="2076"/>
                  </a:lnTo>
                  <a:lnTo>
                    <a:pt x="2753" y="2022"/>
                  </a:lnTo>
                  <a:lnTo>
                    <a:pt x="2797" y="1969"/>
                  </a:lnTo>
                  <a:lnTo>
                    <a:pt x="2843" y="1916"/>
                  </a:lnTo>
                  <a:lnTo>
                    <a:pt x="2891" y="1865"/>
                  </a:lnTo>
                  <a:lnTo>
                    <a:pt x="2940" y="1814"/>
                  </a:lnTo>
                  <a:lnTo>
                    <a:pt x="2940" y="1814"/>
                  </a:lnTo>
                  <a:lnTo>
                    <a:pt x="3124" y="1631"/>
                  </a:lnTo>
                  <a:lnTo>
                    <a:pt x="3124" y="1631"/>
                  </a:lnTo>
                  <a:lnTo>
                    <a:pt x="3143" y="1614"/>
                  </a:lnTo>
                  <a:lnTo>
                    <a:pt x="3163" y="1598"/>
                  </a:lnTo>
                  <a:lnTo>
                    <a:pt x="3183" y="1584"/>
                  </a:lnTo>
                  <a:lnTo>
                    <a:pt x="3205" y="1569"/>
                  </a:lnTo>
                  <a:lnTo>
                    <a:pt x="3226" y="1556"/>
                  </a:lnTo>
                  <a:lnTo>
                    <a:pt x="3249" y="1544"/>
                  </a:lnTo>
                  <a:lnTo>
                    <a:pt x="3272" y="1534"/>
                  </a:lnTo>
                  <a:lnTo>
                    <a:pt x="3295" y="1524"/>
                  </a:lnTo>
                  <a:lnTo>
                    <a:pt x="3318" y="1513"/>
                  </a:lnTo>
                  <a:lnTo>
                    <a:pt x="3343" y="1506"/>
                  </a:lnTo>
                  <a:lnTo>
                    <a:pt x="3367" y="1500"/>
                  </a:lnTo>
                  <a:lnTo>
                    <a:pt x="3392" y="1493"/>
                  </a:lnTo>
                  <a:lnTo>
                    <a:pt x="3418" y="1488"/>
                  </a:lnTo>
                  <a:lnTo>
                    <a:pt x="3443" y="1484"/>
                  </a:lnTo>
                  <a:lnTo>
                    <a:pt x="3468" y="1482"/>
                  </a:lnTo>
                  <a:lnTo>
                    <a:pt x="3493" y="1481"/>
                  </a:lnTo>
                  <a:lnTo>
                    <a:pt x="3518" y="1481"/>
                  </a:lnTo>
                  <a:lnTo>
                    <a:pt x="3545" y="1482"/>
                  </a:lnTo>
                  <a:lnTo>
                    <a:pt x="3570" y="1483"/>
                  </a:lnTo>
                  <a:lnTo>
                    <a:pt x="3595" y="1487"/>
                  </a:lnTo>
                  <a:lnTo>
                    <a:pt x="3620" y="1492"/>
                  </a:lnTo>
                  <a:lnTo>
                    <a:pt x="3646" y="1497"/>
                  </a:lnTo>
                  <a:lnTo>
                    <a:pt x="3669" y="1505"/>
                  </a:lnTo>
                  <a:lnTo>
                    <a:pt x="3695" y="1513"/>
                  </a:lnTo>
                  <a:lnTo>
                    <a:pt x="3719" y="1522"/>
                  </a:lnTo>
                  <a:lnTo>
                    <a:pt x="3743" y="1534"/>
                  </a:lnTo>
                  <a:lnTo>
                    <a:pt x="3765" y="1546"/>
                  </a:lnTo>
                  <a:lnTo>
                    <a:pt x="3788" y="1560"/>
                  </a:lnTo>
                  <a:lnTo>
                    <a:pt x="3811" y="1574"/>
                  </a:lnTo>
                  <a:lnTo>
                    <a:pt x="3832" y="1590"/>
                  </a:lnTo>
                  <a:lnTo>
                    <a:pt x="3853" y="1609"/>
                  </a:lnTo>
                  <a:lnTo>
                    <a:pt x="3873" y="1628"/>
                  </a:lnTo>
                  <a:lnTo>
                    <a:pt x="3873" y="1628"/>
                  </a:lnTo>
                  <a:lnTo>
                    <a:pt x="3892" y="1648"/>
                  </a:lnTo>
                  <a:lnTo>
                    <a:pt x="3910" y="1668"/>
                  </a:lnTo>
                  <a:lnTo>
                    <a:pt x="3926" y="1690"/>
                  </a:lnTo>
                  <a:lnTo>
                    <a:pt x="3941" y="1711"/>
                  </a:lnTo>
                  <a:lnTo>
                    <a:pt x="3955" y="1734"/>
                  </a:lnTo>
                  <a:lnTo>
                    <a:pt x="3968" y="1756"/>
                  </a:lnTo>
                  <a:lnTo>
                    <a:pt x="3979" y="1779"/>
                  </a:lnTo>
                  <a:lnTo>
                    <a:pt x="3989" y="1802"/>
                  </a:lnTo>
                  <a:lnTo>
                    <a:pt x="3998" y="1826"/>
                  </a:lnTo>
                  <a:lnTo>
                    <a:pt x="4004" y="1850"/>
                  </a:lnTo>
                  <a:lnTo>
                    <a:pt x="4011" y="1874"/>
                  </a:lnTo>
                  <a:lnTo>
                    <a:pt x="4016" y="1897"/>
                  </a:lnTo>
                  <a:lnTo>
                    <a:pt x="4018" y="1921"/>
                  </a:lnTo>
                  <a:lnTo>
                    <a:pt x="4021" y="1945"/>
                  </a:lnTo>
                  <a:lnTo>
                    <a:pt x="4022" y="1969"/>
                  </a:lnTo>
                  <a:lnTo>
                    <a:pt x="4021" y="1993"/>
                  </a:lnTo>
                  <a:lnTo>
                    <a:pt x="4020" y="2018"/>
                  </a:lnTo>
                  <a:lnTo>
                    <a:pt x="4017" y="2042"/>
                  </a:lnTo>
                  <a:lnTo>
                    <a:pt x="4013" y="2066"/>
                  </a:lnTo>
                  <a:lnTo>
                    <a:pt x="4007" y="2090"/>
                  </a:lnTo>
                  <a:lnTo>
                    <a:pt x="4001" y="2113"/>
                  </a:lnTo>
                  <a:lnTo>
                    <a:pt x="3993" y="2137"/>
                  </a:lnTo>
                  <a:lnTo>
                    <a:pt x="3984" y="2159"/>
                  </a:lnTo>
                  <a:lnTo>
                    <a:pt x="3974" y="2182"/>
                  </a:lnTo>
                  <a:lnTo>
                    <a:pt x="3963" y="2205"/>
                  </a:lnTo>
                  <a:lnTo>
                    <a:pt x="3952" y="2226"/>
                  </a:lnTo>
                  <a:lnTo>
                    <a:pt x="3938" y="2248"/>
                  </a:lnTo>
                  <a:lnTo>
                    <a:pt x="3923" y="2269"/>
                  </a:lnTo>
                  <a:lnTo>
                    <a:pt x="3907" y="2289"/>
                  </a:lnTo>
                  <a:lnTo>
                    <a:pt x="3890" y="2309"/>
                  </a:lnTo>
                  <a:lnTo>
                    <a:pt x="3872" y="2328"/>
                  </a:lnTo>
                  <a:lnTo>
                    <a:pt x="3853" y="2347"/>
                  </a:lnTo>
                  <a:lnTo>
                    <a:pt x="3853" y="2347"/>
                  </a:lnTo>
                  <a:lnTo>
                    <a:pt x="3663" y="2537"/>
                  </a:lnTo>
                  <a:lnTo>
                    <a:pt x="3663" y="253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6666931" y="3917089"/>
            <a:ext cx="715703" cy="715703"/>
            <a:chOff x="6710405" y="3917089"/>
            <a:chExt cx="715703" cy="715703"/>
          </a:xfrm>
        </p:grpSpPr>
        <p:sp>
          <p:nvSpPr>
            <p:cNvPr id="22" name="椭圆 21"/>
            <p:cNvSpPr/>
            <p:nvPr/>
          </p:nvSpPr>
          <p:spPr>
            <a:xfrm>
              <a:off x="6710405" y="3917089"/>
              <a:ext cx="715703" cy="715703"/>
            </a:xfrm>
            <a:prstGeom prst="ellipse">
              <a:avLst/>
            </a:prstGeom>
            <a:solidFill>
              <a:schemeClr val="bg1"/>
            </a:solidFill>
            <a:ln w="28575">
              <a:solidFill>
                <a:srgbClr val="FFDB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23" name="Freeform 394"/>
            <p:cNvSpPr>
              <a:spLocks noEditPoints="1"/>
            </p:cNvSpPr>
            <p:nvPr/>
          </p:nvSpPr>
          <p:spPr bwMode="auto">
            <a:xfrm>
              <a:off x="6946797" y="4145345"/>
              <a:ext cx="242918" cy="259190"/>
            </a:xfrm>
            <a:custGeom>
              <a:avLst/>
              <a:gdLst>
                <a:gd name="T0" fmla="*/ 7554 w 14809"/>
                <a:gd name="T1" fmla="*/ 14338 h 15801"/>
                <a:gd name="T2" fmla="*/ 7704 w 14809"/>
                <a:gd name="T3" fmla="*/ 14889 h 15801"/>
                <a:gd name="T4" fmla="*/ 7602 w 14809"/>
                <a:gd name="T5" fmla="*/ 15351 h 15801"/>
                <a:gd name="T6" fmla="*/ 5710 w 14809"/>
                <a:gd name="T7" fmla="*/ 15801 h 15801"/>
                <a:gd name="T8" fmla="*/ 4671 w 14809"/>
                <a:gd name="T9" fmla="*/ 15129 h 15801"/>
                <a:gd name="T10" fmla="*/ 3581 w 14809"/>
                <a:gd name="T11" fmla="*/ 14753 h 15801"/>
                <a:gd name="T12" fmla="*/ 2665 w 14809"/>
                <a:gd name="T13" fmla="*/ 14159 h 15801"/>
                <a:gd name="T14" fmla="*/ 1949 w 14809"/>
                <a:gd name="T15" fmla="*/ 13367 h 15801"/>
                <a:gd name="T16" fmla="*/ 1459 w 14809"/>
                <a:gd name="T17" fmla="*/ 12400 h 15801"/>
                <a:gd name="T18" fmla="*/ 2612 w 14809"/>
                <a:gd name="T19" fmla="*/ 12936 h 15801"/>
                <a:gd name="T20" fmla="*/ 3171 w 14809"/>
                <a:gd name="T21" fmla="*/ 13577 h 15801"/>
                <a:gd name="T22" fmla="*/ 3848 w 14809"/>
                <a:gd name="T23" fmla="*/ 14038 h 15801"/>
                <a:gd name="T24" fmla="*/ 4644 w 14809"/>
                <a:gd name="T25" fmla="*/ 14324 h 15801"/>
                <a:gd name="T26" fmla="*/ 5559 w 14809"/>
                <a:gd name="T27" fmla="*/ 14441 h 15801"/>
                <a:gd name="T28" fmla="*/ 14368 w 14809"/>
                <a:gd name="T29" fmla="*/ 7258 h 15801"/>
                <a:gd name="T30" fmla="*/ 14246 w 14809"/>
                <a:gd name="T31" fmla="*/ 7045 h 15801"/>
                <a:gd name="T32" fmla="*/ 14020 w 14809"/>
                <a:gd name="T33" fmla="*/ 6944 h 15801"/>
                <a:gd name="T34" fmla="*/ 13395 w 14809"/>
                <a:gd name="T35" fmla="*/ 5451 h 15801"/>
                <a:gd name="T36" fmla="*/ 13066 w 14809"/>
                <a:gd name="T37" fmla="*/ 4040 h 15801"/>
                <a:gd name="T38" fmla="*/ 12687 w 14809"/>
                <a:gd name="T39" fmla="*/ 3099 h 15801"/>
                <a:gd name="T40" fmla="*/ 12181 w 14809"/>
                <a:gd name="T41" fmla="*/ 2248 h 15801"/>
                <a:gd name="T42" fmla="*/ 11541 w 14809"/>
                <a:gd name="T43" fmla="*/ 1504 h 15801"/>
                <a:gd name="T44" fmla="*/ 10761 w 14809"/>
                <a:gd name="T45" fmla="*/ 888 h 15801"/>
                <a:gd name="T46" fmla="*/ 9834 w 14809"/>
                <a:gd name="T47" fmla="*/ 418 h 15801"/>
                <a:gd name="T48" fmla="*/ 8757 w 14809"/>
                <a:gd name="T49" fmla="*/ 116 h 15801"/>
                <a:gd name="T50" fmla="*/ 7519 w 14809"/>
                <a:gd name="T51" fmla="*/ 0 h 15801"/>
                <a:gd name="T52" fmla="*/ 6395 w 14809"/>
                <a:gd name="T53" fmla="*/ 72 h 15801"/>
                <a:gd name="T54" fmla="*/ 5316 w 14809"/>
                <a:gd name="T55" fmla="*/ 334 h 15801"/>
                <a:gd name="T56" fmla="*/ 4370 w 14809"/>
                <a:gd name="T57" fmla="*/ 766 h 15801"/>
                <a:gd name="T58" fmla="*/ 3557 w 14809"/>
                <a:gd name="T59" fmla="*/ 1349 h 15801"/>
                <a:gd name="T60" fmla="*/ 2873 w 14809"/>
                <a:gd name="T61" fmla="*/ 2065 h 15801"/>
                <a:gd name="T62" fmla="*/ 2318 w 14809"/>
                <a:gd name="T63" fmla="*/ 2894 h 15801"/>
                <a:gd name="T64" fmla="*/ 1887 w 14809"/>
                <a:gd name="T65" fmla="*/ 3815 h 15801"/>
                <a:gd name="T66" fmla="*/ 1578 w 14809"/>
                <a:gd name="T67" fmla="*/ 4810 h 15801"/>
                <a:gd name="T68" fmla="*/ 1332 w 14809"/>
                <a:gd name="T69" fmla="*/ 6607 h 15801"/>
                <a:gd name="T70" fmla="*/ 717 w 14809"/>
                <a:gd name="T71" fmla="*/ 6981 h 15801"/>
                <a:gd name="T72" fmla="*/ 544 w 14809"/>
                <a:gd name="T73" fmla="*/ 7145 h 15801"/>
                <a:gd name="T74" fmla="*/ 0 w 14809"/>
                <a:gd name="T75" fmla="*/ 10737 h 15801"/>
                <a:gd name="T76" fmla="*/ 544 w 14809"/>
                <a:gd name="T77" fmla="*/ 11288 h 15801"/>
                <a:gd name="T78" fmla="*/ 717 w 14809"/>
                <a:gd name="T79" fmla="*/ 11452 h 15801"/>
                <a:gd name="T80" fmla="*/ 1892 w 14809"/>
                <a:gd name="T81" fmla="*/ 6942 h 15801"/>
                <a:gd name="T82" fmla="*/ 2371 w 14809"/>
                <a:gd name="T83" fmla="*/ 5223 h 15801"/>
                <a:gd name="T84" fmla="*/ 3059 w 14809"/>
                <a:gd name="T85" fmla="*/ 3785 h 15801"/>
                <a:gd name="T86" fmla="*/ 3697 w 14809"/>
                <a:gd name="T87" fmla="*/ 2991 h 15801"/>
                <a:gd name="T88" fmla="*/ 4310 w 14809"/>
                <a:gd name="T89" fmla="*/ 2486 h 15801"/>
                <a:gd name="T90" fmla="*/ 5050 w 14809"/>
                <a:gd name="T91" fmla="*/ 2089 h 15801"/>
                <a:gd name="T92" fmla="*/ 5932 w 14809"/>
                <a:gd name="T93" fmla="*/ 1815 h 15801"/>
                <a:gd name="T94" fmla="*/ 6971 w 14809"/>
                <a:gd name="T95" fmla="*/ 1679 h 15801"/>
                <a:gd name="T96" fmla="*/ 8053 w 14809"/>
                <a:gd name="T97" fmla="*/ 1690 h 15801"/>
                <a:gd name="T98" fmla="*/ 9098 w 14809"/>
                <a:gd name="T99" fmla="*/ 1844 h 15801"/>
                <a:gd name="T100" fmla="*/ 9982 w 14809"/>
                <a:gd name="T101" fmla="*/ 2131 h 15801"/>
                <a:gd name="T102" fmla="*/ 10720 w 14809"/>
                <a:gd name="T103" fmla="*/ 2537 h 15801"/>
                <a:gd name="T104" fmla="*/ 11324 w 14809"/>
                <a:gd name="T105" fmla="*/ 3050 h 15801"/>
                <a:gd name="T106" fmla="*/ 11812 w 14809"/>
                <a:gd name="T107" fmla="*/ 3652 h 15801"/>
                <a:gd name="T108" fmla="*/ 12495 w 14809"/>
                <a:gd name="T109" fmla="*/ 5073 h 15801"/>
                <a:gd name="T110" fmla="*/ 12890 w 14809"/>
                <a:gd name="T111" fmla="*/ 6685 h 15801"/>
                <a:gd name="T112" fmla="*/ 14116 w 14809"/>
                <a:gd name="T113" fmla="*/ 11515 h 15801"/>
                <a:gd name="T114" fmla="*/ 14309 w 14809"/>
                <a:gd name="T115" fmla="*/ 11364 h 15801"/>
                <a:gd name="T116" fmla="*/ 14376 w 14809"/>
                <a:gd name="T117" fmla="*/ 10737 h 15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809" h="15801">
                  <a:moveTo>
                    <a:pt x="7308" y="14002"/>
                  </a:moveTo>
                  <a:lnTo>
                    <a:pt x="7308" y="14002"/>
                  </a:lnTo>
                  <a:lnTo>
                    <a:pt x="7318" y="14012"/>
                  </a:lnTo>
                  <a:lnTo>
                    <a:pt x="7336" y="14029"/>
                  </a:lnTo>
                  <a:lnTo>
                    <a:pt x="7361" y="14056"/>
                  </a:lnTo>
                  <a:lnTo>
                    <a:pt x="7390" y="14091"/>
                  </a:lnTo>
                  <a:lnTo>
                    <a:pt x="7424" y="14134"/>
                  </a:lnTo>
                  <a:lnTo>
                    <a:pt x="7459" y="14184"/>
                  </a:lnTo>
                  <a:lnTo>
                    <a:pt x="7478" y="14212"/>
                  </a:lnTo>
                  <a:lnTo>
                    <a:pt x="7497" y="14241"/>
                  </a:lnTo>
                  <a:lnTo>
                    <a:pt x="7516" y="14271"/>
                  </a:lnTo>
                  <a:lnTo>
                    <a:pt x="7536" y="14304"/>
                  </a:lnTo>
                  <a:lnTo>
                    <a:pt x="7554" y="14338"/>
                  </a:lnTo>
                  <a:lnTo>
                    <a:pt x="7573" y="14373"/>
                  </a:lnTo>
                  <a:lnTo>
                    <a:pt x="7590" y="14410"/>
                  </a:lnTo>
                  <a:lnTo>
                    <a:pt x="7607" y="14447"/>
                  </a:lnTo>
                  <a:lnTo>
                    <a:pt x="7623" y="14486"/>
                  </a:lnTo>
                  <a:lnTo>
                    <a:pt x="7638" y="14528"/>
                  </a:lnTo>
                  <a:lnTo>
                    <a:pt x="7652" y="14569"/>
                  </a:lnTo>
                  <a:lnTo>
                    <a:pt x="7665" y="14612"/>
                  </a:lnTo>
                  <a:lnTo>
                    <a:pt x="7676" y="14655"/>
                  </a:lnTo>
                  <a:lnTo>
                    <a:pt x="7686" y="14700"/>
                  </a:lnTo>
                  <a:lnTo>
                    <a:pt x="7694" y="14746"/>
                  </a:lnTo>
                  <a:lnTo>
                    <a:pt x="7699" y="14794"/>
                  </a:lnTo>
                  <a:lnTo>
                    <a:pt x="7702" y="14840"/>
                  </a:lnTo>
                  <a:lnTo>
                    <a:pt x="7704" y="14889"/>
                  </a:lnTo>
                  <a:lnTo>
                    <a:pt x="7702" y="14938"/>
                  </a:lnTo>
                  <a:lnTo>
                    <a:pt x="7699" y="14988"/>
                  </a:lnTo>
                  <a:lnTo>
                    <a:pt x="7699" y="14988"/>
                  </a:lnTo>
                  <a:lnTo>
                    <a:pt x="7695" y="15027"/>
                  </a:lnTo>
                  <a:lnTo>
                    <a:pt x="7689" y="15064"/>
                  </a:lnTo>
                  <a:lnTo>
                    <a:pt x="7681" y="15103"/>
                  </a:lnTo>
                  <a:lnTo>
                    <a:pt x="7672" y="15140"/>
                  </a:lnTo>
                  <a:lnTo>
                    <a:pt x="7663" y="15176"/>
                  </a:lnTo>
                  <a:lnTo>
                    <a:pt x="7652" y="15213"/>
                  </a:lnTo>
                  <a:lnTo>
                    <a:pt x="7641" y="15248"/>
                  </a:lnTo>
                  <a:lnTo>
                    <a:pt x="7628" y="15283"/>
                  </a:lnTo>
                  <a:lnTo>
                    <a:pt x="7616" y="15317"/>
                  </a:lnTo>
                  <a:lnTo>
                    <a:pt x="7602" y="15351"/>
                  </a:lnTo>
                  <a:lnTo>
                    <a:pt x="7587" y="15384"/>
                  </a:lnTo>
                  <a:lnTo>
                    <a:pt x="7571" y="15416"/>
                  </a:lnTo>
                  <a:lnTo>
                    <a:pt x="7541" y="15476"/>
                  </a:lnTo>
                  <a:lnTo>
                    <a:pt x="7509" y="15534"/>
                  </a:lnTo>
                  <a:lnTo>
                    <a:pt x="7477" y="15586"/>
                  </a:lnTo>
                  <a:lnTo>
                    <a:pt x="7446" y="15633"/>
                  </a:lnTo>
                  <a:lnTo>
                    <a:pt x="7415" y="15676"/>
                  </a:lnTo>
                  <a:lnTo>
                    <a:pt x="7388" y="15714"/>
                  </a:lnTo>
                  <a:lnTo>
                    <a:pt x="7361" y="15744"/>
                  </a:lnTo>
                  <a:lnTo>
                    <a:pt x="7340" y="15771"/>
                  </a:lnTo>
                  <a:lnTo>
                    <a:pt x="7322" y="15788"/>
                  </a:lnTo>
                  <a:lnTo>
                    <a:pt x="7308" y="15801"/>
                  </a:lnTo>
                  <a:lnTo>
                    <a:pt x="5710" y="15801"/>
                  </a:lnTo>
                  <a:lnTo>
                    <a:pt x="5710" y="15257"/>
                  </a:lnTo>
                  <a:lnTo>
                    <a:pt x="5710" y="15257"/>
                  </a:lnTo>
                  <a:lnTo>
                    <a:pt x="5612" y="15253"/>
                  </a:lnTo>
                  <a:lnTo>
                    <a:pt x="5515" y="15248"/>
                  </a:lnTo>
                  <a:lnTo>
                    <a:pt x="5418" y="15241"/>
                  </a:lnTo>
                  <a:lnTo>
                    <a:pt x="5321" y="15232"/>
                  </a:lnTo>
                  <a:lnTo>
                    <a:pt x="5227" y="15222"/>
                  </a:lnTo>
                  <a:lnTo>
                    <a:pt x="5132" y="15210"/>
                  </a:lnTo>
                  <a:lnTo>
                    <a:pt x="5038" y="15197"/>
                  </a:lnTo>
                  <a:lnTo>
                    <a:pt x="4945" y="15181"/>
                  </a:lnTo>
                  <a:lnTo>
                    <a:pt x="4853" y="15165"/>
                  </a:lnTo>
                  <a:lnTo>
                    <a:pt x="4762" y="15147"/>
                  </a:lnTo>
                  <a:lnTo>
                    <a:pt x="4671" y="15129"/>
                  </a:lnTo>
                  <a:lnTo>
                    <a:pt x="4582" y="15108"/>
                  </a:lnTo>
                  <a:lnTo>
                    <a:pt x="4494" y="15087"/>
                  </a:lnTo>
                  <a:lnTo>
                    <a:pt x="4406" y="15063"/>
                  </a:lnTo>
                  <a:lnTo>
                    <a:pt x="4319" y="15038"/>
                  </a:lnTo>
                  <a:lnTo>
                    <a:pt x="4233" y="15013"/>
                  </a:lnTo>
                  <a:lnTo>
                    <a:pt x="4149" y="14985"/>
                  </a:lnTo>
                  <a:lnTo>
                    <a:pt x="4064" y="14956"/>
                  </a:lnTo>
                  <a:lnTo>
                    <a:pt x="3981" y="14926"/>
                  </a:lnTo>
                  <a:lnTo>
                    <a:pt x="3899" y="14893"/>
                  </a:lnTo>
                  <a:lnTo>
                    <a:pt x="3819" y="14860"/>
                  </a:lnTo>
                  <a:lnTo>
                    <a:pt x="3738" y="14826"/>
                  </a:lnTo>
                  <a:lnTo>
                    <a:pt x="3659" y="14791"/>
                  </a:lnTo>
                  <a:lnTo>
                    <a:pt x="3581" y="14753"/>
                  </a:lnTo>
                  <a:lnTo>
                    <a:pt x="3504" y="14716"/>
                  </a:lnTo>
                  <a:lnTo>
                    <a:pt x="3428" y="14677"/>
                  </a:lnTo>
                  <a:lnTo>
                    <a:pt x="3353" y="14635"/>
                  </a:lnTo>
                  <a:lnTo>
                    <a:pt x="3280" y="14593"/>
                  </a:lnTo>
                  <a:lnTo>
                    <a:pt x="3207" y="14549"/>
                  </a:lnTo>
                  <a:lnTo>
                    <a:pt x="3135" y="14505"/>
                  </a:lnTo>
                  <a:lnTo>
                    <a:pt x="3064" y="14459"/>
                  </a:lnTo>
                  <a:lnTo>
                    <a:pt x="2995" y="14412"/>
                  </a:lnTo>
                  <a:lnTo>
                    <a:pt x="2926" y="14364"/>
                  </a:lnTo>
                  <a:lnTo>
                    <a:pt x="2859" y="14314"/>
                  </a:lnTo>
                  <a:lnTo>
                    <a:pt x="2794" y="14264"/>
                  </a:lnTo>
                  <a:lnTo>
                    <a:pt x="2728" y="14212"/>
                  </a:lnTo>
                  <a:lnTo>
                    <a:pt x="2665" y="14159"/>
                  </a:lnTo>
                  <a:lnTo>
                    <a:pt x="2602" y="14105"/>
                  </a:lnTo>
                  <a:lnTo>
                    <a:pt x="2541" y="14049"/>
                  </a:lnTo>
                  <a:lnTo>
                    <a:pt x="2480" y="13993"/>
                  </a:lnTo>
                  <a:lnTo>
                    <a:pt x="2422" y="13935"/>
                  </a:lnTo>
                  <a:lnTo>
                    <a:pt x="2364" y="13876"/>
                  </a:lnTo>
                  <a:lnTo>
                    <a:pt x="2308" y="13817"/>
                  </a:lnTo>
                  <a:lnTo>
                    <a:pt x="2252" y="13755"/>
                  </a:lnTo>
                  <a:lnTo>
                    <a:pt x="2198" y="13693"/>
                  </a:lnTo>
                  <a:lnTo>
                    <a:pt x="2146" y="13630"/>
                  </a:lnTo>
                  <a:lnTo>
                    <a:pt x="2095" y="13566"/>
                  </a:lnTo>
                  <a:lnTo>
                    <a:pt x="2044" y="13501"/>
                  </a:lnTo>
                  <a:lnTo>
                    <a:pt x="1996" y="13434"/>
                  </a:lnTo>
                  <a:lnTo>
                    <a:pt x="1949" y="13367"/>
                  </a:lnTo>
                  <a:lnTo>
                    <a:pt x="1902" y="13298"/>
                  </a:lnTo>
                  <a:lnTo>
                    <a:pt x="1858" y="13229"/>
                  </a:lnTo>
                  <a:lnTo>
                    <a:pt x="1814" y="13158"/>
                  </a:lnTo>
                  <a:lnTo>
                    <a:pt x="1772" y="13086"/>
                  </a:lnTo>
                  <a:lnTo>
                    <a:pt x="1732" y="13014"/>
                  </a:lnTo>
                  <a:lnTo>
                    <a:pt x="1693" y="12941"/>
                  </a:lnTo>
                  <a:lnTo>
                    <a:pt x="1655" y="12867"/>
                  </a:lnTo>
                  <a:lnTo>
                    <a:pt x="1619" y="12792"/>
                  </a:lnTo>
                  <a:lnTo>
                    <a:pt x="1583" y="12715"/>
                  </a:lnTo>
                  <a:lnTo>
                    <a:pt x="1551" y="12638"/>
                  </a:lnTo>
                  <a:lnTo>
                    <a:pt x="1519" y="12560"/>
                  </a:lnTo>
                  <a:lnTo>
                    <a:pt x="1488" y="12481"/>
                  </a:lnTo>
                  <a:lnTo>
                    <a:pt x="1459" y="12400"/>
                  </a:lnTo>
                  <a:lnTo>
                    <a:pt x="1431" y="12319"/>
                  </a:lnTo>
                  <a:lnTo>
                    <a:pt x="2261" y="12319"/>
                  </a:lnTo>
                  <a:lnTo>
                    <a:pt x="2261" y="12319"/>
                  </a:lnTo>
                  <a:lnTo>
                    <a:pt x="2292" y="12386"/>
                  </a:lnTo>
                  <a:lnTo>
                    <a:pt x="2325" y="12452"/>
                  </a:lnTo>
                  <a:lnTo>
                    <a:pt x="2359" y="12516"/>
                  </a:lnTo>
                  <a:lnTo>
                    <a:pt x="2393" y="12580"/>
                  </a:lnTo>
                  <a:lnTo>
                    <a:pt x="2428" y="12642"/>
                  </a:lnTo>
                  <a:lnTo>
                    <a:pt x="2464" y="12703"/>
                  </a:lnTo>
                  <a:lnTo>
                    <a:pt x="2500" y="12763"/>
                  </a:lnTo>
                  <a:lnTo>
                    <a:pt x="2537" y="12822"/>
                  </a:lnTo>
                  <a:lnTo>
                    <a:pt x="2575" y="12880"/>
                  </a:lnTo>
                  <a:lnTo>
                    <a:pt x="2612" y="12936"/>
                  </a:lnTo>
                  <a:lnTo>
                    <a:pt x="2651" y="12993"/>
                  </a:lnTo>
                  <a:lnTo>
                    <a:pt x="2692" y="13047"/>
                  </a:lnTo>
                  <a:lnTo>
                    <a:pt x="2732" y="13101"/>
                  </a:lnTo>
                  <a:lnTo>
                    <a:pt x="2772" y="13153"/>
                  </a:lnTo>
                  <a:lnTo>
                    <a:pt x="2814" y="13205"/>
                  </a:lnTo>
                  <a:lnTo>
                    <a:pt x="2857" y="13255"/>
                  </a:lnTo>
                  <a:lnTo>
                    <a:pt x="2899" y="13304"/>
                  </a:lnTo>
                  <a:lnTo>
                    <a:pt x="2943" y="13352"/>
                  </a:lnTo>
                  <a:lnTo>
                    <a:pt x="2988" y="13400"/>
                  </a:lnTo>
                  <a:lnTo>
                    <a:pt x="3033" y="13445"/>
                  </a:lnTo>
                  <a:lnTo>
                    <a:pt x="3078" y="13490"/>
                  </a:lnTo>
                  <a:lnTo>
                    <a:pt x="3125" y="13535"/>
                  </a:lnTo>
                  <a:lnTo>
                    <a:pt x="3171" y="13577"/>
                  </a:lnTo>
                  <a:lnTo>
                    <a:pt x="3219" y="13619"/>
                  </a:lnTo>
                  <a:lnTo>
                    <a:pt x="3268" y="13659"/>
                  </a:lnTo>
                  <a:lnTo>
                    <a:pt x="3318" y="13699"/>
                  </a:lnTo>
                  <a:lnTo>
                    <a:pt x="3368" y="13737"/>
                  </a:lnTo>
                  <a:lnTo>
                    <a:pt x="3418" y="13775"/>
                  </a:lnTo>
                  <a:lnTo>
                    <a:pt x="3470" y="13812"/>
                  </a:lnTo>
                  <a:lnTo>
                    <a:pt x="3522" y="13847"/>
                  </a:lnTo>
                  <a:lnTo>
                    <a:pt x="3574" y="13882"/>
                  </a:lnTo>
                  <a:lnTo>
                    <a:pt x="3627" y="13915"/>
                  </a:lnTo>
                  <a:lnTo>
                    <a:pt x="3681" y="13947"/>
                  </a:lnTo>
                  <a:lnTo>
                    <a:pt x="3737" y="13979"/>
                  </a:lnTo>
                  <a:lnTo>
                    <a:pt x="3792" y="14009"/>
                  </a:lnTo>
                  <a:lnTo>
                    <a:pt x="3848" y="14038"/>
                  </a:lnTo>
                  <a:lnTo>
                    <a:pt x="3906" y="14066"/>
                  </a:lnTo>
                  <a:lnTo>
                    <a:pt x="3962" y="14094"/>
                  </a:lnTo>
                  <a:lnTo>
                    <a:pt x="4021" y="14119"/>
                  </a:lnTo>
                  <a:lnTo>
                    <a:pt x="4079" y="14144"/>
                  </a:lnTo>
                  <a:lnTo>
                    <a:pt x="4140" y="14168"/>
                  </a:lnTo>
                  <a:lnTo>
                    <a:pt x="4200" y="14192"/>
                  </a:lnTo>
                  <a:lnTo>
                    <a:pt x="4261" y="14213"/>
                  </a:lnTo>
                  <a:lnTo>
                    <a:pt x="4324" y="14235"/>
                  </a:lnTo>
                  <a:lnTo>
                    <a:pt x="4385" y="14255"/>
                  </a:lnTo>
                  <a:lnTo>
                    <a:pt x="4450" y="14274"/>
                  </a:lnTo>
                  <a:lnTo>
                    <a:pt x="4513" y="14291"/>
                  </a:lnTo>
                  <a:lnTo>
                    <a:pt x="4578" y="14309"/>
                  </a:lnTo>
                  <a:lnTo>
                    <a:pt x="4644" y="14324"/>
                  </a:lnTo>
                  <a:lnTo>
                    <a:pt x="4709" y="14339"/>
                  </a:lnTo>
                  <a:lnTo>
                    <a:pt x="4776" y="14353"/>
                  </a:lnTo>
                  <a:lnTo>
                    <a:pt x="4844" y="14366"/>
                  </a:lnTo>
                  <a:lnTo>
                    <a:pt x="4912" y="14378"/>
                  </a:lnTo>
                  <a:lnTo>
                    <a:pt x="4981" y="14389"/>
                  </a:lnTo>
                  <a:lnTo>
                    <a:pt x="5050" y="14398"/>
                  </a:lnTo>
                  <a:lnTo>
                    <a:pt x="5121" y="14408"/>
                  </a:lnTo>
                  <a:lnTo>
                    <a:pt x="5193" y="14416"/>
                  </a:lnTo>
                  <a:lnTo>
                    <a:pt x="5264" y="14422"/>
                  </a:lnTo>
                  <a:lnTo>
                    <a:pt x="5336" y="14428"/>
                  </a:lnTo>
                  <a:lnTo>
                    <a:pt x="5411" y="14434"/>
                  </a:lnTo>
                  <a:lnTo>
                    <a:pt x="5484" y="14437"/>
                  </a:lnTo>
                  <a:lnTo>
                    <a:pt x="5559" y="14441"/>
                  </a:lnTo>
                  <a:lnTo>
                    <a:pt x="5635" y="14442"/>
                  </a:lnTo>
                  <a:lnTo>
                    <a:pt x="5710" y="14444"/>
                  </a:lnTo>
                  <a:lnTo>
                    <a:pt x="5710" y="14002"/>
                  </a:lnTo>
                  <a:lnTo>
                    <a:pt x="5710" y="14002"/>
                  </a:lnTo>
                  <a:lnTo>
                    <a:pt x="7308" y="14002"/>
                  </a:lnTo>
                  <a:lnTo>
                    <a:pt x="7308" y="14002"/>
                  </a:lnTo>
                  <a:close/>
                  <a:moveTo>
                    <a:pt x="14376" y="7744"/>
                  </a:moveTo>
                  <a:lnTo>
                    <a:pt x="14376" y="7337"/>
                  </a:lnTo>
                  <a:lnTo>
                    <a:pt x="14376" y="7337"/>
                  </a:lnTo>
                  <a:lnTo>
                    <a:pt x="14376" y="7317"/>
                  </a:lnTo>
                  <a:lnTo>
                    <a:pt x="14374" y="7297"/>
                  </a:lnTo>
                  <a:lnTo>
                    <a:pt x="14372" y="7277"/>
                  </a:lnTo>
                  <a:lnTo>
                    <a:pt x="14368" y="7258"/>
                  </a:lnTo>
                  <a:lnTo>
                    <a:pt x="14363" y="7239"/>
                  </a:lnTo>
                  <a:lnTo>
                    <a:pt x="14358" y="7220"/>
                  </a:lnTo>
                  <a:lnTo>
                    <a:pt x="14352" y="7201"/>
                  </a:lnTo>
                  <a:lnTo>
                    <a:pt x="14345" y="7184"/>
                  </a:lnTo>
                  <a:lnTo>
                    <a:pt x="14337" y="7166"/>
                  </a:lnTo>
                  <a:lnTo>
                    <a:pt x="14328" y="7150"/>
                  </a:lnTo>
                  <a:lnTo>
                    <a:pt x="14319" y="7132"/>
                  </a:lnTo>
                  <a:lnTo>
                    <a:pt x="14309" y="7117"/>
                  </a:lnTo>
                  <a:lnTo>
                    <a:pt x="14298" y="7100"/>
                  </a:lnTo>
                  <a:lnTo>
                    <a:pt x="14286" y="7085"/>
                  </a:lnTo>
                  <a:lnTo>
                    <a:pt x="14274" y="7072"/>
                  </a:lnTo>
                  <a:lnTo>
                    <a:pt x="14260" y="7058"/>
                  </a:lnTo>
                  <a:lnTo>
                    <a:pt x="14246" y="7045"/>
                  </a:lnTo>
                  <a:lnTo>
                    <a:pt x="14232" y="7032"/>
                  </a:lnTo>
                  <a:lnTo>
                    <a:pt x="14217" y="7021"/>
                  </a:lnTo>
                  <a:lnTo>
                    <a:pt x="14202" y="7010"/>
                  </a:lnTo>
                  <a:lnTo>
                    <a:pt x="14185" y="7000"/>
                  </a:lnTo>
                  <a:lnTo>
                    <a:pt x="14169" y="6990"/>
                  </a:lnTo>
                  <a:lnTo>
                    <a:pt x="14151" y="6981"/>
                  </a:lnTo>
                  <a:lnTo>
                    <a:pt x="14134" y="6973"/>
                  </a:lnTo>
                  <a:lnTo>
                    <a:pt x="14116" y="6966"/>
                  </a:lnTo>
                  <a:lnTo>
                    <a:pt x="14099" y="6959"/>
                  </a:lnTo>
                  <a:lnTo>
                    <a:pt x="14080" y="6954"/>
                  </a:lnTo>
                  <a:lnTo>
                    <a:pt x="14059" y="6951"/>
                  </a:lnTo>
                  <a:lnTo>
                    <a:pt x="14041" y="6947"/>
                  </a:lnTo>
                  <a:lnTo>
                    <a:pt x="14020" y="6944"/>
                  </a:lnTo>
                  <a:lnTo>
                    <a:pt x="14000" y="6943"/>
                  </a:lnTo>
                  <a:lnTo>
                    <a:pt x="13980" y="6942"/>
                  </a:lnTo>
                  <a:lnTo>
                    <a:pt x="13509" y="6942"/>
                  </a:lnTo>
                  <a:lnTo>
                    <a:pt x="13509" y="6942"/>
                  </a:lnTo>
                  <a:lnTo>
                    <a:pt x="13507" y="6774"/>
                  </a:lnTo>
                  <a:lnTo>
                    <a:pt x="13500" y="6607"/>
                  </a:lnTo>
                  <a:lnTo>
                    <a:pt x="13493" y="6439"/>
                  </a:lnTo>
                  <a:lnTo>
                    <a:pt x="13483" y="6272"/>
                  </a:lnTo>
                  <a:lnTo>
                    <a:pt x="13470" y="6107"/>
                  </a:lnTo>
                  <a:lnTo>
                    <a:pt x="13455" y="5941"/>
                  </a:lnTo>
                  <a:lnTo>
                    <a:pt x="13437" y="5777"/>
                  </a:lnTo>
                  <a:lnTo>
                    <a:pt x="13417" y="5613"/>
                  </a:lnTo>
                  <a:lnTo>
                    <a:pt x="13395" y="5451"/>
                  </a:lnTo>
                  <a:lnTo>
                    <a:pt x="13368" y="5289"/>
                  </a:lnTo>
                  <a:lnTo>
                    <a:pt x="13340" y="5129"/>
                  </a:lnTo>
                  <a:lnTo>
                    <a:pt x="13309" y="4969"/>
                  </a:lnTo>
                  <a:lnTo>
                    <a:pt x="13276" y="4810"/>
                  </a:lnTo>
                  <a:lnTo>
                    <a:pt x="13240" y="4653"/>
                  </a:lnTo>
                  <a:lnTo>
                    <a:pt x="13220" y="4575"/>
                  </a:lnTo>
                  <a:lnTo>
                    <a:pt x="13201" y="4498"/>
                  </a:lnTo>
                  <a:lnTo>
                    <a:pt x="13179" y="4420"/>
                  </a:lnTo>
                  <a:lnTo>
                    <a:pt x="13158" y="4343"/>
                  </a:lnTo>
                  <a:lnTo>
                    <a:pt x="13136" y="4266"/>
                  </a:lnTo>
                  <a:lnTo>
                    <a:pt x="13114" y="4191"/>
                  </a:lnTo>
                  <a:lnTo>
                    <a:pt x="13090" y="4115"/>
                  </a:lnTo>
                  <a:lnTo>
                    <a:pt x="13066" y="4040"/>
                  </a:lnTo>
                  <a:lnTo>
                    <a:pt x="13041" y="3964"/>
                  </a:lnTo>
                  <a:lnTo>
                    <a:pt x="13016" y="3890"/>
                  </a:lnTo>
                  <a:lnTo>
                    <a:pt x="12989" y="3815"/>
                  </a:lnTo>
                  <a:lnTo>
                    <a:pt x="12963" y="3741"/>
                  </a:lnTo>
                  <a:lnTo>
                    <a:pt x="12935" y="3668"/>
                  </a:lnTo>
                  <a:lnTo>
                    <a:pt x="12906" y="3595"/>
                  </a:lnTo>
                  <a:lnTo>
                    <a:pt x="12877" y="3523"/>
                  </a:lnTo>
                  <a:lnTo>
                    <a:pt x="12847" y="3452"/>
                  </a:lnTo>
                  <a:lnTo>
                    <a:pt x="12817" y="3380"/>
                  </a:lnTo>
                  <a:lnTo>
                    <a:pt x="12785" y="3309"/>
                  </a:lnTo>
                  <a:lnTo>
                    <a:pt x="12752" y="3239"/>
                  </a:lnTo>
                  <a:lnTo>
                    <a:pt x="12720" y="3168"/>
                  </a:lnTo>
                  <a:lnTo>
                    <a:pt x="12687" y="3099"/>
                  </a:lnTo>
                  <a:lnTo>
                    <a:pt x="12652" y="3030"/>
                  </a:lnTo>
                  <a:lnTo>
                    <a:pt x="12618" y="2962"/>
                  </a:lnTo>
                  <a:lnTo>
                    <a:pt x="12581" y="2894"/>
                  </a:lnTo>
                  <a:lnTo>
                    <a:pt x="12545" y="2827"/>
                  </a:lnTo>
                  <a:lnTo>
                    <a:pt x="12507" y="2760"/>
                  </a:lnTo>
                  <a:lnTo>
                    <a:pt x="12469" y="2694"/>
                  </a:lnTo>
                  <a:lnTo>
                    <a:pt x="12430" y="2628"/>
                  </a:lnTo>
                  <a:lnTo>
                    <a:pt x="12391" y="2563"/>
                  </a:lnTo>
                  <a:lnTo>
                    <a:pt x="12349" y="2498"/>
                  </a:lnTo>
                  <a:lnTo>
                    <a:pt x="12309" y="2435"/>
                  </a:lnTo>
                  <a:lnTo>
                    <a:pt x="12266" y="2371"/>
                  </a:lnTo>
                  <a:lnTo>
                    <a:pt x="12223" y="2310"/>
                  </a:lnTo>
                  <a:lnTo>
                    <a:pt x="12181" y="2248"/>
                  </a:lnTo>
                  <a:lnTo>
                    <a:pt x="12135" y="2186"/>
                  </a:lnTo>
                  <a:lnTo>
                    <a:pt x="12090" y="2126"/>
                  </a:lnTo>
                  <a:lnTo>
                    <a:pt x="12045" y="2065"/>
                  </a:lnTo>
                  <a:lnTo>
                    <a:pt x="11998" y="2006"/>
                  </a:lnTo>
                  <a:lnTo>
                    <a:pt x="11950" y="1947"/>
                  </a:lnTo>
                  <a:lnTo>
                    <a:pt x="11902" y="1889"/>
                  </a:lnTo>
                  <a:lnTo>
                    <a:pt x="11853" y="1832"/>
                  </a:lnTo>
                  <a:lnTo>
                    <a:pt x="11803" y="1776"/>
                  </a:lnTo>
                  <a:lnTo>
                    <a:pt x="11752" y="1720"/>
                  </a:lnTo>
                  <a:lnTo>
                    <a:pt x="11701" y="1665"/>
                  </a:lnTo>
                  <a:lnTo>
                    <a:pt x="11648" y="1611"/>
                  </a:lnTo>
                  <a:lnTo>
                    <a:pt x="11595" y="1557"/>
                  </a:lnTo>
                  <a:lnTo>
                    <a:pt x="11541" y="1504"/>
                  </a:lnTo>
                  <a:lnTo>
                    <a:pt x="11485" y="1451"/>
                  </a:lnTo>
                  <a:lnTo>
                    <a:pt x="11430" y="1400"/>
                  </a:lnTo>
                  <a:lnTo>
                    <a:pt x="11373" y="1349"/>
                  </a:lnTo>
                  <a:lnTo>
                    <a:pt x="11315" y="1300"/>
                  </a:lnTo>
                  <a:lnTo>
                    <a:pt x="11258" y="1251"/>
                  </a:lnTo>
                  <a:lnTo>
                    <a:pt x="11198" y="1202"/>
                  </a:lnTo>
                  <a:lnTo>
                    <a:pt x="11138" y="1155"/>
                  </a:lnTo>
                  <a:lnTo>
                    <a:pt x="11077" y="1108"/>
                  </a:lnTo>
                  <a:lnTo>
                    <a:pt x="11016" y="1062"/>
                  </a:lnTo>
                  <a:lnTo>
                    <a:pt x="10954" y="1018"/>
                  </a:lnTo>
                  <a:lnTo>
                    <a:pt x="10890" y="974"/>
                  </a:lnTo>
                  <a:lnTo>
                    <a:pt x="10826" y="930"/>
                  </a:lnTo>
                  <a:lnTo>
                    <a:pt x="10761" y="888"/>
                  </a:lnTo>
                  <a:lnTo>
                    <a:pt x="10695" y="846"/>
                  </a:lnTo>
                  <a:lnTo>
                    <a:pt x="10628" y="805"/>
                  </a:lnTo>
                  <a:lnTo>
                    <a:pt x="10560" y="766"/>
                  </a:lnTo>
                  <a:lnTo>
                    <a:pt x="10492" y="727"/>
                  </a:lnTo>
                  <a:lnTo>
                    <a:pt x="10423" y="689"/>
                  </a:lnTo>
                  <a:lnTo>
                    <a:pt x="10352" y="651"/>
                  </a:lnTo>
                  <a:lnTo>
                    <a:pt x="10282" y="616"/>
                  </a:lnTo>
                  <a:lnTo>
                    <a:pt x="10209" y="581"/>
                  </a:lnTo>
                  <a:lnTo>
                    <a:pt x="10135" y="546"/>
                  </a:lnTo>
                  <a:lnTo>
                    <a:pt x="10062" y="513"/>
                  </a:lnTo>
                  <a:lnTo>
                    <a:pt x="9987" y="480"/>
                  </a:lnTo>
                  <a:lnTo>
                    <a:pt x="9911" y="449"/>
                  </a:lnTo>
                  <a:lnTo>
                    <a:pt x="9834" y="418"/>
                  </a:lnTo>
                  <a:lnTo>
                    <a:pt x="9758" y="389"/>
                  </a:lnTo>
                  <a:lnTo>
                    <a:pt x="9680" y="360"/>
                  </a:lnTo>
                  <a:lnTo>
                    <a:pt x="9600" y="334"/>
                  </a:lnTo>
                  <a:lnTo>
                    <a:pt x="9520" y="308"/>
                  </a:lnTo>
                  <a:lnTo>
                    <a:pt x="9439" y="281"/>
                  </a:lnTo>
                  <a:lnTo>
                    <a:pt x="9356" y="257"/>
                  </a:lnTo>
                  <a:lnTo>
                    <a:pt x="9274" y="235"/>
                  </a:lnTo>
                  <a:lnTo>
                    <a:pt x="9190" y="212"/>
                  </a:lnTo>
                  <a:lnTo>
                    <a:pt x="9105" y="190"/>
                  </a:lnTo>
                  <a:lnTo>
                    <a:pt x="9020" y="170"/>
                  </a:lnTo>
                  <a:lnTo>
                    <a:pt x="8933" y="151"/>
                  </a:lnTo>
                  <a:lnTo>
                    <a:pt x="8845" y="134"/>
                  </a:lnTo>
                  <a:lnTo>
                    <a:pt x="8757" y="116"/>
                  </a:lnTo>
                  <a:lnTo>
                    <a:pt x="8667" y="101"/>
                  </a:lnTo>
                  <a:lnTo>
                    <a:pt x="8576" y="86"/>
                  </a:lnTo>
                  <a:lnTo>
                    <a:pt x="8484" y="72"/>
                  </a:lnTo>
                  <a:lnTo>
                    <a:pt x="8393" y="61"/>
                  </a:lnTo>
                  <a:lnTo>
                    <a:pt x="8299" y="49"/>
                  </a:lnTo>
                  <a:lnTo>
                    <a:pt x="8205" y="39"/>
                  </a:lnTo>
                  <a:lnTo>
                    <a:pt x="8110" y="29"/>
                  </a:lnTo>
                  <a:lnTo>
                    <a:pt x="8014" y="22"/>
                  </a:lnTo>
                  <a:lnTo>
                    <a:pt x="7917" y="15"/>
                  </a:lnTo>
                  <a:lnTo>
                    <a:pt x="7818" y="10"/>
                  </a:lnTo>
                  <a:lnTo>
                    <a:pt x="7719" y="5"/>
                  </a:lnTo>
                  <a:lnTo>
                    <a:pt x="7619" y="3"/>
                  </a:lnTo>
                  <a:lnTo>
                    <a:pt x="7519" y="0"/>
                  </a:lnTo>
                  <a:lnTo>
                    <a:pt x="7417" y="0"/>
                  </a:lnTo>
                  <a:lnTo>
                    <a:pt x="7417" y="0"/>
                  </a:lnTo>
                  <a:lnTo>
                    <a:pt x="7320" y="0"/>
                  </a:lnTo>
                  <a:lnTo>
                    <a:pt x="7224" y="3"/>
                  </a:lnTo>
                  <a:lnTo>
                    <a:pt x="7128" y="5"/>
                  </a:lnTo>
                  <a:lnTo>
                    <a:pt x="7034" y="10"/>
                  </a:lnTo>
                  <a:lnTo>
                    <a:pt x="6941" y="15"/>
                  </a:lnTo>
                  <a:lnTo>
                    <a:pt x="6847" y="22"/>
                  </a:lnTo>
                  <a:lnTo>
                    <a:pt x="6755" y="29"/>
                  </a:lnTo>
                  <a:lnTo>
                    <a:pt x="6665" y="39"/>
                  </a:lnTo>
                  <a:lnTo>
                    <a:pt x="6574" y="49"/>
                  </a:lnTo>
                  <a:lnTo>
                    <a:pt x="6485" y="61"/>
                  </a:lnTo>
                  <a:lnTo>
                    <a:pt x="6395" y="72"/>
                  </a:lnTo>
                  <a:lnTo>
                    <a:pt x="6308" y="86"/>
                  </a:lnTo>
                  <a:lnTo>
                    <a:pt x="6220" y="101"/>
                  </a:lnTo>
                  <a:lnTo>
                    <a:pt x="6135" y="116"/>
                  </a:lnTo>
                  <a:lnTo>
                    <a:pt x="6049" y="134"/>
                  </a:lnTo>
                  <a:lnTo>
                    <a:pt x="5965" y="151"/>
                  </a:lnTo>
                  <a:lnTo>
                    <a:pt x="5880" y="170"/>
                  </a:lnTo>
                  <a:lnTo>
                    <a:pt x="5797" y="190"/>
                  </a:lnTo>
                  <a:lnTo>
                    <a:pt x="5715" y="212"/>
                  </a:lnTo>
                  <a:lnTo>
                    <a:pt x="5633" y="235"/>
                  </a:lnTo>
                  <a:lnTo>
                    <a:pt x="5553" y="257"/>
                  </a:lnTo>
                  <a:lnTo>
                    <a:pt x="5473" y="281"/>
                  </a:lnTo>
                  <a:lnTo>
                    <a:pt x="5394" y="308"/>
                  </a:lnTo>
                  <a:lnTo>
                    <a:pt x="5316" y="334"/>
                  </a:lnTo>
                  <a:lnTo>
                    <a:pt x="5238" y="360"/>
                  </a:lnTo>
                  <a:lnTo>
                    <a:pt x="5161" y="389"/>
                  </a:lnTo>
                  <a:lnTo>
                    <a:pt x="5086" y="418"/>
                  </a:lnTo>
                  <a:lnTo>
                    <a:pt x="5010" y="449"/>
                  </a:lnTo>
                  <a:lnTo>
                    <a:pt x="4936" y="480"/>
                  </a:lnTo>
                  <a:lnTo>
                    <a:pt x="4863" y="513"/>
                  </a:lnTo>
                  <a:lnTo>
                    <a:pt x="4790" y="546"/>
                  </a:lnTo>
                  <a:lnTo>
                    <a:pt x="4718" y="581"/>
                  </a:lnTo>
                  <a:lnTo>
                    <a:pt x="4647" y="616"/>
                  </a:lnTo>
                  <a:lnTo>
                    <a:pt x="4577" y="651"/>
                  </a:lnTo>
                  <a:lnTo>
                    <a:pt x="4508" y="689"/>
                  </a:lnTo>
                  <a:lnTo>
                    <a:pt x="4438" y="727"/>
                  </a:lnTo>
                  <a:lnTo>
                    <a:pt x="4370" y="766"/>
                  </a:lnTo>
                  <a:lnTo>
                    <a:pt x="4302" y="805"/>
                  </a:lnTo>
                  <a:lnTo>
                    <a:pt x="4237" y="846"/>
                  </a:lnTo>
                  <a:lnTo>
                    <a:pt x="4171" y="888"/>
                  </a:lnTo>
                  <a:lnTo>
                    <a:pt x="4106" y="930"/>
                  </a:lnTo>
                  <a:lnTo>
                    <a:pt x="4042" y="974"/>
                  </a:lnTo>
                  <a:lnTo>
                    <a:pt x="3979" y="1018"/>
                  </a:lnTo>
                  <a:lnTo>
                    <a:pt x="3916" y="1062"/>
                  </a:lnTo>
                  <a:lnTo>
                    <a:pt x="3854" y="1108"/>
                  </a:lnTo>
                  <a:lnTo>
                    <a:pt x="3794" y="1155"/>
                  </a:lnTo>
                  <a:lnTo>
                    <a:pt x="3733" y="1202"/>
                  </a:lnTo>
                  <a:lnTo>
                    <a:pt x="3674" y="1251"/>
                  </a:lnTo>
                  <a:lnTo>
                    <a:pt x="3615" y="1300"/>
                  </a:lnTo>
                  <a:lnTo>
                    <a:pt x="3557" y="1349"/>
                  </a:lnTo>
                  <a:lnTo>
                    <a:pt x="3500" y="1400"/>
                  </a:lnTo>
                  <a:lnTo>
                    <a:pt x="3443" y="1451"/>
                  </a:lnTo>
                  <a:lnTo>
                    <a:pt x="3388" y="1504"/>
                  </a:lnTo>
                  <a:lnTo>
                    <a:pt x="3333" y="1557"/>
                  </a:lnTo>
                  <a:lnTo>
                    <a:pt x="3278" y="1611"/>
                  </a:lnTo>
                  <a:lnTo>
                    <a:pt x="3226" y="1665"/>
                  </a:lnTo>
                  <a:lnTo>
                    <a:pt x="3173" y="1720"/>
                  </a:lnTo>
                  <a:lnTo>
                    <a:pt x="3121" y="1776"/>
                  </a:lnTo>
                  <a:lnTo>
                    <a:pt x="3069" y="1832"/>
                  </a:lnTo>
                  <a:lnTo>
                    <a:pt x="3019" y="1889"/>
                  </a:lnTo>
                  <a:lnTo>
                    <a:pt x="2970" y="1947"/>
                  </a:lnTo>
                  <a:lnTo>
                    <a:pt x="2921" y="2006"/>
                  </a:lnTo>
                  <a:lnTo>
                    <a:pt x="2873" y="2065"/>
                  </a:lnTo>
                  <a:lnTo>
                    <a:pt x="2826" y="2126"/>
                  </a:lnTo>
                  <a:lnTo>
                    <a:pt x="2780" y="2186"/>
                  </a:lnTo>
                  <a:lnTo>
                    <a:pt x="2733" y="2248"/>
                  </a:lnTo>
                  <a:lnTo>
                    <a:pt x="2688" y="2310"/>
                  </a:lnTo>
                  <a:lnTo>
                    <a:pt x="2644" y="2371"/>
                  </a:lnTo>
                  <a:lnTo>
                    <a:pt x="2601" y="2435"/>
                  </a:lnTo>
                  <a:lnTo>
                    <a:pt x="2558" y="2498"/>
                  </a:lnTo>
                  <a:lnTo>
                    <a:pt x="2515" y="2563"/>
                  </a:lnTo>
                  <a:lnTo>
                    <a:pt x="2475" y="2628"/>
                  </a:lnTo>
                  <a:lnTo>
                    <a:pt x="2435" y="2694"/>
                  </a:lnTo>
                  <a:lnTo>
                    <a:pt x="2394" y="2760"/>
                  </a:lnTo>
                  <a:lnTo>
                    <a:pt x="2355" y="2827"/>
                  </a:lnTo>
                  <a:lnTo>
                    <a:pt x="2318" y="2894"/>
                  </a:lnTo>
                  <a:lnTo>
                    <a:pt x="2280" y="2962"/>
                  </a:lnTo>
                  <a:lnTo>
                    <a:pt x="2242" y="3030"/>
                  </a:lnTo>
                  <a:lnTo>
                    <a:pt x="2207" y="3099"/>
                  </a:lnTo>
                  <a:lnTo>
                    <a:pt x="2172" y="3168"/>
                  </a:lnTo>
                  <a:lnTo>
                    <a:pt x="2136" y="3239"/>
                  </a:lnTo>
                  <a:lnTo>
                    <a:pt x="2102" y="3309"/>
                  </a:lnTo>
                  <a:lnTo>
                    <a:pt x="2070" y="3380"/>
                  </a:lnTo>
                  <a:lnTo>
                    <a:pt x="2037" y="3452"/>
                  </a:lnTo>
                  <a:lnTo>
                    <a:pt x="2005" y="3523"/>
                  </a:lnTo>
                  <a:lnTo>
                    <a:pt x="1975" y="3595"/>
                  </a:lnTo>
                  <a:lnTo>
                    <a:pt x="1945" y="3668"/>
                  </a:lnTo>
                  <a:lnTo>
                    <a:pt x="1915" y="3741"/>
                  </a:lnTo>
                  <a:lnTo>
                    <a:pt x="1887" y="3815"/>
                  </a:lnTo>
                  <a:lnTo>
                    <a:pt x="1858" y="3890"/>
                  </a:lnTo>
                  <a:lnTo>
                    <a:pt x="1832" y="3964"/>
                  </a:lnTo>
                  <a:lnTo>
                    <a:pt x="1805" y="4040"/>
                  </a:lnTo>
                  <a:lnTo>
                    <a:pt x="1779" y="4115"/>
                  </a:lnTo>
                  <a:lnTo>
                    <a:pt x="1753" y="4191"/>
                  </a:lnTo>
                  <a:lnTo>
                    <a:pt x="1730" y="4266"/>
                  </a:lnTo>
                  <a:lnTo>
                    <a:pt x="1706" y="4343"/>
                  </a:lnTo>
                  <a:lnTo>
                    <a:pt x="1683" y="4420"/>
                  </a:lnTo>
                  <a:lnTo>
                    <a:pt x="1660" y="4498"/>
                  </a:lnTo>
                  <a:lnTo>
                    <a:pt x="1639" y="4575"/>
                  </a:lnTo>
                  <a:lnTo>
                    <a:pt x="1619" y="4653"/>
                  </a:lnTo>
                  <a:lnTo>
                    <a:pt x="1599" y="4732"/>
                  </a:lnTo>
                  <a:lnTo>
                    <a:pt x="1578" y="4810"/>
                  </a:lnTo>
                  <a:lnTo>
                    <a:pt x="1560" y="4889"/>
                  </a:lnTo>
                  <a:lnTo>
                    <a:pt x="1542" y="4969"/>
                  </a:lnTo>
                  <a:lnTo>
                    <a:pt x="1526" y="5048"/>
                  </a:lnTo>
                  <a:lnTo>
                    <a:pt x="1508" y="5129"/>
                  </a:lnTo>
                  <a:lnTo>
                    <a:pt x="1478" y="5289"/>
                  </a:lnTo>
                  <a:lnTo>
                    <a:pt x="1450" y="5451"/>
                  </a:lnTo>
                  <a:lnTo>
                    <a:pt x="1425" y="5613"/>
                  </a:lnTo>
                  <a:lnTo>
                    <a:pt x="1402" y="5777"/>
                  </a:lnTo>
                  <a:lnTo>
                    <a:pt x="1382" y="5941"/>
                  </a:lnTo>
                  <a:lnTo>
                    <a:pt x="1366" y="6107"/>
                  </a:lnTo>
                  <a:lnTo>
                    <a:pt x="1352" y="6272"/>
                  </a:lnTo>
                  <a:lnTo>
                    <a:pt x="1340" y="6439"/>
                  </a:lnTo>
                  <a:lnTo>
                    <a:pt x="1332" y="6607"/>
                  </a:lnTo>
                  <a:lnTo>
                    <a:pt x="1327" y="6774"/>
                  </a:lnTo>
                  <a:lnTo>
                    <a:pt x="1324" y="6942"/>
                  </a:lnTo>
                  <a:lnTo>
                    <a:pt x="886" y="6942"/>
                  </a:lnTo>
                  <a:lnTo>
                    <a:pt x="886" y="6942"/>
                  </a:lnTo>
                  <a:lnTo>
                    <a:pt x="866" y="6943"/>
                  </a:lnTo>
                  <a:lnTo>
                    <a:pt x="845" y="6944"/>
                  </a:lnTo>
                  <a:lnTo>
                    <a:pt x="827" y="6947"/>
                  </a:lnTo>
                  <a:lnTo>
                    <a:pt x="806" y="6949"/>
                  </a:lnTo>
                  <a:lnTo>
                    <a:pt x="789" y="6954"/>
                  </a:lnTo>
                  <a:lnTo>
                    <a:pt x="770" y="6959"/>
                  </a:lnTo>
                  <a:lnTo>
                    <a:pt x="752" y="6966"/>
                  </a:lnTo>
                  <a:lnTo>
                    <a:pt x="735" y="6972"/>
                  </a:lnTo>
                  <a:lnTo>
                    <a:pt x="717" y="6981"/>
                  </a:lnTo>
                  <a:lnTo>
                    <a:pt x="701" y="6988"/>
                  </a:lnTo>
                  <a:lnTo>
                    <a:pt x="684" y="6998"/>
                  </a:lnTo>
                  <a:lnTo>
                    <a:pt x="668" y="7009"/>
                  </a:lnTo>
                  <a:lnTo>
                    <a:pt x="653" y="7019"/>
                  </a:lnTo>
                  <a:lnTo>
                    <a:pt x="639" y="7030"/>
                  </a:lnTo>
                  <a:lnTo>
                    <a:pt x="624" y="7043"/>
                  </a:lnTo>
                  <a:lnTo>
                    <a:pt x="611" y="7055"/>
                  </a:lnTo>
                  <a:lnTo>
                    <a:pt x="599" y="7069"/>
                  </a:lnTo>
                  <a:lnTo>
                    <a:pt x="586" y="7083"/>
                  </a:lnTo>
                  <a:lnTo>
                    <a:pt x="575" y="7098"/>
                  </a:lnTo>
                  <a:lnTo>
                    <a:pt x="563" y="7113"/>
                  </a:lnTo>
                  <a:lnTo>
                    <a:pt x="553" y="7128"/>
                  </a:lnTo>
                  <a:lnTo>
                    <a:pt x="544" y="7145"/>
                  </a:lnTo>
                  <a:lnTo>
                    <a:pt x="536" y="7162"/>
                  </a:lnTo>
                  <a:lnTo>
                    <a:pt x="528" y="7179"/>
                  </a:lnTo>
                  <a:lnTo>
                    <a:pt x="521" y="7196"/>
                  </a:lnTo>
                  <a:lnTo>
                    <a:pt x="514" y="7215"/>
                  </a:lnTo>
                  <a:lnTo>
                    <a:pt x="509" y="7233"/>
                  </a:lnTo>
                  <a:lnTo>
                    <a:pt x="505" y="7252"/>
                  </a:lnTo>
                  <a:lnTo>
                    <a:pt x="502" y="7270"/>
                  </a:lnTo>
                  <a:lnTo>
                    <a:pt x="499" y="7291"/>
                  </a:lnTo>
                  <a:lnTo>
                    <a:pt x="498" y="7309"/>
                  </a:lnTo>
                  <a:lnTo>
                    <a:pt x="498" y="7330"/>
                  </a:lnTo>
                  <a:lnTo>
                    <a:pt x="498" y="7744"/>
                  </a:lnTo>
                  <a:lnTo>
                    <a:pt x="0" y="7744"/>
                  </a:lnTo>
                  <a:lnTo>
                    <a:pt x="0" y="10737"/>
                  </a:lnTo>
                  <a:lnTo>
                    <a:pt x="498" y="10737"/>
                  </a:lnTo>
                  <a:lnTo>
                    <a:pt x="498" y="11103"/>
                  </a:lnTo>
                  <a:lnTo>
                    <a:pt x="498" y="11103"/>
                  </a:lnTo>
                  <a:lnTo>
                    <a:pt x="498" y="11123"/>
                  </a:lnTo>
                  <a:lnTo>
                    <a:pt x="499" y="11142"/>
                  </a:lnTo>
                  <a:lnTo>
                    <a:pt x="502" y="11162"/>
                  </a:lnTo>
                  <a:lnTo>
                    <a:pt x="505" y="11181"/>
                  </a:lnTo>
                  <a:lnTo>
                    <a:pt x="509" y="11200"/>
                  </a:lnTo>
                  <a:lnTo>
                    <a:pt x="514" y="11218"/>
                  </a:lnTo>
                  <a:lnTo>
                    <a:pt x="521" y="11237"/>
                  </a:lnTo>
                  <a:lnTo>
                    <a:pt x="528" y="11254"/>
                  </a:lnTo>
                  <a:lnTo>
                    <a:pt x="536" y="11271"/>
                  </a:lnTo>
                  <a:lnTo>
                    <a:pt x="544" y="11288"/>
                  </a:lnTo>
                  <a:lnTo>
                    <a:pt x="553" y="11305"/>
                  </a:lnTo>
                  <a:lnTo>
                    <a:pt x="563" y="11320"/>
                  </a:lnTo>
                  <a:lnTo>
                    <a:pt x="575" y="11335"/>
                  </a:lnTo>
                  <a:lnTo>
                    <a:pt x="586" y="11350"/>
                  </a:lnTo>
                  <a:lnTo>
                    <a:pt x="599" y="11364"/>
                  </a:lnTo>
                  <a:lnTo>
                    <a:pt x="611" y="11378"/>
                  </a:lnTo>
                  <a:lnTo>
                    <a:pt x="624" y="11390"/>
                  </a:lnTo>
                  <a:lnTo>
                    <a:pt x="639" y="11403"/>
                  </a:lnTo>
                  <a:lnTo>
                    <a:pt x="653" y="11414"/>
                  </a:lnTo>
                  <a:lnTo>
                    <a:pt x="668" y="11424"/>
                  </a:lnTo>
                  <a:lnTo>
                    <a:pt x="684" y="11434"/>
                  </a:lnTo>
                  <a:lnTo>
                    <a:pt x="701" y="11444"/>
                  </a:lnTo>
                  <a:lnTo>
                    <a:pt x="717" y="11452"/>
                  </a:lnTo>
                  <a:lnTo>
                    <a:pt x="735" y="11461"/>
                  </a:lnTo>
                  <a:lnTo>
                    <a:pt x="752" y="11467"/>
                  </a:lnTo>
                  <a:lnTo>
                    <a:pt x="770" y="11473"/>
                  </a:lnTo>
                  <a:lnTo>
                    <a:pt x="789" y="11478"/>
                  </a:lnTo>
                  <a:lnTo>
                    <a:pt x="806" y="11483"/>
                  </a:lnTo>
                  <a:lnTo>
                    <a:pt x="827" y="11486"/>
                  </a:lnTo>
                  <a:lnTo>
                    <a:pt x="845" y="11488"/>
                  </a:lnTo>
                  <a:lnTo>
                    <a:pt x="866" y="11490"/>
                  </a:lnTo>
                  <a:lnTo>
                    <a:pt x="886" y="11491"/>
                  </a:lnTo>
                  <a:lnTo>
                    <a:pt x="2852" y="11491"/>
                  </a:lnTo>
                  <a:lnTo>
                    <a:pt x="2852" y="6942"/>
                  </a:lnTo>
                  <a:lnTo>
                    <a:pt x="1892" y="6942"/>
                  </a:lnTo>
                  <a:lnTo>
                    <a:pt x="1892" y="6942"/>
                  </a:lnTo>
                  <a:lnTo>
                    <a:pt x="1949" y="6691"/>
                  </a:lnTo>
                  <a:lnTo>
                    <a:pt x="1979" y="6567"/>
                  </a:lnTo>
                  <a:lnTo>
                    <a:pt x="2009" y="6442"/>
                  </a:lnTo>
                  <a:lnTo>
                    <a:pt x="2041" y="6317"/>
                  </a:lnTo>
                  <a:lnTo>
                    <a:pt x="2073" y="6193"/>
                  </a:lnTo>
                  <a:lnTo>
                    <a:pt x="2107" y="6069"/>
                  </a:lnTo>
                  <a:lnTo>
                    <a:pt x="2141" y="5947"/>
                  </a:lnTo>
                  <a:lnTo>
                    <a:pt x="2177" y="5824"/>
                  </a:lnTo>
                  <a:lnTo>
                    <a:pt x="2213" y="5703"/>
                  </a:lnTo>
                  <a:lnTo>
                    <a:pt x="2251" y="5582"/>
                  </a:lnTo>
                  <a:lnTo>
                    <a:pt x="2290" y="5461"/>
                  </a:lnTo>
                  <a:lnTo>
                    <a:pt x="2329" y="5341"/>
                  </a:lnTo>
                  <a:lnTo>
                    <a:pt x="2371" y="5223"/>
                  </a:lnTo>
                  <a:lnTo>
                    <a:pt x="2415" y="5105"/>
                  </a:lnTo>
                  <a:lnTo>
                    <a:pt x="2459" y="4989"/>
                  </a:lnTo>
                  <a:lnTo>
                    <a:pt x="2504" y="4873"/>
                  </a:lnTo>
                  <a:lnTo>
                    <a:pt x="2552" y="4759"/>
                  </a:lnTo>
                  <a:lnTo>
                    <a:pt x="2601" y="4645"/>
                  </a:lnTo>
                  <a:lnTo>
                    <a:pt x="2651" y="4532"/>
                  </a:lnTo>
                  <a:lnTo>
                    <a:pt x="2704" y="4421"/>
                  </a:lnTo>
                  <a:lnTo>
                    <a:pt x="2758" y="4312"/>
                  </a:lnTo>
                  <a:lnTo>
                    <a:pt x="2815" y="4203"/>
                  </a:lnTo>
                  <a:lnTo>
                    <a:pt x="2873" y="4096"/>
                  </a:lnTo>
                  <a:lnTo>
                    <a:pt x="2932" y="3992"/>
                  </a:lnTo>
                  <a:lnTo>
                    <a:pt x="2995" y="3887"/>
                  </a:lnTo>
                  <a:lnTo>
                    <a:pt x="3059" y="3785"/>
                  </a:lnTo>
                  <a:lnTo>
                    <a:pt x="3125" y="3685"/>
                  </a:lnTo>
                  <a:lnTo>
                    <a:pt x="3194" y="3586"/>
                  </a:lnTo>
                  <a:lnTo>
                    <a:pt x="3265" y="3489"/>
                  </a:lnTo>
                  <a:lnTo>
                    <a:pt x="3338" y="3394"/>
                  </a:lnTo>
                  <a:lnTo>
                    <a:pt x="3375" y="3347"/>
                  </a:lnTo>
                  <a:lnTo>
                    <a:pt x="3413" y="3300"/>
                  </a:lnTo>
                  <a:lnTo>
                    <a:pt x="3452" y="3255"/>
                  </a:lnTo>
                  <a:lnTo>
                    <a:pt x="3491" y="3210"/>
                  </a:lnTo>
                  <a:lnTo>
                    <a:pt x="3530" y="3164"/>
                  </a:lnTo>
                  <a:lnTo>
                    <a:pt x="3572" y="3120"/>
                  </a:lnTo>
                  <a:lnTo>
                    <a:pt x="3612" y="3076"/>
                  </a:lnTo>
                  <a:lnTo>
                    <a:pt x="3654" y="3034"/>
                  </a:lnTo>
                  <a:lnTo>
                    <a:pt x="3697" y="2991"/>
                  </a:lnTo>
                  <a:lnTo>
                    <a:pt x="3739" y="2948"/>
                  </a:lnTo>
                  <a:lnTo>
                    <a:pt x="3783" y="2906"/>
                  </a:lnTo>
                  <a:lnTo>
                    <a:pt x="3828" y="2865"/>
                  </a:lnTo>
                  <a:lnTo>
                    <a:pt x="3873" y="2825"/>
                  </a:lnTo>
                  <a:lnTo>
                    <a:pt x="3918" y="2784"/>
                  </a:lnTo>
                  <a:lnTo>
                    <a:pt x="3965" y="2745"/>
                  </a:lnTo>
                  <a:lnTo>
                    <a:pt x="4013" y="2706"/>
                  </a:lnTo>
                  <a:lnTo>
                    <a:pt x="4061" y="2668"/>
                  </a:lnTo>
                  <a:lnTo>
                    <a:pt x="4108" y="2631"/>
                  </a:lnTo>
                  <a:lnTo>
                    <a:pt x="4157" y="2593"/>
                  </a:lnTo>
                  <a:lnTo>
                    <a:pt x="4208" y="2556"/>
                  </a:lnTo>
                  <a:lnTo>
                    <a:pt x="4258" y="2521"/>
                  </a:lnTo>
                  <a:lnTo>
                    <a:pt x="4310" y="2486"/>
                  </a:lnTo>
                  <a:lnTo>
                    <a:pt x="4363" y="2452"/>
                  </a:lnTo>
                  <a:lnTo>
                    <a:pt x="4416" y="2418"/>
                  </a:lnTo>
                  <a:lnTo>
                    <a:pt x="4469" y="2384"/>
                  </a:lnTo>
                  <a:lnTo>
                    <a:pt x="4524" y="2351"/>
                  </a:lnTo>
                  <a:lnTo>
                    <a:pt x="4579" y="2320"/>
                  </a:lnTo>
                  <a:lnTo>
                    <a:pt x="4635" y="2288"/>
                  </a:lnTo>
                  <a:lnTo>
                    <a:pt x="4691" y="2258"/>
                  </a:lnTo>
                  <a:lnTo>
                    <a:pt x="4749" y="2228"/>
                  </a:lnTo>
                  <a:lnTo>
                    <a:pt x="4809" y="2199"/>
                  </a:lnTo>
                  <a:lnTo>
                    <a:pt x="4868" y="2170"/>
                  </a:lnTo>
                  <a:lnTo>
                    <a:pt x="4927" y="2142"/>
                  </a:lnTo>
                  <a:lnTo>
                    <a:pt x="4989" y="2116"/>
                  </a:lnTo>
                  <a:lnTo>
                    <a:pt x="5050" y="2089"/>
                  </a:lnTo>
                  <a:lnTo>
                    <a:pt x="5112" y="2063"/>
                  </a:lnTo>
                  <a:lnTo>
                    <a:pt x="5176" y="2038"/>
                  </a:lnTo>
                  <a:lnTo>
                    <a:pt x="5240" y="2014"/>
                  </a:lnTo>
                  <a:lnTo>
                    <a:pt x="5306" y="1991"/>
                  </a:lnTo>
                  <a:lnTo>
                    <a:pt x="5371" y="1968"/>
                  </a:lnTo>
                  <a:lnTo>
                    <a:pt x="5438" y="1946"/>
                  </a:lnTo>
                  <a:lnTo>
                    <a:pt x="5506" y="1924"/>
                  </a:lnTo>
                  <a:lnTo>
                    <a:pt x="5575" y="1904"/>
                  </a:lnTo>
                  <a:lnTo>
                    <a:pt x="5645" y="1885"/>
                  </a:lnTo>
                  <a:lnTo>
                    <a:pt x="5715" y="1866"/>
                  </a:lnTo>
                  <a:lnTo>
                    <a:pt x="5786" y="1847"/>
                  </a:lnTo>
                  <a:lnTo>
                    <a:pt x="5859" y="1831"/>
                  </a:lnTo>
                  <a:lnTo>
                    <a:pt x="5932" y="1815"/>
                  </a:lnTo>
                  <a:lnTo>
                    <a:pt x="6006" y="1798"/>
                  </a:lnTo>
                  <a:lnTo>
                    <a:pt x="6082" y="1785"/>
                  </a:lnTo>
                  <a:lnTo>
                    <a:pt x="6157" y="1771"/>
                  </a:lnTo>
                  <a:lnTo>
                    <a:pt x="6234" y="1757"/>
                  </a:lnTo>
                  <a:lnTo>
                    <a:pt x="6312" y="1745"/>
                  </a:lnTo>
                  <a:lnTo>
                    <a:pt x="6392" y="1734"/>
                  </a:lnTo>
                  <a:lnTo>
                    <a:pt x="6471" y="1723"/>
                  </a:lnTo>
                  <a:lnTo>
                    <a:pt x="6551" y="1714"/>
                  </a:lnTo>
                  <a:lnTo>
                    <a:pt x="6633" y="1705"/>
                  </a:lnTo>
                  <a:lnTo>
                    <a:pt x="6716" y="1698"/>
                  </a:lnTo>
                  <a:lnTo>
                    <a:pt x="6801" y="1690"/>
                  </a:lnTo>
                  <a:lnTo>
                    <a:pt x="6885" y="1684"/>
                  </a:lnTo>
                  <a:lnTo>
                    <a:pt x="6971" y="1679"/>
                  </a:lnTo>
                  <a:lnTo>
                    <a:pt x="7058" y="1675"/>
                  </a:lnTo>
                  <a:lnTo>
                    <a:pt x="7146" y="1671"/>
                  </a:lnTo>
                  <a:lnTo>
                    <a:pt x="7235" y="1669"/>
                  </a:lnTo>
                  <a:lnTo>
                    <a:pt x="7325" y="1667"/>
                  </a:lnTo>
                  <a:lnTo>
                    <a:pt x="7417" y="1667"/>
                  </a:lnTo>
                  <a:lnTo>
                    <a:pt x="7417" y="1667"/>
                  </a:lnTo>
                  <a:lnTo>
                    <a:pt x="7510" y="1667"/>
                  </a:lnTo>
                  <a:lnTo>
                    <a:pt x="7603" y="1669"/>
                  </a:lnTo>
                  <a:lnTo>
                    <a:pt x="7695" y="1671"/>
                  </a:lnTo>
                  <a:lnTo>
                    <a:pt x="7786" y="1675"/>
                  </a:lnTo>
                  <a:lnTo>
                    <a:pt x="7876" y="1679"/>
                  </a:lnTo>
                  <a:lnTo>
                    <a:pt x="7964" y="1684"/>
                  </a:lnTo>
                  <a:lnTo>
                    <a:pt x="8053" y="1690"/>
                  </a:lnTo>
                  <a:lnTo>
                    <a:pt x="8138" y="1696"/>
                  </a:lnTo>
                  <a:lnTo>
                    <a:pt x="8224" y="1704"/>
                  </a:lnTo>
                  <a:lnTo>
                    <a:pt x="8308" y="1713"/>
                  </a:lnTo>
                  <a:lnTo>
                    <a:pt x="8393" y="1722"/>
                  </a:lnTo>
                  <a:lnTo>
                    <a:pt x="8474" y="1732"/>
                  </a:lnTo>
                  <a:lnTo>
                    <a:pt x="8556" y="1743"/>
                  </a:lnTo>
                  <a:lnTo>
                    <a:pt x="8637" y="1754"/>
                  </a:lnTo>
                  <a:lnTo>
                    <a:pt x="8716" y="1767"/>
                  </a:lnTo>
                  <a:lnTo>
                    <a:pt x="8794" y="1781"/>
                  </a:lnTo>
                  <a:lnTo>
                    <a:pt x="8872" y="1796"/>
                  </a:lnTo>
                  <a:lnTo>
                    <a:pt x="8948" y="1811"/>
                  </a:lnTo>
                  <a:lnTo>
                    <a:pt x="9023" y="1826"/>
                  </a:lnTo>
                  <a:lnTo>
                    <a:pt x="9098" y="1844"/>
                  </a:lnTo>
                  <a:lnTo>
                    <a:pt x="9172" y="1860"/>
                  </a:lnTo>
                  <a:lnTo>
                    <a:pt x="9245" y="1879"/>
                  </a:lnTo>
                  <a:lnTo>
                    <a:pt x="9316" y="1898"/>
                  </a:lnTo>
                  <a:lnTo>
                    <a:pt x="9387" y="1918"/>
                  </a:lnTo>
                  <a:lnTo>
                    <a:pt x="9457" y="1938"/>
                  </a:lnTo>
                  <a:lnTo>
                    <a:pt x="9526" y="1960"/>
                  </a:lnTo>
                  <a:lnTo>
                    <a:pt x="9594" y="1982"/>
                  </a:lnTo>
                  <a:lnTo>
                    <a:pt x="9661" y="2005"/>
                  </a:lnTo>
                  <a:lnTo>
                    <a:pt x="9726" y="2029"/>
                  </a:lnTo>
                  <a:lnTo>
                    <a:pt x="9792" y="2053"/>
                  </a:lnTo>
                  <a:lnTo>
                    <a:pt x="9856" y="2078"/>
                  </a:lnTo>
                  <a:lnTo>
                    <a:pt x="9920" y="2104"/>
                  </a:lnTo>
                  <a:lnTo>
                    <a:pt x="9982" y="2131"/>
                  </a:lnTo>
                  <a:lnTo>
                    <a:pt x="10044" y="2157"/>
                  </a:lnTo>
                  <a:lnTo>
                    <a:pt x="10105" y="2186"/>
                  </a:lnTo>
                  <a:lnTo>
                    <a:pt x="10164" y="2214"/>
                  </a:lnTo>
                  <a:lnTo>
                    <a:pt x="10224" y="2244"/>
                  </a:lnTo>
                  <a:lnTo>
                    <a:pt x="10283" y="2274"/>
                  </a:lnTo>
                  <a:lnTo>
                    <a:pt x="10339" y="2305"/>
                  </a:lnTo>
                  <a:lnTo>
                    <a:pt x="10396" y="2336"/>
                  </a:lnTo>
                  <a:lnTo>
                    <a:pt x="10453" y="2367"/>
                  </a:lnTo>
                  <a:lnTo>
                    <a:pt x="10507" y="2400"/>
                  </a:lnTo>
                  <a:lnTo>
                    <a:pt x="10561" y="2434"/>
                  </a:lnTo>
                  <a:lnTo>
                    <a:pt x="10615" y="2468"/>
                  </a:lnTo>
                  <a:lnTo>
                    <a:pt x="10668" y="2502"/>
                  </a:lnTo>
                  <a:lnTo>
                    <a:pt x="10720" y="2537"/>
                  </a:lnTo>
                  <a:lnTo>
                    <a:pt x="10770" y="2573"/>
                  </a:lnTo>
                  <a:lnTo>
                    <a:pt x="10821" y="2609"/>
                  </a:lnTo>
                  <a:lnTo>
                    <a:pt x="10870" y="2647"/>
                  </a:lnTo>
                  <a:lnTo>
                    <a:pt x="10919" y="2685"/>
                  </a:lnTo>
                  <a:lnTo>
                    <a:pt x="10967" y="2723"/>
                  </a:lnTo>
                  <a:lnTo>
                    <a:pt x="11014" y="2762"/>
                  </a:lnTo>
                  <a:lnTo>
                    <a:pt x="11061" y="2801"/>
                  </a:lnTo>
                  <a:lnTo>
                    <a:pt x="11106" y="2841"/>
                  </a:lnTo>
                  <a:lnTo>
                    <a:pt x="11152" y="2881"/>
                  </a:lnTo>
                  <a:lnTo>
                    <a:pt x="11196" y="2923"/>
                  </a:lnTo>
                  <a:lnTo>
                    <a:pt x="11239" y="2964"/>
                  </a:lnTo>
                  <a:lnTo>
                    <a:pt x="11281" y="3007"/>
                  </a:lnTo>
                  <a:lnTo>
                    <a:pt x="11324" y="3050"/>
                  </a:lnTo>
                  <a:lnTo>
                    <a:pt x="11366" y="3093"/>
                  </a:lnTo>
                  <a:lnTo>
                    <a:pt x="11406" y="3137"/>
                  </a:lnTo>
                  <a:lnTo>
                    <a:pt x="11446" y="3181"/>
                  </a:lnTo>
                  <a:lnTo>
                    <a:pt x="11485" y="3226"/>
                  </a:lnTo>
                  <a:lnTo>
                    <a:pt x="11524" y="3272"/>
                  </a:lnTo>
                  <a:lnTo>
                    <a:pt x="11562" y="3317"/>
                  </a:lnTo>
                  <a:lnTo>
                    <a:pt x="11600" y="3363"/>
                  </a:lnTo>
                  <a:lnTo>
                    <a:pt x="11637" y="3410"/>
                  </a:lnTo>
                  <a:lnTo>
                    <a:pt x="11673" y="3458"/>
                  </a:lnTo>
                  <a:lnTo>
                    <a:pt x="11708" y="3506"/>
                  </a:lnTo>
                  <a:lnTo>
                    <a:pt x="11744" y="3555"/>
                  </a:lnTo>
                  <a:lnTo>
                    <a:pt x="11778" y="3603"/>
                  </a:lnTo>
                  <a:lnTo>
                    <a:pt x="11812" y="3652"/>
                  </a:lnTo>
                  <a:lnTo>
                    <a:pt x="11877" y="3752"/>
                  </a:lnTo>
                  <a:lnTo>
                    <a:pt x="11940" y="3853"/>
                  </a:lnTo>
                  <a:lnTo>
                    <a:pt x="12002" y="3958"/>
                  </a:lnTo>
                  <a:lnTo>
                    <a:pt x="12060" y="4062"/>
                  </a:lnTo>
                  <a:lnTo>
                    <a:pt x="12116" y="4169"/>
                  </a:lnTo>
                  <a:lnTo>
                    <a:pt x="12171" y="4276"/>
                  </a:lnTo>
                  <a:lnTo>
                    <a:pt x="12223" y="4387"/>
                  </a:lnTo>
                  <a:lnTo>
                    <a:pt x="12273" y="4498"/>
                  </a:lnTo>
                  <a:lnTo>
                    <a:pt x="12322" y="4610"/>
                  </a:lnTo>
                  <a:lnTo>
                    <a:pt x="12367" y="4725"/>
                  </a:lnTo>
                  <a:lnTo>
                    <a:pt x="12412" y="4839"/>
                  </a:lnTo>
                  <a:lnTo>
                    <a:pt x="12454" y="4955"/>
                  </a:lnTo>
                  <a:lnTo>
                    <a:pt x="12495" y="5073"/>
                  </a:lnTo>
                  <a:lnTo>
                    <a:pt x="12534" y="5192"/>
                  </a:lnTo>
                  <a:lnTo>
                    <a:pt x="12571" y="5311"/>
                  </a:lnTo>
                  <a:lnTo>
                    <a:pt x="12608" y="5432"/>
                  </a:lnTo>
                  <a:lnTo>
                    <a:pt x="12642" y="5554"/>
                  </a:lnTo>
                  <a:lnTo>
                    <a:pt x="12674" y="5676"/>
                  </a:lnTo>
                  <a:lnTo>
                    <a:pt x="12706" y="5800"/>
                  </a:lnTo>
                  <a:lnTo>
                    <a:pt x="12736" y="5924"/>
                  </a:lnTo>
                  <a:lnTo>
                    <a:pt x="12765" y="6049"/>
                  </a:lnTo>
                  <a:lnTo>
                    <a:pt x="12791" y="6175"/>
                  </a:lnTo>
                  <a:lnTo>
                    <a:pt x="12818" y="6302"/>
                  </a:lnTo>
                  <a:lnTo>
                    <a:pt x="12843" y="6428"/>
                  </a:lnTo>
                  <a:lnTo>
                    <a:pt x="12867" y="6557"/>
                  </a:lnTo>
                  <a:lnTo>
                    <a:pt x="12890" y="6685"/>
                  </a:lnTo>
                  <a:lnTo>
                    <a:pt x="12911" y="6813"/>
                  </a:lnTo>
                  <a:lnTo>
                    <a:pt x="12932" y="6942"/>
                  </a:lnTo>
                  <a:lnTo>
                    <a:pt x="12001" y="6942"/>
                  </a:lnTo>
                  <a:lnTo>
                    <a:pt x="12001" y="11539"/>
                  </a:lnTo>
                  <a:lnTo>
                    <a:pt x="13980" y="11539"/>
                  </a:lnTo>
                  <a:lnTo>
                    <a:pt x="13980" y="11539"/>
                  </a:lnTo>
                  <a:lnTo>
                    <a:pt x="14000" y="11538"/>
                  </a:lnTo>
                  <a:lnTo>
                    <a:pt x="14020" y="11536"/>
                  </a:lnTo>
                  <a:lnTo>
                    <a:pt x="14041" y="11534"/>
                  </a:lnTo>
                  <a:lnTo>
                    <a:pt x="14059" y="11530"/>
                  </a:lnTo>
                  <a:lnTo>
                    <a:pt x="14080" y="11526"/>
                  </a:lnTo>
                  <a:lnTo>
                    <a:pt x="14099" y="11521"/>
                  </a:lnTo>
                  <a:lnTo>
                    <a:pt x="14116" y="11515"/>
                  </a:lnTo>
                  <a:lnTo>
                    <a:pt x="14134" y="11507"/>
                  </a:lnTo>
                  <a:lnTo>
                    <a:pt x="14151" y="11500"/>
                  </a:lnTo>
                  <a:lnTo>
                    <a:pt x="14169" y="11491"/>
                  </a:lnTo>
                  <a:lnTo>
                    <a:pt x="14185" y="11481"/>
                  </a:lnTo>
                  <a:lnTo>
                    <a:pt x="14202" y="11471"/>
                  </a:lnTo>
                  <a:lnTo>
                    <a:pt x="14217" y="11459"/>
                  </a:lnTo>
                  <a:lnTo>
                    <a:pt x="14232" y="11448"/>
                  </a:lnTo>
                  <a:lnTo>
                    <a:pt x="14246" y="11436"/>
                  </a:lnTo>
                  <a:lnTo>
                    <a:pt x="14260" y="11423"/>
                  </a:lnTo>
                  <a:lnTo>
                    <a:pt x="14274" y="11409"/>
                  </a:lnTo>
                  <a:lnTo>
                    <a:pt x="14286" y="11395"/>
                  </a:lnTo>
                  <a:lnTo>
                    <a:pt x="14298" y="11380"/>
                  </a:lnTo>
                  <a:lnTo>
                    <a:pt x="14309" y="11364"/>
                  </a:lnTo>
                  <a:lnTo>
                    <a:pt x="14319" y="11349"/>
                  </a:lnTo>
                  <a:lnTo>
                    <a:pt x="14328" y="11331"/>
                  </a:lnTo>
                  <a:lnTo>
                    <a:pt x="14337" y="11315"/>
                  </a:lnTo>
                  <a:lnTo>
                    <a:pt x="14345" y="11297"/>
                  </a:lnTo>
                  <a:lnTo>
                    <a:pt x="14352" y="11279"/>
                  </a:lnTo>
                  <a:lnTo>
                    <a:pt x="14358" y="11261"/>
                  </a:lnTo>
                  <a:lnTo>
                    <a:pt x="14363" y="11242"/>
                  </a:lnTo>
                  <a:lnTo>
                    <a:pt x="14368" y="11223"/>
                  </a:lnTo>
                  <a:lnTo>
                    <a:pt x="14372" y="11204"/>
                  </a:lnTo>
                  <a:lnTo>
                    <a:pt x="14374" y="11184"/>
                  </a:lnTo>
                  <a:lnTo>
                    <a:pt x="14376" y="11164"/>
                  </a:lnTo>
                  <a:lnTo>
                    <a:pt x="14376" y="11143"/>
                  </a:lnTo>
                  <a:lnTo>
                    <a:pt x="14376" y="10737"/>
                  </a:lnTo>
                  <a:lnTo>
                    <a:pt x="14809" y="10737"/>
                  </a:lnTo>
                  <a:lnTo>
                    <a:pt x="14809" y="7744"/>
                  </a:lnTo>
                  <a:lnTo>
                    <a:pt x="14376" y="7744"/>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组合 23"/>
          <p:cNvGrpSpPr/>
          <p:nvPr/>
        </p:nvGrpSpPr>
        <p:grpSpPr>
          <a:xfrm>
            <a:off x="8179117" y="3836510"/>
            <a:ext cx="2751414" cy="936219"/>
            <a:chOff x="1307567" y="5158752"/>
            <a:chExt cx="2751414" cy="936219"/>
          </a:xfrm>
        </p:grpSpPr>
        <p:sp>
          <p:nvSpPr>
            <p:cNvPr id="25" name="TextBox 62"/>
            <p:cNvSpPr txBox="1"/>
            <p:nvPr/>
          </p:nvSpPr>
          <p:spPr>
            <a:xfrm>
              <a:off x="1307567" y="5158752"/>
              <a:ext cx="2069797" cy="36279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600" b="1" spc="300" dirty="0">
                  <a:solidFill>
                    <a:schemeClr val="tx1">
                      <a:lumMod val="75000"/>
                      <a:lumOff val="25000"/>
                    </a:schemeClr>
                  </a:solidFill>
                  <a:cs typeface="+mn-ea"/>
                  <a:sym typeface="+mn-lt"/>
                </a:rPr>
                <a:t>请替换文字内容</a:t>
              </a:r>
              <a:endParaRPr lang="en-US" altLang="zh-CN" sz="1600" b="1" spc="300" dirty="0">
                <a:solidFill>
                  <a:schemeClr val="tx1">
                    <a:lumMod val="75000"/>
                    <a:lumOff val="25000"/>
                  </a:schemeClr>
                </a:solidFill>
                <a:cs typeface="+mn-ea"/>
                <a:sym typeface="+mn-lt"/>
              </a:endParaRPr>
            </a:p>
          </p:txBody>
        </p:sp>
        <p:sp>
          <p:nvSpPr>
            <p:cNvPr id="26" name="Rectangle 64"/>
            <p:cNvSpPr/>
            <p:nvPr/>
          </p:nvSpPr>
          <p:spPr>
            <a:xfrm>
              <a:off x="1307567" y="5521544"/>
              <a:ext cx="2751414" cy="57342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spc="300" dirty="0">
                  <a:solidFill>
                    <a:schemeClr val="tx1">
                      <a:lumMod val="50000"/>
                      <a:lumOff val="50000"/>
                    </a:schemeClr>
                  </a:solidFill>
                  <a:cs typeface="+mn-ea"/>
                  <a:sym typeface="+mn-lt"/>
                </a:rPr>
                <a:t>请替换文字内容，修改文字内容，也可以直接复制你的内容到此。</a:t>
              </a:r>
              <a:endParaRPr lang="en-US" altLang="zh-CN" sz="1000" spc="300" dirty="0">
                <a:solidFill>
                  <a:schemeClr val="tx1">
                    <a:lumMod val="50000"/>
                    <a:lumOff val="50000"/>
                  </a:schemeClr>
                </a:solidFill>
                <a:cs typeface="+mn-ea"/>
                <a:sym typeface="+mn-lt"/>
              </a:endParaRPr>
            </a:p>
          </p:txBody>
        </p:sp>
      </p:grpSp>
      <p:grpSp>
        <p:nvGrpSpPr>
          <p:cNvPr id="27" name="组合 26"/>
          <p:cNvGrpSpPr/>
          <p:nvPr/>
        </p:nvGrpSpPr>
        <p:grpSpPr>
          <a:xfrm>
            <a:off x="1765230" y="4404535"/>
            <a:ext cx="2751414" cy="936219"/>
            <a:chOff x="1307567" y="5158752"/>
            <a:chExt cx="2751414" cy="936219"/>
          </a:xfrm>
        </p:grpSpPr>
        <p:sp>
          <p:nvSpPr>
            <p:cNvPr id="28" name="TextBox 62"/>
            <p:cNvSpPr txBox="1"/>
            <p:nvPr/>
          </p:nvSpPr>
          <p:spPr>
            <a:xfrm>
              <a:off x="1307567" y="5158752"/>
              <a:ext cx="2069797" cy="36279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600" b="1" spc="300" dirty="0">
                  <a:solidFill>
                    <a:schemeClr val="tx1">
                      <a:lumMod val="75000"/>
                      <a:lumOff val="25000"/>
                    </a:schemeClr>
                  </a:solidFill>
                  <a:cs typeface="+mn-ea"/>
                  <a:sym typeface="+mn-lt"/>
                </a:rPr>
                <a:t>请替换文字内容</a:t>
              </a:r>
              <a:endParaRPr lang="en-US" altLang="zh-CN" sz="1600" b="1" spc="300" dirty="0">
                <a:solidFill>
                  <a:schemeClr val="tx1">
                    <a:lumMod val="75000"/>
                    <a:lumOff val="25000"/>
                  </a:schemeClr>
                </a:solidFill>
                <a:cs typeface="+mn-ea"/>
                <a:sym typeface="+mn-lt"/>
              </a:endParaRPr>
            </a:p>
          </p:txBody>
        </p:sp>
        <p:sp>
          <p:nvSpPr>
            <p:cNvPr id="29" name="Rectangle 64"/>
            <p:cNvSpPr/>
            <p:nvPr/>
          </p:nvSpPr>
          <p:spPr>
            <a:xfrm>
              <a:off x="1307567" y="5521544"/>
              <a:ext cx="2751414" cy="57342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spc="300" dirty="0">
                  <a:solidFill>
                    <a:schemeClr val="tx1">
                      <a:lumMod val="50000"/>
                      <a:lumOff val="50000"/>
                    </a:schemeClr>
                  </a:solidFill>
                  <a:cs typeface="+mn-ea"/>
                  <a:sym typeface="+mn-lt"/>
                </a:rPr>
                <a:t>请替换文字内容，修改文字内容，也可以直接复制你的内容到此。</a:t>
              </a:r>
              <a:endParaRPr lang="en-US" altLang="zh-CN" sz="1000" spc="300" dirty="0">
                <a:solidFill>
                  <a:schemeClr val="tx1">
                    <a:lumMod val="50000"/>
                    <a:lumOff val="50000"/>
                  </a:schemeClr>
                </a:solidFill>
                <a:cs typeface="+mn-ea"/>
                <a:sym typeface="+mn-lt"/>
              </a:endParaRPr>
            </a:p>
          </p:txBody>
        </p:sp>
      </p:grpSp>
      <p:grpSp>
        <p:nvGrpSpPr>
          <p:cNvPr id="30" name="组合 29"/>
          <p:cNvGrpSpPr/>
          <p:nvPr/>
        </p:nvGrpSpPr>
        <p:grpSpPr>
          <a:xfrm>
            <a:off x="2080279" y="2244430"/>
            <a:ext cx="2751414" cy="936219"/>
            <a:chOff x="1307567" y="5158752"/>
            <a:chExt cx="2751414" cy="936219"/>
          </a:xfrm>
        </p:grpSpPr>
        <p:sp>
          <p:nvSpPr>
            <p:cNvPr id="31" name="TextBox 62"/>
            <p:cNvSpPr txBox="1"/>
            <p:nvPr/>
          </p:nvSpPr>
          <p:spPr>
            <a:xfrm>
              <a:off x="1307567" y="5158752"/>
              <a:ext cx="2069797" cy="36279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600" b="1" spc="300" dirty="0">
                  <a:solidFill>
                    <a:schemeClr val="tx1">
                      <a:lumMod val="75000"/>
                      <a:lumOff val="25000"/>
                    </a:schemeClr>
                  </a:solidFill>
                  <a:cs typeface="+mn-ea"/>
                  <a:sym typeface="+mn-lt"/>
                </a:rPr>
                <a:t>请替换文字内容</a:t>
              </a:r>
              <a:endParaRPr lang="en-US" altLang="zh-CN" sz="1600" b="1" spc="300" dirty="0">
                <a:solidFill>
                  <a:schemeClr val="tx1">
                    <a:lumMod val="75000"/>
                    <a:lumOff val="25000"/>
                  </a:schemeClr>
                </a:solidFill>
                <a:cs typeface="+mn-ea"/>
                <a:sym typeface="+mn-lt"/>
              </a:endParaRPr>
            </a:p>
          </p:txBody>
        </p:sp>
        <p:sp>
          <p:nvSpPr>
            <p:cNvPr id="32" name="Rectangle 64"/>
            <p:cNvSpPr/>
            <p:nvPr/>
          </p:nvSpPr>
          <p:spPr>
            <a:xfrm>
              <a:off x="1307567" y="5521544"/>
              <a:ext cx="2751414" cy="57342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spc="300" dirty="0">
                  <a:solidFill>
                    <a:schemeClr val="tx1">
                      <a:lumMod val="50000"/>
                      <a:lumOff val="50000"/>
                    </a:schemeClr>
                  </a:solidFill>
                  <a:cs typeface="+mn-ea"/>
                  <a:sym typeface="+mn-lt"/>
                </a:rPr>
                <a:t>请替换文字内容，修改文字内容，也可以直接复制你的内容到此。</a:t>
              </a:r>
              <a:endParaRPr lang="en-US" altLang="zh-CN" sz="1000" spc="300" dirty="0">
                <a:solidFill>
                  <a:schemeClr val="tx1">
                    <a:lumMod val="50000"/>
                    <a:lumOff val="50000"/>
                  </a:schemeClr>
                </a:solidFill>
                <a:cs typeface="+mn-ea"/>
                <a:sym typeface="+mn-lt"/>
              </a:endParaRPr>
            </a:p>
          </p:txBody>
        </p:sp>
      </p:grpSp>
      <p:grpSp>
        <p:nvGrpSpPr>
          <p:cNvPr id="33" name="组合 32"/>
          <p:cNvGrpSpPr/>
          <p:nvPr/>
        </p:nvGrpSpPr>
        <p:grpSpPr>
          <a:xfrm>
            <a:off x="3847594" y="69023"/>
            <a:ext cx="4577356" cy="765183"/>
            <a:chOff x="3847594" y="69023"/>
            <a:chExt cx="4577356" cy="765183"/>
          </a:xfrm>
        </p:grpSpPr>
        <p:grpSp>
          <p:nvGrpSpPr>
            <p:cNvPr id="34" name="组合 33"/>
            <p:cNvGrpSpPr/>
            <p:nvPr/>
          </p:nvGrpSpPr>
          <p:grpSpPr>
            <a:xfrm>
              <a:off x="4046846" y="263331"/>
              <a:ext cx="4378104" cy="534502"/>
              <a:chOff x="-264803" y="362991"/>
              <a:chExt cx="4378104" cy="534502"/>
            </a:xfrm>
          </p:grpSpPr>
          <p:sp>
            <p:nvSpPr>
              <p:cNvPr id="36" name="标题 1"/>
              <p:cNvSpPr txBox="1"/>
              <p:nvPr/>
            </p:nvSpPr>
            <p:spPr>
              <a:xfrm>
                <a:off x="-264803" y="362991"/>
                <a:ext cx="2762250" cy="534502"/>
              </a:xfrm>
              <a:prstGeom prst="rect">
                <a:avLst/>
              </a:prstGeom>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zh-CN" altLang="en-US" sz="2800" b="1" spc="300" dirty="0" smtClean="0"/>
                  <a:t>插入小标题</a:t>
                </a:r>
                <a:endParaRPr lang="zh-CN" altLang="en-US" sz="2800" b="1" spc="300" dirty="0"/>
              </a:p>
            </p:txBody>
          </p:sp>
          <p:sp>
            <p:nvSpPr>
              <p:cNvPr id="37" name="矩形 36"/>
              <p:cNvSpPr/>
              <p:nvPr/>
            </p:nvSpPr>
            <p:spPr>
              <a:xfrm>
                <a:off x="2495550" y="497383"/>
                <a:ext cx="1617751" cy="338554"/>
              </a:xfrm>
              <a:prstGeom prst="rect">
                <a:avLst/>
              </a:prstGeom>
              <a:ln>
                <a:noFill/>
              </a:ln>
            </p:spPr>
            <p:txBody>
              <a:bodyPr wrap="none">
                <a:spAutoFit/>
              </a:bodyPr>
              <a:lstStyle/>
              <a:p>
                <a:r>
                  <a:rPr lang="zh-CN" altLang="en-US" sz="1600" spc="600" dirty="0" smtClean="0">
                    <a:solidFill>
                      <a:schemeClr val="tx1">
                        <a:lumMod val="50000"/>
                        <a:lumOff val="50000"/>
                      </a:schemeClr>
                    </a:solidFill>
                  </a:rPr>
                  <a:t>SUBTITLE</a:t>
                </a:r>
                <a:endParaRPr lang="zh-CN" altLang="en-US" sz="1600" spc="600" dirty="0">
                  <a:solidFill>
                    <a:schemeClr val="tx1">
                      <a:lumMod val="50000"/>
                      <a:lumOff val="50000"/>
                    </a:schemeClr>
                  </a:solidFill>
                </a:endParaRPr>
              </a:p>
            </p:txBody>
          </p:sp>
        </p:grpSp>
        <p:pic>
          <p:nvPicPr>
            <p:cNvPr id="35" name="图片 34"/>
            <p:cNvPicPr>
              <a:picLocks noChangeAspect="1"/>
            </p:cNvPicPr>
            <p:nvPr/>
          </p:nvPicPr>
          <p:blipFill rotWithShape="1">
            <a:blip r:embed="rId1">
              <a:extLst>
                <a:ext uri="{28A0092B-C50C-407E-A947-70E740481C1C}">
                  <a14:useLocalDpi xmlns:a14="http://schemas.microsoft.com/office/drawing/2010/main" val="0"/>
                </a:ext>
              </a:extLst>
            </a:blip>
            <a:srcRect l="723" t="61564" r="84525" b="22175"/>
            <a:stretch>
              <a:fillRect/>
            </a:stretch>
          </p:blipFill>
          <p:spPr>
            <a:xfrm rot="1518621">
              <a:off x="3847594" y="69023"/>
              <a:ext cx="742374" cy="765183"/>
            </a:xfrm>
            <a:prstGeom prst="rect">
              <a:avLst/>
            </a:prstGeom>
          </p:spPr>
        </p:pic>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par>
                                <p:cTn id="8" presetID="23" presetClass="entr" presetSubtype="36"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p:cTn id="10" dur="500" fill="hold"/>
                                        <p:tgtEl>
                                          <p:spTgt spid="15"/>
                                        </p:tgtEl>
                                        <p:attrNameLst>
                                          <p:attrName>ppt_w</p:attrName>
                                        </p:attrNameLst>
                                      </p:cBhvr>
                                      <p:tavLst>
                                        <p:tav tm="0">
                                          <p:val>
                                            <p:strVal val="(6*min(max(#ppt_w*#ppt_h,.3),1)-7.4)/-.7*#ppt_w"/>
                                          </p:val>
                                        </p:tav>
                                        <p:tav tm="100000">
                                          <p:val>
                                            <p:strVal val="#ppt_w"/>
                                          </p:val>
                                        </p:tav>
                                      </p:tavLst>
                                    </p:anim>
                                    <p:anim calcmode="lin" valueType="num">
                                      <p:cBhvr>
                                        <p:cTn id="11" dur="500" fill="hold"/>
                                        <p:tgtEl>
                                          <p:spTgt spid="15"/>
                                        </p:tgtEl>
                                        <p:attrNameLst>
                                          <p:attrName>ppt_h</p:attrName>
                                        </p:attrNameLst>
                                      </p:cBhvr>
                                      <p:tavLst>
                                        <p:tav tm="0">
                                          <p:val>
                                            <p:strVal val="(6*min(max(#ppt_w*#ppt_h,.3),1)-7.4)/-.7*#ppt_h"/>
                                          </p:val>
                                        </p:tav>
                                        <p:tav tm="100000">
                                          <p:val>
                                            <p:strVal val="#ppt_h"/>
                                          </p:val>
                                        </p:tav>
                                      </p:tavLst>
                                    </p:anim>
                                    <p:anim calcmode="lin" valueType="num">
                                      <p:cBhvr>
                                        <p:cTn id="12" dur="500" fill="hold"/>
                                        <p:tgtEl>
                                          <p:spTgt spid="15"/>
                                        </p:tgtEl>
                                        <p:attrNameLst>
                                          <p:attrName>ppt_x</p:attrName>
                                        </p:attrNameLst>
                                      </p:cBhvr>
                                      <p:tavLst>
                                        <p:tav tm="0">
                                          <p:val>
                                            <p:fltVal val="0.5"/>
                                          </p:val>
                                        </p:tav>
                                        <p:tav tm="100000">
                                          <p:val>
                                            <p:strVal val="#ppt_x"/>
                                          </p:val>
                                        </p:tav>
                                      </p:tavLst>
                                    </p:anim>
                                    <p:anim calcmode="lin" valueType="num">
                                      <p:cBhvr>
                                        <p:cTn id="13" dur="500" fill="hold"/>
                                        <p:tgtEl>
                                          <p:spTgt spid="15"/>
                                        </p:tgtEl>
                                        <p:attrNameLst>
                                          <p:attrName>ppt_y</p:attrName>
                                        </p:attrNameLst>
                                      </p:cBhvr>
                                      <p:tavLst>
                                        <p:tav tm="0">
                                          <p:val>
                                            <p:strVal val="1+(6*min(max(#ppt_w*#ppt_h,.3),1)-7.4)/-.7*#ppt_h/2"/>
                                          </p:val>
                                        </p:tav>
                                        <p:tav tm="100000">
                                          <p:val>
                                            <p:strVal val="#ppt_y"/>
                                          </p:val>
                                        </p:tav>
                                      </p:tavLst>
                                    </p:anim>
                                  </p:childTnLst>
                                </p:cTn>
                              </p:par>
                              <p:par>
                                <p:cTn id="14" presetID="23" presetClass="entr" presetSubtype="36"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p:cTn id="16" dur="500" fill="hold"/>
                                        <p:tgtEl>
                                          <p:spTgt spid="18"/>
                                        </p:tgtEl>
                                        <p:attrNameLst>
                                          <p:attrName>ppt_w</p:attrName>
                                        </p:attrNameLst>
                                      </p:cBhvr>
                                      <p:tavLst>
                                        <p:tav tm="0">
                                          <p:val>
                                            <p:strVal val="(6*min(max(#ppt_w*#ppt_h,.3),1)-7.4)/-.7*#ppt_w"/>
                                          </p:val>
                                        </p:tav>
                                        <p:tav tm="100000">
                                          <p:val>
                                            <p:strVal val="#ppt_w"/>
                                          </p:val>
                                        </p:tav>
                                      </p:tavLst>
                                    </p:anim>
                                    <p:anim calcmode="lin" valueType="num">
                                      <p:cBhvr>
                                        <p:cTn id="17" dur="500" fill="hold"/>
                                        <p:tgtEl>
                                          <p:spTgt spid="18"/>
                                        </p:tgtEl>
                                        <p:attrNameLst>
                                          <p:attrName>ppt_h</p:attrName>
                                        </p:attrNameLst>
                                      </p:cBhvr>
                                      <p:tavLst>
                                        <p:tav tm="0">
                                          <p:val>
                                            <p:strVal val="(6*min(max(#ppt_w*#ppt_h,.3),1)-7.4)/-.7*#ppt_h"/>
                                          </p:val>
                                        </p:tav>
                                        <p:tav tm="100000">
                                          <p:val>
                                            <p:strVal val="#ppt_h"/>
                                          </p:val>
                                        </p:tav>
                                      </p:tavLst>
                                    </p:anim>
                                    <p:anim calcmode="lin" valueType="num">
                                      <p:cBhvr>
                                        <p:cTn id="18" dur="500" fill="hold"/>
                                        <p:tgtEl>
                                          <p:spTgt spid="18"/>
                                        </p:tgtEl>
                                        <p:attrNameLst>
                                          <p:attrName>ppt_x</p:attrName>
                                        </p:attrNameLst>
                                      </p:cBhvr>
                                      <p:tavLst>
                                        <p:tav tm="0">
                                          <p:val>
                                            <p:fltVal val="0.5"/>
                                          </p:val>
                                        </p:tav>
                                        <p:tav tm="100000">
                                          <p:val>
                                            <p:strVal val="#ppt_x"/>
                                          </p:val>
                                        </p:tav>
                                      </p:tavLst>
                                    </p:anim>
                                    <p:anim calcmode="lin" valueType="num">
                                      <p:cBhvr>
                                        <p:cTn id="19" dur="500" fill="hold"/>
                                        <p:tgtEl>
                                          <p:spTgt spid="18"/>
                                        </p:tgtEl>
                                        <p:attrNameLst>
                                          <p:attrName>ppt_y</p:attrName>
                                        </p:attrNameLst>
                                      </p:cBhvr>
                                      <p:tavLst>
                                        <p:tav tm="0">
                                          <p:val>
                                            <p:strVal val="1+(6*min(max(#ppt_w*#ppt_h,.3),1)-7.4)/-.7*#ppt_h/2"/>
                                          </p:val>
                                        </p:tav>
                                        <p:tav tm="100000">
                                          <p:val>
                                            <p:strVal val="#ppt_y"/>
                                          </p:val>
                                        </p:tav>
                                      </p:tavLst>
                                    </p:anim>
                                  </p:childTnLst>
                                </p:cTn>
                              </p:par>
                              <p:par>
                                <p:cTn id="20" presetID="23" presetClass="entr" presetSubtype="36"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strVal val="(6*min(max(#ppt_w*#ppt_h,.3),1)-7.4)/-.7*#ppt_w"/>
                                          </p:val>
                                        </p:tav>
                                        <p:tav tm="100000">
                                          <p:val>
                                            <p:strVal val="#ppt_w"/>
                                          </p:val>
                                        </p:tav>
                                      </p:tavLst>
                                    </p:anim>
                                    <p:anim calcmode="lin" valueType="num">
                                      <p:cBhvr>
                                        <p:cTn id="23" dur="500" fill="hold"/>
                                        <p:tgtEl>
                                          <p:spTgt spid="21"/>
                                        </p:tgtEl>
                                        <p:attrNameLst>
                                          <p:attrName>ppt_h</p:attrName>
                                        </p:attrNameLst>
                                      </p:cBhvr>
                                      <p:tavLst>
                                        <p:tav tm="0">
                                          <p:val>
                                            <p:strVal val="(6*min(max(#ppt_w*#ppt_h,.3),1)-7.4)/-.7*#ppt_h"/>
                                          </p:val>
                                        </p:tav>
                                        <p:tav tm="100000">
                                          <p:val>
                                            <p:strVal val="#ppt_h"/>
                                          </p:val>
                                        </p:tav>
                                      </p:tavLst>
                                    </p:anim>
                                    <p:anim calcmode="lin" valueType="num">
                                      <p:cBhvr>
                                        <p:cTn id="24" dur="500" fill="hold"/>
                                        <p:tgtEl>
                                          <p:spTgt spid="21"/>
                                        </p:tgtEl>
                                        <p:attrNameLst>
                                          <p:attrName>ppt_x</p:attrName>
                                        </p:attrNameLst>
                                      </p:cBhvr>
                                      <p:tavLst>
                                        <p:tav tm="0">
                                          <p:val>
                                            <p:fltVal val="0.5"/>
                                          </p:val>
                                        </p:tav>
                                        <p:tav tm="100000">
                                          <p:val>
                                            <p:strVal val="#ppt_x"/>
                                          </p:val>
                                        </p:tav>
                                      </p:tavLst>
                                    </p:anim>
                                    <p:anim calcmode="lin" valueType="num">
                                      <p:cBhvr>
                                        <p:cTn id="25" dur="500" fill="hold"/>
                                        <p:tgtEl>
                                          <p:spTgt spid="21"/>
                                        </p:tgtEl>
                                        <p:attrNameLst>
                                          <p:attrName>ppt_y</p:attrName>
                                        </p:attrNameLst>
                                      </p:cBhvr>
                                      <p:tavLst>
                                        <p:tav tm="0">
                                          <p:val>
                                            <p:strVal val="1+(6*min(max(#ppt_w*#ppt_h,.3),1)-7.4)/-.7*#ppt_h/2"/>
                                          </p:val>
                                        </p:tav>
                                        <p:tav tm="100000">
                                          <p:val>
                                            <p:strVal val="#ppt_y"/>
                                          </p:val>
                                        </p:tav>
                                      </p:tavLst>
                                    </p:anim>
                                  </p:childTnLst>
                                </p:cTn>
                              </p:par>
                              <p:par>
                                <p:cTn id="26" presetID="53" presetClass="entr" presetSubtype="16"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Effect transition="in" filter="fade">
                                      <p:cBhvr>
                                        <p:cTn id="35" dur="500"/>
                                        <p:tgtEl>
                                          <p:spTgt spid="9"/>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par>
                                <p:cTn id="41" presetID="10"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8" presetClass="emph" presetSubtype="0" fill="hold" grpId="1" nodeType="withEffect">
                                  <p:stCondLst>
                                    <p:cond delay="0"/>
                                  </p:stCondLst>
                                  <p:childTnLst>
                                    <p:animRot by="21600000">
                                      <p:cBhvr>
                                        <p:cTn id="45" dur="1500" fill="hold"/>
                                        <p:tgtEl>
                                          <p:spTgt spid="7"/>
                                        </p:tgtEl>
                                        <p:attrNameLst>
                                          <p:attrName>r</p:attrName>
                                        </p:attrNameLst>
                                      </p:cBhvr>
                                    </p:animRot>
                                  </p:childTnLst>
                                </p:cTn>
                              </p:par>
                              <p:par>
                                <p:cTn id="46" presetID="8" presetClass="emph" presetSubtype="0" fill="hold" grpId="1" nodeType="withEffect">
                                  <p:stCondLst>
                                    <p:cond delay="0"/>
                                  </p:stCondLst>
                                  <p:childTnLst>
                                    <p:animRot by="-21600000">
                                      <p:cBhvr>
                                        <p:cTn id="47" dur="1500" fill="hold"/>
                                        <p:tgtEl>
                                          <p:spTgt spid="9"/>
                                        </p:tgtEl>
                                        <p:attrNameLst>
                                          <p:attrName>r</p:attrName>
                                        </p:attrNameLst>
                                      </p:cBhvr>
                                    </p:animRot>
                                  </p:childTnLst>
                                </p:cTn>
                              </p:par>
                              <p:par>
                                <p:cTn id="48" presetID="8" presetClass="emph" presetSubtype="0" fill="hold" grpId="1" nodeType="withEffect">
                                  <p:stCondLst>
                                    <p:cond delay="0"/>
                                  </p:stCondLst>
                                  <p:childTnLst>
                                    <p:animRot by="-21600000">
                                      <p:cBhvr>
                                        <p:cTn id="49" dur="1500" fill="hold"/>
                                        <p:tgtEl>
                                          <p:spTgt spid="10"/>
                                        </p:tgtEl>
                                        <p:attrNameLst>
                                          <p:attrName>r</p:attrName>
                                        </p:attrNameLst>
                                      </p:cBhvr>
                                    </p:animRot>
                                  </p:childTnLst>
                                </p:cTn>
                              </p:par>
                              <p:par>
                                <p:cTn id="50" presetID="14" presetClass="entr" presetSubtype="1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randombar(horizontal)">
                                      <p:cBhvr>
                                        <p:cTn id="52" dur="500"/>
                                        <p:tgtEl>
                                          <p:spTgt spid="24"/>
                                        </p:tgtEl>
                                      </p:cBhvr>
                                    </p:animEffect>
                                  </p:childTnLst>
                                </p:cTn>
                              </p:par>
                              <p:par>
                                <p:cTn id="53" presetID="14" presetClass="entr" presetSubtype="1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randombar(horizontal)">
                                      <p:cBhvr>
                                        <p:cTn id="55" dur="500"/>
                                        <p:tgtEl>
                                          <p:spTgt spid="27"/>
                                        </p:tgtEl>
                                      </p:cBhvr>
                                    </p:animEffect>
                                  </p:childTnLst>
                                </p:cTn>
                              </p:par>
                              <p:par>
                                <p:cTn id="56" presetID="14" presetClass="entr" presetSubtype="1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randombar(horizontal)">
                                      <p:cBhvr>
                                        <p:cTn id="5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10" grpId="0" animBg="1"/>
      <p:bldP spid="10"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91245" y="692150"/>
            <a:ext cx="2704193" cy="2704193"/>
          </a:xfrm>
          <a:prstGeom prst="rect">
            <a:avLst/>
          </a:prstGeom>
          <a:effectLst>
            <a:outerShdw blurRad="50800" dist="38100" dir="2700000" algn="tl" rotWithShape="0">
              <a:prstClr val="black">
                <a:alpha val="40000"/>
              </a:prstClr>
            </a:outerShdw>
          </a:effectLst>
        </p:spPr>
      </p:pic>
      <p:sp>
        <p:nvSpPr>
          <p:cNvPr id="7" name="矩形 6"/>
          <p:cNvSpPr/>
          <p:nvPr/>
        </p:nvSpPr>
        <p:spPr>
          <a:xfrm>
            <a:off x="3224416" y="3734924"/>
            <a:ext cx="5888312" cy="769441"/>
          </a:xfrm>
          <a:prstGeom prst="rect">
            <a:avLst/>
          </a:prstGeom>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400" b="1" spc="1000" dirty="0">
                <a:solidFill>
                  <a:schemeClr val="bg1">
                    <a:lumMod val="95000"/>
                  </a:schemeClr>
                </a:solidFill>
              </a:rPr>
              <a:t>插入小标题</a:t>
            </a:r>
            <a:endParaRPr lang="zh-CN" altLang="en-US" sz="4400" b="1" spc="1000" dirty="0">
              <a:solidFill>
                <a:schemeClr val="bg1">
                  <a:lumMod val="95000"/>
                </a:schemeClr>
              </a:solidFill>
            </a:endParaRPr>
          </a:p>
        </p:txBody>
      </p:sp>
      <p:sp>
        <p:nvSpPr>
          <p:cNvPr id="8" name="矩形 7"/>
          <p:cNvSpPr/>
          <p:nvPr/>
        </p:nvSpPr>
        <p:spPr>
          <a:xfrm>
            <a:off x="4691245" y="4516878"/>
            <a:ext cx="2954655" cy="30777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spc="2000" dirty="0" smtClean="0">
                <a:solidFill>
                  <a:schemeClr val="bg1">
                    <a:lumMod val="95000"/>
                  </a:schemeClr>
                </a:solidFill>
              </a:rPr>
              <a:t>SUBTITLE</a:t>
            </a:r>
            <a:endParaRPr lang="zh-CN" altLang="en-US" sz="1400" spc="2000" dirty="0">
              <a:solidFill>
                <a:schemeClr val="bg1">
                  <a:lumMod val="9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6023428" y="1364603"/>
            <a:ext cx="3467616" cy="584775"/>
          </a:xfrm>
          <a:prstGeom prst="rect">
            <a:avLst/>
          </a:prstGeom>
          <a:noFill/>
        </p:spPr>
        <p:txBody>
          <a:bodyPr wrap="none" rtlCol="0">
            <a:spAutoFit/>
          </a:bodyPr>
          <a:lstStyle/>
          <a:p>
            <a:pPr algn="ctr"/>
            <a:r>
              <a:rPr lang="zh-CN" altLang="en-US" sz="3200" b="1" dirty="0" smtClean="0">
                <a:solidFill>
                  <a:schemeClr val="tx2"/>
                </a:solidFill>
                <a:latin typeface="+mj-ea"/>
                <a:ea typeface="+mj-ea"/>
              </a:rPr>
              <a:t>可编辑的矢量图形</a:t>
            </a:r>
            <a:endParaRPr lang="zh-CN" altLang="en-US" sz="3200" b="1" dirty="0">
              <a:solidFill>
                <a:schemeClr val="tx2"/>
              </a:solidFill>
              <a:latin typeface="+mj-ea"/>
              <a:ea typeface="+mj-ea"/>
            </a:endParaRPr>
          </a:p>
        </p:txBody>
      </p:sp>
      <p:grpSp>
        <p:nvGrpSpPr>
          <p:cNvPr id="10" name="组合 9"/>
          <p:cNvGrpSpPr/>
          <p:nvPr/>
        </p:nvGrpSpPr>
        <p:grpSpPr>
          <a:xfrm>
            <a:off x="6087177" y="4419581"/>
            <a:ext cx="3681229" cy="1204088"/>
            <a:chOff x="6087177" y="4457681"/>
            <a:chExt cx="3681229" cy="1204088"/>
          </a:xfrm>
        </p:grpSpPr>
        <p:grpSp>
          <p:nvGrpSpPr>
            <p:cNvPr id="11" name="组合 10"/>
            <p:cNvGrpSpPr/>
            <p:nvPr/>
          </p:nvGrpSpPr>
          <p:grpSpPr>
            <a:xfrm>
              <a:off x="6087177" y="5208197"/>
              <a:ext cx="1579201" cy="453572"/>
              <a:chOff x="8875015" y="4840976"/>
              <a:chExt cx="1579201" cy="453572"/>
            </a:xfrm>
          </p:grpSpPr>
          <p:sp>
            <p:nvSpPr>
              <p:cNvPr id="22" name="矩形 21"/>
              <p:cNvSpPr/>
              <p:nvPr/>
            </p:nvSpPr>
            <p:spPr>
              <a:xfrm>
                <a:off x="9328587" y="4944652"/>
                <a:ext cx="1125629" cy="246221"/>
              </a:xfrm>
              <a:prstGeom prst="rect">
                <a:avLst/>
              </a:prstGeom>
              <a:ln>
                <a:noFill/>
              </a:ln>
            </p:spPr>
            <p:txBody>
              <a:bodyPr wrap="none">
                <a:spAutoFit/>
              </a:bodyPr>
              <a:lstStyle/>
              <a:p>
                <a:r>
                  <a:rPr lang="zh-CN" altLang="en-US" sz="1000" dirty="0">
                    <a:solidFill>
                      <a:schemeClr val="tx2"/>
                    </a:solidFill>
                  </a:rPr>
                  <a:t>INPUT HEADER</a:t>
                </a:r>
                <a:endParaRPr lang="zh-CN" altLang="en-US" sz="1000" dirty="0">
                  <a:solidFill>
                    <a:schemeClr val="tx2"/>
                  </a:solidFill>
                </a:endParaRPr>
              </a:p>
            </p:txBody>
          </p:sp>
          <p:grpSp>
            <p:nvGrpSpPr>
              <p:cNvPr id="23" name="组合 22"/>
              <p:cNvGrpSpPr/>
              <p:nvPr/>
            </p:nvGrpSpPr>
            <p:grpSpPr>
              <a:xfrm>
                <a:off x="8875015" y="4840976"/>
                <a:ext cx="453572" cy="453572"/>
                <a:chOff x="8875015" y="4840976"/>
                <a:chExt cx="453572" cy="453572"/>
              </a:xfrm>
            </p:grpSpPr>
            <p:sp>
              <p:nvSpPr>
                <p:cNvPr id="24" name="椭圆 23"/>
                <p:cNvSpPr/>
                <p:nvPr/>
              </p:nvSpPr>
              <p:spPr>
                <a:xfrm>
                  <a:off x="8875015" y="4840976"/>
                  <a:ext cx="453572" cy="45357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bwMode="auto">
                <a:xfrm>
                  <a:off x="8994931" y="4975929"/>
                  <a:ext cx="213742" cy="183668"/>
                </a:xfrm>
                <a:custGeom>
                  <a:avLst/>
                  <a:gdLst>
                    <a:gd name="connsiteX0" fmla="*/ 1131888 w 3463925"/>
                    <a:gd name="connsiteY0" fmla="*/ 2093913 h 2976563"/>
                    <a:gd name="connsiteX1" fmla="*/ 1109662 w 3463925"/>
                    <a:gd name="connsiteY1" fmla="*/ 2094703 h 2976563"/>
                    <a:gd name="connsiteX2" fmla="*/ 1089025 w 3463925"/>
                    <a:gd name="connsiteY2" fmla="*/ 2097863 h 2976563"/>
                    <a:gd name="connsiteX3" fmla="*/ 1070769 w 3463925"/>
                    <a:gd name="connsiteY3" fmla="*/ 2103394 h 2976563"/>
                    <a:gd name="connsiteX4" fmla="*/ 1052512 w 3463925"/>
                    <a:gd name="connsiteY4" fmla="*/ 2109714 h 2976563"/>
                    <a:gd name="connsiteX5" fmla="*/ 1035050 w 3463925"/>
                    <a:gd name="connsiteY5" fmla="*/ 2117614 h 2976563"/>
                    <a:gd name="connsiteX6" fmla="*/ 1018381 w 3463925"/>
                    <a:gd name="connsiteY6" fmla="*/ 2127885 h 2976563"/>
                    <a:gd name="connsiteX7" fmla="*/ 1003300 w 3463925"/>
                    <a:gd name="connsiteY7" fmla="*/ 2138155 h 2976563"/>
                    <a:gd name="connsiteX8" fmla="*/ 988219 w 3463925"/>
                    <a:gd name="connsiteY8" fmla="*/ 2150006 h 2976563"/>
                    <a:gd name="connsiteX9" fmla="*/ 976312 w 3463925"/>
                    <a:gd name="connsiteY9" fmla="*/ 2163437 h 2976563"/>
                    <a:gd name="connsiteX10" fmla="*/ 963612 w 3463925"/>
                    <a:gd name="connsiteY10" fmla="*/ 2177657 h 2976563"/>
                    <a:gd name="connsiteX11" fmla="*/ 954088 w 3463925"/>
                    <a:gd name="connsiteY11" fmla="*/ 2191878 h 2976563"/>
                    <a:gd name="connsiteX12" fmla="*/ 944562 w 3463925"/>
                    <a:gd name="connsiteY12" fmla="*/ 2207679 h 2976563"/>
                    <a:gd name="connsiteX13" fmla="*/ 937419 w 3463925"/>
                    <a:gd name="connsiteY13" fmla="*/ 2223480 h 2976563"/>
                    <a:gd name="connsiteX14" fmla="*/ 931069 w 3463925"/>
                    <a:gd name="connsiteY14" fmla="*/ 2240071 h 2976563"/>
                    <a:gd name="connsiteX15" fmla="*/ 927100 w 3463925"/>
                    <a:gd name="connsiteY15" fmla="*/ 2256662 h 2976563"/>
                    <a:gd name="connsiteX16" fmla="*/ 923925 w 3463925"/>
                    <a:gd name="connsiteY16" fmla="*/ 2273253 h 2976563"/>
                    <a:gd name="connsiteX17" fmla="*/ 923925 w 3463925"/>
                    <a:gd name="connsiteY17" fmla="*/ 2289843 h 2976563"/>
                    <a:gd name="connsiteX18" fmla="*/ 924719 w 3463925"/>
                    <a:gd name="connsiteY18" fmla="*/ 2306434 h 2976563"/>
                    <a:gd name="connsiteX19" fmla="*/ 927100 w 3463925"/>
                    <a:gd name="connsiteY19" fmla="*/ 2322235 h 2976563"/>
                    <a:gd name="connsiteX20" fmla="*/ 931862 w 3463925"/>
                    <a:gd name="connsiteY20" fmla="*/ 2338036 h 2976563"/>
                    <a:gd name="connsiteX21" fmla="*/ 938212 w 3463925"/>
                    <a:gd name="connsiteY21" fmla="*/ 2352257 h 2976563"/>
                    <a:gd name="connsiteX22" fmla="*/ 946944 w 3463925"/>
                    <a:gd name="connsiteY22" fmla="*/ 2365687 h 2976563"/>
                    <a:gd name="connsiteX23" fmla="*/ 956469 w 3463925"/>
                    <a:gd name="connsiteY23" fmla="*/ 2377538 h 2976563"/>
                    <a:gd name="connsiteX24" fmla="*/ 968375 w 3463925"/>
                    <a:gd name="connsiteY24" fmla="*/ 2388599 h 2976563"/>
                    <a:gd name="connsiteX25" fmla="*/ 980281 w 3463925"/>
                    <a:gd name="connsiteY25" fmla="*/ 2398079 h 2976563"/>
                    <a:gd name="connsiteX26" fmla="*/ 994569 w 3463925"/>
                    <a:gd name="connsiteY26" fmla="*/ 2407560 h 2976563"/>
                    <a:gd name="connsiteX27" fmla="*/ 1008856 w 3463925"/>
                    <a:gd name="connsiteY27" fmla="*/ 2414670 h 2976563"/>
                    <a:gd name="connsiteX28" fmla="*/ 1025525 w 3463925"/>
                    <a:gd name="connsiteY28" fmla="*/ 2421780 h 2976563"/>
                    <a:gd name="connsiteX29" fmla="*/ 1042988 w 3463925"/>
                    <a:gd name="connsiteY29" fmla="*/ 2425731 h 2976563"/>
                    <a:gd name="connsiteX30" fmla="*/ 1060450 w 3463925"/>
                    <a:gd name="connsiteY30" fmla="*/ 2429681 h 2976563"/>
                    <a:gd name="connsiteX31" fmla="*/ 1079500 w 3463925"/>
                    <a:gd name="connsiteY31" fmla="*/ 2430471 h 2976563"/>
                    <a:gd name="connsiteX32" fmla="*/ 1099344 w 3463925"/>
                    <a:gd name="connsiteY32" fmla="*/ 2432051 h 2976563"/>
                    <a:gd name="connsiteX33" fmla="*/ 1119188 w 3463925"/>
                    <a:gd name="connsiteY33" fmla="*/ 2429681 h 2976563"/>
                    <a:gd name="connsiteX34" fmla="*/ 1139031 w 3463925"/>
                    <a:gd name="connsiteY34" fmla="*/ 2426521 h 2976563"/>
                    <a:gd name="connsiteX35" fmla="*/ 1158875 w 3463925"/>
                    <a:gd name="connsiteY35" fmla="*/ 2421780 h 2976563"/>
                    <a:gd name="connsiteX36" fmla="*/ 1177131 w 3463925"/>
                    <a:gd name="connsiteY36" fmla="*/ 2415460 h 2976563"/>
                    <a:gd name="connsiteX37" fmla="*/ 1194594 w 3463925"/>
                    <a:gd name="connsiteY37" fmla="*/ 2408350 h 2976563"/>
                    <a:gd name="connsiteX38" fmla="*/ 1212056 w 3463925"/>
                    <a:gd name="connsiteY38" fmla="*/ 2398869 h 2976563"/>
                    <a:gd name="connsiteX39" fmla="*/ 1228725 w 3463925"/>
                    <a:gd name="connsiteY39" fmla="*/ 2390179 h 2976563"/>
                    <a:gd name="connsiteX40" fmla="*/ 1243806 w 3463925"/>
                    <a:gd name="connsiteY40" fmla="*/ 2379118 h 2976563"/>
                    <a:gd name="connsiteX41" fmla="*/ 1257300 w 3463925"/>
                    <a:gd name="connsiteY41" fmla="*/ 2366478 h 2976563"/>
                    <a:gd name="connsiteX42" fmla="*/ 1269206 w 3463925"/>
                    <a:gd name="connsiteY42" fmla="*/ 2353047 h 2976563"/>
                    <a:gd name="connsiteX43" fmla="*/ 1281112 w 3463925"/>
                    <a:gd name="connsiteY43" fmla="*/ 2339616 h 2976563"/>
                    <a:gd name="connsiteX44" fmla="*/ 1291431 w 3463925"/>
                    <a:gd name="connsiteY44" fmla="*/ 2324605 h 2976563"/>
                    <a:gd name="connsiteX45" fmla="*/ 1299369 w 3463925"/>
                    <a:gd name="connsiteY45" fmla="*/ 2309594 h 2976563"/>
                    <a:gd name="connsiteX46" fmla="*/ 1305719 w 3463925"/>
                    <a:gd name="connsiteY46" fmla="*/ 2293794 h 2976563"/>
                    <a:gd name="connsiteX47" fmla="*/ 1310481 w 3463925"/>
                    <a:gd name="connsiteY47" fmla="*/ 2277993 h 2976563"/>
                    <a:gd name="connsiteX48" fmla="*/ 1313656 w 3463925"/>
                    <a:gd name="connsiteY48" fmla="*/ 2261402 h 2976563"/>
                    <a:gd name="connsiteX49" fmla="*/ 1314450 w 3463925"/>
                    <a:gd name="connsiteY49" fmla="*/ 2244811 h 2976563"/>
                    <a:gd name="connsiteX50" fmla="*/ 1313656 w 3463925"/>
                    <a:gd name="connsiteY50" fmla="*/ 2227430 h 2976563"/>
                    <a:gd name="connsiteX51" fmla="*/ 1310481 w 3463925"/>
                    <a:gd name="connsiteY51" fmla="*/ 2212419 h 2976563"/>
                    <a:gd name="connsiteX52" fmla="*/ 1306512 w 3463925"/>
                    <a:gd name="connsiteY52" fmla="*/ 2195828 h 2976563"/>
                    <a:gd name="connsiteX53" fmla="*/ 1300162 w 3463925"/>
                    <a:gd name="connsiteY53" fmla="*/ 2181608 h 2976563"/>
                    <a:gd name="connsiteX54" fmla="*/ 1292225 w 3463925"/>
                    <a:gd name="connsiteY54" fmla="*/ 2167387 h 2976563"/>
                    <a:gd name="connsiteX55" fmla="*/ 1282700 w 3463925"/>
                    <a:gd name="connsiteY55" fmla="*/ 2153956 h 2976563"/>
                    <a:gd name="connsiteX56" fmla="*/ 1271588 w 3463925"/>
                    <a:gd name="connsiteY56" fmla="*/ 2142896 h 2976563"/>
                    <a:gd name="connsiteX57" fmla="*/ 1258094 w 3463925"/>
                    <a:gd name="connsiteY57" fmla="*/ 2131835 h 2976563"/>
                    <a:gd name="connsiteX58" fmla="*/ 1244600 w 3463925"/>
                    <a:gd name="connsiteY58" fmla="*/ 2121564 h 2976563"/>
                    <a:gd name="connsiteX59" fmla="*/ 1228725 w 3463925"/>
                    <a:gd name="connsiteY59" fmla="*/ 2113664 h 2976563"/>
                    <a:gd name="connsiteX60" fmla="*/ 1212056 w 3463925"/>
                    <a:gd name="connsiteY60" fmla="*/ 2106554 h 2976563"/>
                    <a:gd name="connsiteX61" fmla="*/ 1193800 w 3463925"/>
                    <a:gd name="connsiteY61" fmla="*/ 2101023 h 2976563"/>
                    <a:gd name="connsiteX62" fmla="*/ 1173956 w 3463925"/>
                    <a:gd name="connsiteY62" fmla="*/ 2097073 h 2976563"/>
                    <a:gd name="connsiteX63" fmla="*/ 1153319 w 3463925"/>
                    <a:gd name="connsiteY63" fmla="*/ 2093913 h 2976563"/>
                    <a:gd name="connsiteX64" fmla="*/ 1430769 w 3463925"/>
                    <a:gd name="connsiteY64" fmla="*/ 2000250 h 2976563"/>
                    <a:gd name="connsiteX65" fmla="*/ 1423588 w 3463925"/>
                    <a:gd name="connsiteY65" fmla="*/ 2001040 h 2976563"/>
                    <a:gd name="connsiteX66" fmla="*/ 1415609 w 3463925"/>
                    <a:gd name="connsiteY66" fmla="*/ 2002619 h 2976563"/>
                    <a:gd name="connsiteX67" fmla="*/ 1407630 w 3463925"/>
                    <a:gd name="connsiteY67" fmla="*/ 2005778 h 2976563"/>
                    <a:gd name="connsiteX68" fmla="*/ 1400449 w 3463925"/>
                    <a:gd name="connsiteY68" fmla="*/ 2008937 h 2976563"/>
                    <a:gd name="connsiteX69" fmla="*/ 1391672 w 3463925"/>
                    <a:gd name="connsiteY69" fmla="*/ 2014466 h 2976563"/>
                    <a:gd name="connsiteX70" fmla="*/ 1383693 w 3463925"/>
                    <a:gd name="connsiteY70" fmla="*/ 2019204 h 2976563"/>
                    <a:gd name="connsiteX71" fmla="*/ 1376512 w 3463925"/>
                    <a:gd name="connsiteY71" fmla="*/ 2024733 h 2976563"/>
                    <a:gd name="connsiteX72" fmla="*/ 1371724 w 3463925"/>
                    <a:gd name="connsiteY72" fmla="*/ 2030261 h 2976563"/>
                    <a:gd name="connsiteX73" fmla="*/ 1365341 w 3463925"/>
                    <a:gd name="connsiteY73" fmla="*/ 2036579 h 2976563"/>
                    <a:gd name="connsiteX74" fmla="*/ 1361351 w 3463925"/>
                    <a:gd name="connsiteY74" fmla="*/ 2043687 h 2976563"/>
                    <a:gd name="connsiteX75" fmla="*/ 1356564 w 3463925"/>
                    <a:gd name="connsiteY75" fmla="*/ 2050795 h 2976563"/>
                    <a:gd name="connsiteX76" fmla="*/ 1354170 w 3463925"/>
                    <a:gd name="connsiteY76" fmla="*/ 2057903 h 2976563"/>
                    <a:gd name="connsiteX77" fmla="*/ 1351777 w 3463925"/>
                    <a:gd name="connsiteY77" fmla="*/ 2065011 h 2976563"/>
                    <a:gd name="connsiteX78" fmla="*/ 1349383 w 3463925"/>
                    <a:gd name="connsiteY78" fmla="*/ 2072119 h 2976563"/>
                    <a:gd name="connsiteX79" fmla="*/ 1348585 w 3463925"/>
                    <a:gd name="connsiteY79" fmla="*/ 2080806 h 2976563"/>
                    <a:gd name="connsiteX80" fmla="*/ 1347787 w 3463925"/>
                    <a:gd name="connsiteY80" fmla="*/ 2087914 h 2976563"/>
                    <a:gd name="connsiteX81" fmla="*/ 1347787 w 3463925"/>
                    <a:gd name="connsiteY81" fmla="*/ 2095022 h 2976563"/>
                    <a:gd name="connsiteX82" fmla="*/ 1348585 w 3463925"/>
                    <a:gd name="connsiteY82" fmla="*/ 2102919 h 2976563"/>
                    <a:gd name="connsiteX83" fmla="*/ 1350979 w 3463925"/>
                    <a:gd name="connsiteY83" fmla="*/ 2110027 h 2976563"/>
                    <a:gd name="connsiteX84" fmla="*/ 1352574 w 3463925"/>
                    <a:gd name="connsiteY84" fmla="*/ 2116345 h 2976563"/>
                    <a:gd name="connsiteX85" fmla="*/ 1355766 w 3463925"/>
                    <a:gd name="connsiteY85" fmla="*/ 2123453 h 2976563"/>
                    <a:gd name="connsiteX86" fmla="*/ 1358958 w 3463925"/>
                    <a:gd name="connsiteY86" fmla="*/ 2129771 h 2976563"/>
                    <a:gd name="connsiteX87" fmla="*/ 1362947 w 3463925"/>
                    <a:gd name="connsiteY87" fmla="*/ 2135300 h 2976563"/>
                    <a:gd name="connsiteX88" fmla="*/ 1366937 w 3463925"/>
                    <a:gd name="connsiteY88" fmla="*/ 2140828 h 2976563"/>
                    <a:gd name="connsiteX89" fmla="*/ 1372522 w 3463925"/>
                    <a:gd name="connsiteY89" fmla="*/ 2144777 h 2976563"/>
                    <a:gd name="connsiteX90" fmla="*/ 1377310 w 3463925"/>
                    <a:gd name="connsiteY90" fmla="*/ 2148726 h 2976563"/>
                    <a:gd name="connsiteX91" fmla="*/ 1383693 w 3463925"/>
                    <a:gd name="connsiteY91" fmla="*/ 2151885 h 2976563"/>
                    <a:gd name="connsiteX92" fmla="*/ 1390076 w 3463925"/>
                    <a:gd name="connsiteY92" fmla="*/ 2154254 h 2976563"/>
                    <a:gd name="connsiteX93" fmla="*/ 1396459 w 3463925"/>
                    <a:gd name="connsiteY93" fmla="*/ 2155833 h 2976563"/>
                    <a:gd name="connsiteX94" fmla="*/ 1403640 w 3463925"/>
                    <a:gd name="connsiteY94" fmla="*/ 2157413 h 2976563"/>
                    <a:gd name="connsiteX95" fmla="*/ 1410822 w 3463925"/>
                    <a:gd name="connsiteY95" fmla="*/ 2157413 h 2976563"/>
                    <a:gd name="connsiteX96" fmla="*/ 1418003 w 3463925"/>
                    <a:gd name="connsiteY96" fmla="*/ 2155833 h 2976563"/>
                    <a:gd name="connsiteX97" fmla="*/ 1425184 w 3463925"/>
                    <a:gd name="connsiteY97" fmla="*/ 2155044 h 2976563"/>
                    <a:gd name="connsiteX98" fmla="*/ 1432365 w 3463925"/>
                    <a:gd name="connsiteY98" fmla="*/ 2152674 h 2976563"/>
                    <a:gd name="connsiteX99" fmla="*/ 1439546 w 3463925"/>
                    <a:gd name="connsiteY99" fmla="*/ 2151095 h 2976563"/>
                    <a:gd name="connsiteX100" fmla="*/ 1446727 w 3463925"/>
                    <a:gd name="connsiteY100" fmla="*/ 2147936 h 2976563"/>
                    <a:gd name="connsiteX101" fmla="*/ 1453908 w 3463925"/>
                    <a:gd name="connsiteY101" fmla="*/ 2143987 h 2976563"/>
                    <a:gd name="connsiteX102" fmla="*/ 1461090 w 3463925"/>
                    <a:gd name="connsiteY102" fmla="*/ 2138459 h 2976563"/>
                    <a:gd name="connsiteX103" fmla="*/ 1467473 w 3463925"/>
                    <a:gd name="connsiteY103" fmla="*/ 2133720 h 2976563"/>
                    <a:gd name="connsiteX104" fmla="*/ 1473058 w 3463925"/>
                    <a:gd name="connsiteY104" fmla="*/ 2127402 h 2976563"/>
                    <a:gd name="connsiteX105" fmla="*/ 1478644 w 3463925"/>
                    <a:gd name="connsiteY105" fmla="*/ 2121084 h 2976563"/>
                    <a:gd name="connsiteX106" fmla="*/ 1483431 w 3463925"/>
                    <a:gd name="connsiteY106" fmla="*/ 2113976 h 2976563"/>
                    <a:gd name="connsiteX107" fmla="*/ 1488218 w 3463925"/>
                    <a:gd name="connsiteY107" fmla="*/ 2106868 h 2976563"/>
                    <a:gd name="connsiteX108" fmla="*/ 1490612 w 3463925"/>
                    <a:gd name="connsiteY108" fmla="*/ 2099760 h 2976563"/>
                    <a:gd name="connsiteX109" fmla="*/ 1493804 w 3463925"/>
                    <a:gd name="connsiteY109" fmla="*/ 2092652 h 2976563"/>
                    <a:gd name="connsiteX110" fmla="*/ 1496995 w 3463925"/>
                    <a:gd name="connsiteY110" fmla="*/ 2085544 h 2976563"/>
                    <a:gd name="connsiteX111" fmla="*/ 1497793 w 3463925"/>
                    <a:gd name="connsiteY111" fmla="*/ 2078437 h 2976563"/>
                    <a:gd name="connsiteX112" fmla="*/ 1499389 w 3463925"/>
                    <a:gd name="connsiteY112" fmla="*/ 2070539 h 2976563"/>
                    <a:gd name="connsiteX113" fmla="*/ 1500187 w 3463925"/>
                    <a:gd name="connsiteY113" fmla="*/ 2063431 h 2976563"/>
                    <a:gd name="connsiteX114" fmla="*/ 1499389 w 3463925"/>
                    <a:gd name="connsiteY114" fmla="*/ 2056323 h 2976563"/>
                    <a:gd name="connsiteX115" fmla="*/ 1497793 w 3463925"/>
                    <a:gd name="connsiteY115" fmla="*/ 2049215 h 2976563"/>
                    <a:gd name="connsiteX116" fmla="*/ 1496995 w 3463925"/>
                    <a:gd name="connsiteY116" fmla="*/ 2042107 h 2976563"/>
                    <a:gd name="connsiteX117" fmla="*/ 1493804 w 3463925"/>
                    <a:gd name="connsiteY117" fmla="*/ 2035789 h 2976563"/>
                    <a:gd name="connsiteX118" fmla="*/ 1490612 w 3463925"/>
                    <a:gd name="connsiteY118" fmla="*/ 2028681 h 2976563"/>
                    <a:gd name="connsiteX119" fmla="*/ 1486623 w 3463925"/>
                    <a:gd name="connsiteY119" fmla="*/ 2023153 h 2976563"/>
                    <a:gd name="connsiteX120" fmla="*/ 1482633 w 3463925"/>
                    <a:gd name="connsiteY120" fmla="*/ 2018415 h 2976563"/>
                    <a:gd name="connsiteX121" fmla="*/ 1477846 w 3463925"/>
                    <a:gd name="connsiteY121" fmla="*/ 2012886 h 2976563"/>
                    <a:gd name="connsiteX122" fmla="*/ 1472260 w 3463925"/>
                    <a:gd name="connsiteY122" fmla="*/ 2008937 h 2976563"/>
                    <a:gd name="connsiteX123" fmla="*/ 1465877 w 3463925"/>
                    <a:gd name="connsiteY123" fmla="*/ 2005778 h 2976563"/>
                    <a:gd name="connsiteX124" fmla="*/ 1460292 w 3463925"/>
                    <a:gd name="connsiteY124" fmla="*/ 2004199 h 2976563"/>
                    <a:gd name="connsiteX125" fmla="*/ 1453111 w 3463925"/>
                    <a:gd name="connsiteY125" fmla="*/ 2001830 h 2976563"/>
                    <a:gd name="connsiteX126" fmla="*/ 1446727 w 3463925"/>
                    <a:gd name="connsiteY126" fmla="*/ 2000250 h 2976563"/>
                    <a:gd name="connsiteX127" fmla="*/ 1439546 w 3463925"/>
                    <a:gd name="connsiteY127" fmla="*/ 2000250 h 2976563"/>
                    <a:gd name="connsiteX128" fmla="*/ 1342170 w 3463925"/>
                    <a:gd name="connsiteY128" fmla="*/ 1662113 h 2976563"/>
                    <a:gd name="connsiteX129" fmla="*/ 1368326 w 3463925"/>
                    <a:gd name="connsiteY129" fmla="*/ 1662113 h 2976563"/>
                    <a:gd name="connsiteX130" fmla="*/ 1391311 w 3463925"/>
                    <a:gd name="connsiteY130" fmla="*/ 1662908 h 2976563"/>
                    <a:gd name="connsiteX131" fmla="*/ 1415090 w 3463925"/>
                    <a:gd name="connsiteY131" fmla="*/ 1663703 h 2976563"/>
                    <a:gd name="connsiteX132" fmla="*/ 1438075 w 3463925"/>
                    <a:gd name="connsiteY132" fmla="*/ 1666088 h 2976563"/>
                    <a:gd name="connsiteX133" fmla="*/ 1460268 w 3463925"/>
                    <a:gd name="connsiteY133" fmla="*/ 1669268 h 2976563"/>
                    <a:gd name="connsiteX134" fmla="*/ 1481668 w 3463925"/>
                    <a:gd name="connsiteY134" fmla="*/ 1673244 h 2976563"/>
                    <a:gd name="connsiteX135" fmla="*/ 1502276 w 3463925"/>
                    <a:gd name="connsiteY135" fmla="*/ 1678014 h 2976563"/>
                    <a:gd name="connsiteX136" fmla="*/ 1522884 w 3463925"/>
                    <a:gd name="connsiteY136" fmla="*/ 1683579 h 2976563"/>
                    <a:gd name="connsiteX137" fmla="*/ 1541907 w 3463925"/>
                    <a:gd name="connsiteY137" fmla="*/ 1688350 h 2976563"/>
                    <a:gd name="connsiteX138" fmla="*/ 1560929 w 3463925"/>
                    <a:gd name="connsiteY138" fmla="*/ 1695505 h 2976563"/>
                    <a:gd name="connsiteX139" fmla="*/ 1579159 w 3463925"/>
                    <a:gd name="connsiteY139" fmla="*/ 1702661 h 2976563"/>
                    <a:gd name="connsiteX140" fmla="*/ 1596596 w 3463925"/>
                    <a:gd name="connsiteY140" fmla="*/ 1709816 h 2976563"/>
                    <a:gd name="connsiteX141" fmla="*/ 1612449 w 3463925"/>
                    <a:gd name="connsiteY141" fmla="*/ 1718562 h 2976563"/>
                    <a:gd name="connsiteX142" fmla="*/ 1629093 w 3463925"/>
                    <a:gd name="connsiteY142" fmla="*/ 1727307 h 2976563"/>
                    <a:gd name="connsiteX143" fmla="*/ 1645738 w 3463925"/>
                    <a:gd name="connsiteY143" fmla="*/ 1736848 h 2976563"/>
                    <a:gd name="connsiteX144" fmla="*/ 1660005 w 3463925"/>
                    <a:gd name="connsiteY144" fmla="*/ 1747184 h 2976563"/>
                    <a:gd name="connsiteX145" fmla="*/ 1674272 w 3463925"/>
                    <a:gd name="connsiteY145" fmla="*/ 1757519 h 2976563"/>
                    <a:gd name="connsiteX146" fmla="*/ 1688539 w 3463925"/>
                    <a:gd name="connsiteY146" fmla="*/ 1768650 h 2976563"/>
                    <a:gd name="connsiteX147" fmla="*/ 1702013 w 3463925"/>
                    <a:gd name="connsiteY147" fmla="*/ 1779781 h 2976563"/>
                    <a:gd name="connsiteX148" fmla="*/ 1713902 w 3463925"/>
                    <a:gd name="connsiteY148" fmla="*/ 1792501 h 2976563"/>
                    <a:gd name="connsiteX149" fmla="*/ 1726584 w 3463925"/>
                    <a:gd name="connsiteY149" fmla="*/ 1804427 h 2976563"/>
                    <a:gd name="connsiteX150" fmla="*/ 1737680 w 3463925"/>
                    <a:gd name="connsiteY150" fmla="*/ 1817148 h 2976563"/>
                    <a:gd name="connsiteX151" fmla="*/ 1748777 w 3463925"/>
                    <a:gd name="connsiteY151" fmla="*/ 1829869 h 2976563"/>
                    <a:gd name="connsiteX152" fmla="*/ 1759081 w 3463925"/>
                    <a:gd name="connsiteY152" fmla="*/ 1843385 h 2976563"/>
                    <a:gd name="connsiteX153" fmla="*/ 1768592 w 3463925"/>
                    <a:gd name="connsiteY153" fmla="*/ 1856901 h 2976563"/>
                    <a:gd name="connsiteX154" fmla="*/ 1777311 w 3463925"/>
                    <a:gd name="connsiteY154" fmla="*/ 1871212 h 2976563"/>
                    <a:gd name="connsiteX155" fmla="*/ 1786030 w 3463925"/>
                    <a:gd name="connsiteY155" fmla="*/ 1885523 h 2976563"/>
                    <a:gd name="connsiteX156" fmla="*/ 1801882 w 3463925"/>
                    <a:gd name="connsiteY156" fmla="*/ 1914144 h 2976563"/>
                    <a:gd name="connsiteX157" fmla="*/ 1814563 w 3463925"/>
                    <a:gd name="connsiteY157" fmla="*/ 1945151 h 2976563"/>
                    <a:gd name="connsiteX158" fmla="*/ 1825660 w 3463925"/>
                    <a:gd name="connsiteY158" fmla="*/ 1976158 h 2976563"/>
                    <a:gd name="connsiteX159" fmla="*/ 1835171 w 3463925"/>
                    <a:gd name="connsiteY159" fmla="*/ 2007165 h 2976563"/>
                    <a:gd name="connsiteX160" fmla="*/ 1842304 w 3463925"/>
                    <a:gd name="connsiteY160" fmla="*/ 2038967 h 2976563"/>
                    <a:gd name="connsiteX161" fmla="*/ 1846268 w 3463925"/>
                    <a:gd name="connsiteY161" fmla="*/ 2070770 h 2976563"/>
                    <a:gd name="connsiteX162" fmla="*/ 1849438 w 3463925"/>
                    <a:gd name="connsiteY162" fmla="*/ 2102572 h 2976563"/>
                    <a:gd name="connsiteX163" fmla="*/ 1849438 w 3463925"/>
                    <a:gd name="connsiteY163" fmla="*/ 2134374 h 2976563"/>
                    <a:gd name="connsiteX164" fmla="*/ 1848645 w 3463925"/>
                    <a:gd name="connsiteY164" fmla="*/ 2166176 h 2976563"/>
                    <a:gd name="connsiteX165" fmla="*/ 1845475 w 3463925"/>
                    <a:gd name="connsiteY165" fmla="*/ 2197183 h 2976563"/>
                    <a:gd name="connsiteX166" fmla="*/ 1839927 w 3463925"/>
                    <a:gd name="connsiteY166" fmla="*/ 2226600 h 2976563"/>
                    <a:gd name="connsiteX167" fmla="*/ 1832793 w 3463925"/>
                    <a:gd name="connsiteY167" fmla="*/ 2256812 h 2976563"/>
                    <a:gd name="connsiteX168" fmla="*/ 1824867 w 3463925"/>
                    <a:gd name="connsiteY168" fmla="*/ 2285434 h 2976563"/>
                    <a:gd name="connsiteX169" fmla="*/ 1813771 w 3463925"/>
                    <a:gd name="connsiteY169" fmla="*/ 2311670 h 2976563"/>
                    <a:gd name="connsiteX170" fmla="*/ 1801089 w 3463925"/>
                    <a:gd name="connsiteY170" fmla="*/ 2337907 h 2976563"/>
                    <a:gd name="connsiteX171" fmla="*/ 1787615 w 3463925"/>
                    <a:gd name="connsiteY171" fmla="*/ 2360963 h 2976563"/>
                    <a:gd name="connsiteX172" fmla="*/ 1771763 w 3463925"/>
                    <a:gd name="connsiteY172" fmla="*/ 2384020 h 2976563"/>
                    <a:gd name="connsiteX173" fmla="*/ 1755118 w 3463925"/>
                    <a:gd name="connsiteY173" fmla="*/ 2405486 h 2976563"/>
                    <a:gd name="connsiteX174" fmla="*/ 1736888 w 3463925"/>
                    <a:gd name="connsiteY174" fmla="*/ 2424568 h 2976563"/>
                    <a:gd name="connsiteX175" fmla="*/ 1717073 w 3463925"/>
                    <a:gd name="connsiteY175" fmla="*/ 2444444 h 2976563"/>
                    <a:gd name="connsiteX176" fmla="*/ 1698050 w 3463925"/>
                    <a:gd name="connsiteY176" fmla="*/ 2463525 h 2976563"/>
                    <a:gd name="connsiteX177" fmla="*/ 1677442 w 3463925"/>
                    <a:gd name="connsiteY177" fmla="*/ 2481016 h 2976563"/>
                    <a:gd name="connsiteX178" fmla="*/ 1656042 w 3463925"/>
                    <a:gd name="connsiteY178" fmla="*/ 2498507 h 2976563"/>
                    <a:gd name="connsiteX179" fmla="*/ 1633056 w 3463925"/>
                    <a:gd name="connsiteY179" fmla="*/ 2515203 h 2976563"/>
                    <a:gd name="connsiteX180" fmla="*/ 1610071 w 3463925"/>
                    <a:gd name="connsiteY180" fmla="*/ 2530309 h 2976563"/>
                    <a:gd name="connsiteX181" fmla="*/ 1586293 w 3463925"/>
                    <a:gd name="connsiteY181" fmla="*/ 2544620 h 2976563"/>
                    <a:gd name="connsiteX182" fmla="*/ 1561722 w 3463925"/>
                    <a:gd name="connsiteY182" fmla="*/ 2558136 h 2976563"/>
                    <a:gd name="connsiteX183" fmla="*/ 1536358 w 3463925"/>
                    <a:gd name="connsiteY183" fmla="*/ 2570857 h 2976563"/>
                    <a:gd name="connsiteX184" fmla="*/ 1510202 w 3463925"/>
                    <a:gd name="connsiteY184" fmla="*/ 2581988 h 2976563"/>
                    <a:gd name="connsiteX185" fmla="*/ 1484046 w 3463925"/>
                    <a:gd name="connsiteY185" fmla="*/ 2592323 h 2976563"/>
                    <a:gd name="connsiteX186" fmla="*/ 1456305 w 3463925"/>
                    <a:gd name="connsiteY186" fmla="*/ 2601864 h 2976563"/>
                    <a:gd name="connsiteX187" fmla="*/ 1428564 w 3463925"/>
                    <a:gd name="connsiteY187" fmla="*/ 2609815 h 2976563"/>
                    <a:gd name="connsiteX188" fmla="*/ 1400823 w 3463925"/>
                    <a:gd name="connsiteY188" fmla="*/ 2616175 h 2976563"/>
                    <a:gd name="connsiteX189" fmla="*/ 1372289 w 3463925"/>
                    <a:gd name="connsiteY189" fmla="*/ 2621740 h 2976563"/>
                    <a:gd name="connsiteX190" fmla="*/ 1342170 w 3463925"/>
                    <a:gd name="connsiteY190" fmla="*/ 2626511 h 2976563"/>
                    <a:gd name="connsiteX191" fmla="*/ 1313636 w 3463925"/>
                    <a:gd name="connsiteY191" fmla="*/ 2628896 h 2976563"/>
                    <a:gd name="connsiteX192" fmla="*/ 1282724 w 3463925"/>
                    <a:gd name="connsiteY192" fmla="*/ 2631281 h 2976563"/>
                    <a:gd name="connsiteX193" fmla="*/ 1253398 w 3463925"/>
                    <a:gd name="connsiteY193" fmla="*/ 2632076 h 2976563"/>
                    <a:gd name="connsiteX194" fmla="*/ 1222486 w 3463925"/>
                    <a:gd name="connsiteY194" fmla="*/ 2631281 h 2976563"/>
                    <a:gd name="connsiteX195" fmla="*/ 1192367 w 3463925"/>
                    <a:gd name="connsiteY195" fmla="*/ 2628101 h 2976563"/>
                    <a:gd name="connsiteX196" fmla="*/ 1161455 w 3463925"/>
                    <a:gd name="connsiteY196" fmla="*/ 2624921 h 2976563"/>
                    <a:gd name="connsiteX197" fmla="*/ 1129751 w 3463925"/>
                    <a:gd name="connsiteY197" fmla="*/ 2620150 h 2976563"/>
                    <a:gd name="connsiteX198" fmla="*/ 1098047 w 3463925"/>
                    <a:gd name="connsiteY198" fmla="*/ 2612995 h 2976563"/>
                    <a:gd name="connsiteX199" fmla="*/ 1066343 w 3463925"/>
                    <a:gd name="connsiteY199" fmla="*/ 2604249 h 2976563"/>
                    <a:gd name="connsiteX200" fmla="*/ 1035431 w 3463925"/>
                    <a:gd name="connsiteY200" fmla="*/ 2595504 h 2976563"/>
                    <a:gd name="connsiteX201" fmla="*/ 1002934 w 3463925"/>
                    <a:gd name="connsiteY201" fmla="*/ 2584373 h 2976563"/>
                    <a:gd name="connsiteX202" fmla="*/ 971230 w 3463925"/>
                    <a:gd name="connsiteY202" fmla="*/ 2570857 h 2976563"/>
                    <a:gd name="connsiteX203" fmla="*/ 938733 w 3463925"/>
                    <a:gd name="connsiteY203" fmla="*/ 2556546 h 2976563"/>
                    <a:gd name="connsiteX204" fmla="*/ 907029 w 3463925"/>
                    <a:gd name="connsiteY204" fmla="*/ 2539850 h 2976563"/>
                    <a:gd name="connsiteX205" fmla="*/ 892762 w 3463925"/>
                    <a:gd name="connsiteY205" fmla="*/ 2530309 h 2976563"/>
                    <a:gd name="connsiteX206" fmla="*/ 880080 w 3463925"/>
                    <a:gd name="connsiteY206" fmla="*/ 2522359 h 2976563"/>
                    <a:gd name="connsiteX207" fmla="*/ 866606 w 3463925"/>
                    <a:gd name="connsiteY207" fmla="*/ 2512818 h 2976563"/>
                    <a:gd name="connsiteX208" fmla="*/ 855509 w 3463925"/>
                    <a:gd name="connsiteY208" fmla="*/ 2503278 h 2976563"/>
                    <a:gd name="connsiteX209" fmla="*/ 843620 w 3463925"/>
                    <a:gd name="connsiteY209" fmla="*/ 2493737 h 2976563"/>
                    <a:gd name="connsiteX210" fmla="*/ 833316 w 3463925"/>
                    <a:gd name="connsiteY210" fmla="*/ 2483401 h 2976563"/>
                    <a:gd name="connsiteX211" fmla="*/ 824598 w 3463925"/>
                    <a:gd name="connsiteY211" fmla="*/ 2472271 h 2976563"/>
                    <a:gd name="connsiteX212" fmla="*/ 815086 w 3463925"/>
                    <a:gd name="connsiteY212" fmla="*/ 2461935 h 2976563"/>
                    <a:gd name="connsiteX213" fmla="*/ 807160 w 3463925"/>
                    <a:gd name="connsiteY213" fmla="*/ 2451599 h 2976563"/>
                    <a:gd name="connsiteX214" fmla="*/ 800027 w 3463925"/>
                    <a:gd name="connsiteY214" fmla="*/ 2440469 h 2976563"/>
                    <a:gd name="connsiteX215" fmla="*/ 787345 w 3463925"/>
                    <a:gd name="connsiteY215" fmla="*/ 2419002 h 2976563"/>
                    <a:gd name="connsiteX216" fmla="*/ 777041 w 3463925"/>
                    <a:gd name="connsiteY216" fmla="*/ 2396741 h 2976563"/>
                    <a:gd name="connsiteX217" fmla="*/ 769115 w 3463925"/>
                    <a:gd name="connsiteY217" fmla="*/ 2376864 h 2976563"/>
                    <a:gd name="connsiteX218" fmla="*/ 762774 w 3463925"/>
                    <a:gd name="connsiteY218" fmla="*/ 2356988 h 2976563"/>
                    <a:gd name="connsiteX219" fmla="*/ 758811 w 3463925"/>
                    <a:gd name="connsiteY219" fmla="*/ 2338702 h 2976563"/>
                    <a:gd name="connsiteX220" fmla="*/ 755641 w 3463925"/>
                    <a:gd name="connsiteY220" fmla="*/ 2322006 h 2976563"/>
                    <a:gd name="connsiteX221" fmla="*/ 754056 w 3463925"/>
                    <a:gd name="connsiteY221" fmla="*/ 2307695 h 2976563"/>
                    <a:gd name="connsiteX222" fmla="*/ 752470 w 3463925"/>
                    <a:gd name="connsiteY222" fmla="*/ 2287024 h 2976563"/>
                    <a:gd name="connsiteX223" fmla="*/ 752470 w 3463925"/>
                    <a:gd name="connsiteY223" fmla="*/ 2279073 h 2976563"/>
                    <a:gd name="connsiteX224" fmla="*/ 751678 w 3463925"/>
                    <a:gd name="connsiteY224" fmla="*/ 2272713 h 2976563"/>
                    <a:gd name="connsiteX225" fmla="*/ 750885 w 3463925"/>
                    <a:gd name="connsiteY225" fmla="*/ 2256812 h 2976563"/>
                    <a:gd name="connsiteX226" fmla="*/ 749300 w 3463925"/>
                    <a:gd name="connsiteY226" fmla="*/ 2228985 h 2976563"/>
                    <a:gd name="connsiteX227" fmla="*/ 750885 w 3463925"/>
                    <a:gd name="connsiteY227" fmla="*/ 2194003 h 2976563"/>
                    <a:gd name="connsiteX228" fmla="*/ 752470 w 3463925"/>
                    <a:gd name="connsiteY228" fmla="*/ 2173331 h 2976563"/>
                    <a:gd name="connsiteX229" fmla="*/ 754848 w 3463925"/>
                    <a:gd name="connsiteY229" fmla="*/ 2151865 h 2976563"/>
                    <a:gd name="connsiteX230" fmla="*/ 758019 w 3463925"/>
                    <a:gd name="connsiteY230" fmla="*/ 2128013 h 2976563"/>
                    <a:gd name="connsiteX231" fmla="*/ 761982 w 3463925"/>
                    <a:gd name="connsiteY231" fmla="*/ 2103367 h 2976563"/>
                    <a:gd name="connsiteX232" fmla="*/ 766737 w 3463925"/>
                    <a:gd name="connsiteY232" fmla="*/ 2078720 h 2976563"/>
                    <a:gd name="connsiteX233" fmla="*/ 773078 w 3463925"/>
                    <a:gd name="connsiteY233" fmla="*/ 2051688 h 2976563"/>
                    <a:gd name="connsiteX234" fmla="*/ 781797 w 3463925"/>
                    <a:gd name="connsiteY234" fmla="*/ 2026247 h 2976563"/>
                    <a:gd name="connsiteX235" fmla="*/ 791308 w 3463925"/>
                    <a:gd name="connsiteY235" fmla="*/ 1998420 h 2976563"/>
                    <a:gd name="connsiteX236" fmla="*/ 803197 w 3463925"/>
                    <a:gd name="connsiteY236" fmla="*/ 1972183 h 2976563"/>
                    <a:gd name="connsiteX237" fmla="*/ 815086 w 3463925"/>
                    <a:gd name="connsiteY237" fmla="*/ 1944356 h 2976563"/>
                    <a:gd name="connsiteX238" fmla="*/ 830938 w 3463925"/>
                    <a:gd name="connsiteY238" fmla="*/ 1917325 h 2976563"/>
                    <a:gd name="connsiteX239" fmla="*/ 847583 w 3463925"/>
                    <a:gd name="connsiteY239" fmla="*/ 1891088 h 2976563"/>
                    <a:gd name="connsiteX240" fmla="*/ 867398 w 3463925"/>
                    <a:gd name="connsiteY240" fmla="*/ 1864851 h 2976563"/>
                    <a:gd name="connsiteX241" fmla="*/ 888799 w 3463925"/>
                    <a:gd name="connsiteY241" fmla="*/ 1839410 h 2976563"/>
                    <a:gd name="connsiteX242" fmla="*/ 901480 w 3463925"/>
                    <a:gd name="connsiteY242" fmla="*/ 1827484 h 2976563"/>
                    <a:gd name="connsiteX243" fmla="*/ 913370 w 3463925"/>
                    <a:gd name="connsiteY243" fmla="*/ 1814763 h 2976563"/>
                    <a:gd name="connsiteX244" fmla="*/ 926844 w 3463925"/>
                    <a:gd name="connsiteY244" fmla="*/ 1803632 h 2976563"/>
                    <a:gd name="connsiteX245" fmla="*/ 940318 w 3463925"/>
                    <a:gd name="connsiteY245" fmla="*/ 1790911 h 2976563"/>
                    <a:gd name="connsiteX246" fmla="*/ 954585 w 3463925"/>
                    <a:gd name="connsiteY246" fmla="*/ 1780576 h 2976563"/>
                    <a:gd name="connsiteX247" fmla="*/ 969645 w 3463925"/>
                    <a:gd name="connsiteY247" fmla="*/ 1769445 h 2976563"/>
                    <a:gd name="connsiteX248" fmla="*/ 985497 w 3463925"/>
                    <a:gd name="connsiteY248" fmla="*/ 1759109 h 2976563"/>
                    <a:gd name="connsiteX249" fmla="*/ 1002934 w 3463925"/>
                    <a:gd name="connsiteY249" fmla="*/ 1748774 h 2976563"/>
                    <a:gd name="connsiteX250" fmla="*/ 1020371 w 3463925"/>
                    <a:gd name="connsiteY250" fmla="*/ 1740028 h 2976563"/>
                    <a:gd name="connsiteX251" fmla="*/ 1037016 w 3463925"/>
                    <a:gd name="connsiteY251" fmla="*/ 1730487 h 2976563"/>
                    <a:gd name="connsiteX252" fmla="*/ 1056831 w 3463925"/>
                    <a:gd name="connsiteY252" fmla="*/ 1721742 h 2976563"/>
                    <a:gd name="connsiteX253" fmla="*/ 1076647 w 3463925"/>
                    <a:gd name="connsiteY253" fmla="*/ 1712996 h 2976563"/>
                    <a:gd name="connsiteX254" fmla="*/ 1096462 w 3463925"/>
                    <a:gd name="connsiteY254" fmla="*/ 1705046 h 2976563"/>
                    <a:gd name="connsiteX255" fmla="*/ 1118655 w 3463925"/>
                    <a:gd name="connsiteY255" fmla="*/ 1697890 h 2976563"/>
                    <a:gd name="connsiteX256" fmla="*/ 1140848 w 3463925"/>
                    <a:gd name="connsiteY256" fmla="*/ 1691530 h 2976563"/>
                    <a:gd name="connsiteX257" fmla="*/ 1163041 w 3463925"/>
                    <a:gd name="connsiteY257" fmla="*/ 1685169 h 2976563"/>
                    <a:gd name="connsiteX258" fmla="*/ 1186819 w 3463925"/>
                    <a:gd name="connsiteY258" fmla="*/ 1680399 h 2976563"/>
                    <a:gd name="connsiteX259" fmla="*/ 1212182 w 3463925"/>
                    <a:gd name="connsiteY259" fmla="*/ 1674834 h 2976563"/>
                    <a:gd name="connsiteX260" fmla="*/ 1238338 w 3463925"/>
                    <a:gd name="connsiteY260" fmla="*/ 1670859 h 2976563"/>
                    <a:gd name="connsiteX261" fmla="*/ 1264494 w 3463925"/>
                    <a:gd name="connsiteY261" fmla="*/ 1666883 h 2976563"/>
                    <a:gd name="connsiteX262" fmla="*/ 1291443 w 3463925"/>
                    <a:gd name="connsiteY262" fmla="*/ 1664498 h 2976563"/>
                    <a:gd name="connsiteX263" fmla="*/ 1317599 w 3463925"/>
                    <a:gd name="connsiteY263" fmla="*/ 1662908 h 2976563"/>
                    <a:gd name="connsiteX264" fmla="*/ 1432302 w 3463925"/>
                    <a:gd name="connsiteY264" fmla="*/ 1412875 h 2976563"/>
                    <a:gd name="connsiteX265" fmla="*/ 1379141 w 3463925"/>
                    <a:gd name="connsiteY265" fmla="*/ 1415255 h 2976563"/>
                    <a:gd name="connsiteX266" fmla="*/ 1325980 w 3463925"/>
                    <a:gd name="connsiteY266" fmla="*/ 1418428 h 2976563"/>
                    <a:gd name="connsiteX267" fmla="*/ 1272819 w 3463925"/>
                    <a:gd name="connsiteY267" fmla="*/ 1423188 h 2976563"/>
                    <a:gd name="connsiteX268" fmla="*/ 1220451 w 3463925"/>
                    <a:gd name="connsiteY268" fmla="*/ 1429534 h 2976563"/>
                    <a:gd name="connsiteX269" fmla="*/ 1168877 w 3463925"/>
                    <a:gd name="connsiteY269" fmla="*/ 1437467 h 2976563"/>
                    <a:gd name="connsiteX270" fmla="*/ 1118890 w 3463925"/>
                    <a:gd name="connsiteY270" fmla="*/ 1447780 h 2976563"/>
                    <a:gd name="connsiteX271" fmla="*/ 1068903 w 3463925"/>
                    <a:gd name="connsiteY271" fmla="*/ 1458093 h 2976563"/>
                    <a:gd name="connsiteX272" fmla="*/ 1020502 w 3463925"/>
                    <a:gd name="connsiteY272" fmla="*/ 1470785 h 2976563"/>
                    <a:gd name="connsiteX273" fmla="*/ 972895 w 3463925"/>
                    <a:gd name="connsiteY273" fmla="*/ 1485065 h 2976563"/>
                    <a:gd name="connsiteX274" fmla="*/ 926875 w 3463925"/>
                    <a:gd name="connsiteY274" fmla="*/ 1500137 h 2976563"/>
                    <a:gd name="connsiteX275" fmla="*/ 881649 w 3463925"/>
                    <a:gd name="connsiteY275" fmla="*/ 1516796 h 2976563"/>
                    <a:gd name="connsiteX276" fmla="*/ 838009 w 3463925"/>
                    <a:gd name="connsiteY276" fmla="*/ 1534249 h 2976563"/>
                    <a:gd name="connsiteX277" fmla="*/ 795956 w 3463925"/>
                    <a:gd name="connsiteY277" fmla="*/ 1553288 h 2976563"/>
                    <a:gd name="connsiteX278" fmla="*/ 754697 w 3463925"/>
                    <a:gd name="connsiteY278" fmla="*/ 1573120 h 2976563"/>
                    <a:gd name="connsiteX279" fmla="*/ 715818 w 3463925"/>
                    <a:gd name="connsiteY279" fmla="*/ 1594539 h 2976563"/>
                    <a:gd name="connsiteX280" fmla="*/ 677733 w 3463925"/>
                    <a:gd name="connsiteY280" fmla="*/ 1616751 h 2976563"/>
                    <a:gd name="connsiteX281" fmla="*/ 642028 w 3463925"/>
                    <a:gd name="connsiteY281" fmla="*/ 1640549 h 2976563"/>
                    <a:gd name="connsiteX282" fmla="*/ 607116 w 3463925"/>
                    <a:gd name="connsiteY282" fmla="*/ 1665141 h 2976563"/>
                    <a:gd name="connsiteX283" fmla="*/ 574584 w 3463925"/>
                    <a:gd name="connsiteY283" fmla="*/ 1690527 h 2976563"/>
                    <a:gd name="connsiteX284" fmla="*/ 543640 w 3463925"/>
                    <a:gd name="connsiteY284" fmla="*/ 1717499 h 2976563"/>
                    <a:gd name="connsiteX285" fmla="*/ 515076 w 3463925"/>
                    <a:gd name="connsiteY285" fmla="*/ 1745264 h 2976563"/>
                    <a:gd name="connsiteX286" fmla="*/ 487305 w 3463925"/>
                    <a:gd name="connsiteY286" fmla="*/ 1773822 h 2976563"/>
                    <a:gd name="connsiteX287" fmla="*/ 462708 w 3463925"/>
                    <a:gd name="connsiteY287" fmla="*/ 1803967 h 2976563"/>
                    <a:gd name="connsiteX288" fmla="*/ 438905 w 3463925"/>
                    <a:gd name="connsiteY288" fmla="*/ 1833319 h 2976563"/>
                    <a:gd name="connsiteX289" fmla="*/ 419069 w 3463925"/>
                    <a:gd name="connsiteY289" fmla="*/ 1864257 h 2976563"/>
                    <a:gd name="connsiteX290" fmla="*/ 400026 w 3463925"/>
                    <a:gd name="connsiteY290" fmla="*/ 1895989 h 2976563"/>
                    <a:gd name="connsiteX291" fmla="*/ 384157 w 3463925"/>
                    <a:gd name="connsiteY291" fmla="*/ 1928514 h 2976563"/>
                    <a:gd name="connsiteX292" fmla="*/ 369875 w 3463925"/>
                    <a:gd name="connsiteY292" fmla="*/ 1961039 h 2976563"/>
                    <a:gd name="connsiteX293" fmla="*/ 363527 w 3463925"/>
                    <a:gd name="connsiteY293" fmla="*/ 1977698 h 2976563"/>
                    <a:gd name="connsiteX294" fmla="*/ 357973 w 3463925"/>
                    <a:gd name="connsiteY294" fmla="*/ 1995150 h 2976563"/>
                    <a:gd name="connsiteX295" fmla="*/ 353212 w 3463925"/>
                    <a:gd name="connsiteY295" fmla="*/ 2012603 h 2976563"/>
                    <a:gd name="connsiteX296" fmla="*/ 349245 w 3463925"/>
                    <a:gd name="connsiteY296" fmla="*/ 2029262 h 2976563"/>
                    <a:gd name="connsiteX297" fmla="*/ 345278 w 3463925"/>
                    <a:gd name="connsiteY297" fmla="*/ 2046714 h 2976563"/>
                    <a:gd name="connsiteX298" fmla="*/ 342104 w 3463925"/>
                    <a:gd name="connsiteY298" fmla="*/ 2064167 h 2976563"/>
                    <a:gd name="connsiteX299" fmla="*/ 339724 w 3463925"/>
                    <a:gd name="connsiteY299" fmla="*/ 2082412 h 2976563"/>
                    <a:gd name="connsiteX300" fmla="*/ 338137 w 3463925"/>
                    <a:gd name="connsiteY300" fmla="*/ 2099865 h 2976563"/>
                    <a:gd name="connsiteX301" fmla="*/ 336550 w 3463925"/>
                    <a:gd name="connsiteY301" fmla="*/ 2117317 h 2976563"/>
                    <a:gd name="connsiteX302" fmla="*/ 336550 w 3463925"/>
                    <a:gd name="connsiteY302" fmla="*/ 2135563 h 2976563"/>
                    <a:gd name="connsiteX303" fmla="*/ 336550 w 3463925"/>
                    <a:gd name="connsiteY303" fmla="*/ 2153808 h 2976563"/>
                    <a:gd name="connsiteX304" fmla="*/ 338137 w 3463925"/>
                    <a:gd name="connsiteY304" fmla="*/ 2171261 h 2976563"/>
                    <a:gd name="connsiteX305" fmla="*/ 339724 w 3463925"/>
                    <a:gd name="connsiteY305" fmla="*/ 2188713 h 2976563"/>
                    <a:gd name="connsiteX306" fmla="*/ 342104 w 3463925"/>
                    <a:gd name="connsiteY306" fmla="*/ 2206166 h 2976563"/>
                    <a:gd name="connsiteX307" fmla="*/ 345278 w 3463925"/>
                    <a:gd name="connsiteY307" fmla="*/ 2223618 h 2976563"/>
                    <a:gd name="connsiteX308" fmla="*/ 349245 w 3463925"/>
                    <a:gd name="connsiteY308" fmla="*/ 2241070 h 2976563"/>
                    <a:gd name="connsiteX309" fmla="*/ 353212 w 3463925"/>
                    <a:gd name="connsiteY309" fmla="*/ 2258523 h 2976563"/>
                    <a:gd name="connsiteX310" fmla="*/ 357973 w 3463925"/>
                    <a:gd name="connsiteY310" fmla="*/ 2275182 h 2976563"/>
                    <a:gd name="connsiteX311" fmla="*/ 363527 w 3463925"/>
                    <a:gd name="connsiteY311" fmla="*/ 2291048 h 2976563"/>
                    <a:gd name="connsiteX312" fmla="*/ 369875 w 3463925"/>
                    <a:gd name="connsiteY312" fmla="*/ 2307707 h 2976563"/>
                    <a:gd name="connsiteX313" fmla="*/ 377016 w 3463925"/>
                    <a:gd name="connsiteY313" fmla="*/ 2324366 h 2976563"/>
                    <a:gd name="connsiteX314" fmla="*/ 384157 w 3463925"/>
                    <a:gd name="connsiteY314" fmla="*/ 2340232 h 2976563"/>
                    <a:gd name="connsiteX315" fmla="*/ 400026 w 3463925"/>
                    <a:gd name="connsiteY315" fmla="*/ 2371963 h 2976563"/>
                    <a:gd name="connsiteX316" fmla="*/ 419069 w 3463925"/>
                    <a:gd name="connsiteY316" fmla="*/ 2402902 h 2976563"/>
                    <a:gd name="connsiteX317" fmla="*/ 438905 w 3463925"/>
                    <a:gd name="connsiteY317" fmla="*/ 2433047 h 2976563"/>
                    <a:gd name="connsiteX318" fmla="*/ 462708 w 3463925"/>
                    <a:gd name="connsiteY318" fmla="*/ 2461605 h 2976563"/>
                    <a:gd name="connsiteX319" fmla="*/ 487305 w 3463925"/>
                    <a:gd name="connsiteY319" fmla="*/ 2489370 h 2976563"/>
                    <a:gd name="connsiteX320" fmla="*/ 515076 w 3463925"/>
                    <a:gd name="connsiteY320" fmla="*/ 2515549 h 2976563"/>
                    <a:gd name="connsiteX321" fmla="*/ 543640 w 3463925"/>
                    <a:gd name="connsiteY321" fmla="*/ 2542521 h 2976563"/>
                    <a:gd name="connsiteX322" fmla="*/ 574584 w 3463925"/>
                    <a:gd name="connsiteY322" fmla="*/ 2567113 h 2976563"/>
                    <a:gd name="connsiteX323" fmla="*/ 607116 w 3463925"/>
                    <a:gd name="connsiteY323" fmla="*/ 2590912 h 2976563"/>
                    <a:gd name="connsiteX324" fmla="*/ 642028 w 3463925"/>
                    <a:gd name="connsiteY324" fmla="*/ 2613124 h 2976563"/>
                    <a:gd name="connsiteX325" fmla="*/ 677733 w 3463925"/>
                    <a:gd name="connsiteY325" fmla="*/ 2634543 h 2976563"/>
                    <a:gd name="connsiteX326" fmla="*/ 715818 w 3463925"/>
                    <a:gd name="connsiteY326" fmla="*/ 2654375 h 2976563"/>
                    <a:gd name="connsiteX327" fmla="*/ 754697 w 3463925"/>
                    <a:gd name="connsiteY327" fmla="*/ 2673414 h 2976563"/>
                    <a:gd name="connsiteX328" fmla="*/ 795956 w 3463925"/>
                    <a:gd name="connsiteY328" fmla="*/ 2690866 h 2976563"/>
                    <a:gd name="connsiteX329" fmla="*/ 838009 w 3463925"/>
                    <a:gd name="connsiteY329" fmla="*/ 2707525 h 2976563"/>
                    <a:gd name="connsiteX330" fmla="*/ 881649 w 3463925"/>
                    <a:gd name="connsiteY330" fmla="*/ 2721805 h 2976563"/>
                    <a:gd name="connsiteX331" fmla="*/ 926875 w 3463925"/>
                    <a:gd name="connsiteY331" fmla="*/ 2735290 h 2976563"/>
                    <a:gd name="connsiteX332" fmla="*/ 972895 w 3463925"/>
                    <a:gd name="connsiteY332" fmla="*/ 2746397 h 2976563"/>
                    <a:gd name="connsiteX333" fmla="*/ 1020502 w 3463925"/>
                    <a:gd name="connsiteY333" fmla="*/ 2756709 h 2976563"/>
                    <a:gd name="connsiteX334" fmla="*/ 1068903 w 3463925"/>
                    <a:gd name="connsiteY334" fmla="*/ 2766229 h 2976563"/>
                    <a:gd name="connsiteX335" fmla="*/ 1118890 w 3463925"/>
                    <a:gd name="connsiteY335" fmla="*/ 2773368 h 2976563"/>
                    <a:gd name="connsiteX336" fmla="*/ 1168877 w 3463925"/>
                    <a:gd name="connsiteY336" fmla="*/ 2778128 h 2976563"/>
                    <a:gd name="connsiteX337" fmla="*/ 1220451 w 3463925"/>
                    <a:gd name="connsiteY337" fmla="*/ 2781301 h 2976563"/>
                    <a:gd name="connsiteX338" fmla="*/ 1272819 w 3463925"/>
                    <a:gd name="connsiteY338" fmla="*/ 2782888 h 2976563"/>
                    <a:gd name="connsiteX339" fmla="*/ 1325980 w 3463925"/>
                    <a:gd name="connsiteY339" fmla="*/ 2782888 h 2976563"/>
                    <a:gd name="connsiteX340" fmla="*/ 1379141 w 3463925"/>
                    <a:gd name="connsiteY340" fmla="*/ 2782095 h 2976563"/>
                    <a:gd name="connsiteX341" fmla="*/ 1432302 w 3463925"/>
                    <a:gd name="connsiteY341" fmla="*/ 2778922 h 2976563"/>
                    <a:gd name="connsiteX342" fmla="*/ 1485463 w 3463925"/>
                    <a:gd name="connsiteY342" fmla="*/ 2773368 h 2976563"/>
                    <a:gd name="connsiteX343" fmla="*/ 1537830 w 3463925"/>
                    <a:gd name="connsiteY343" fmla="*/ 2766229 h 2976563"/>
                    <a:gd name="connsiteX344" fmla="*/ 1589404 w 3463925"/>
                    <a:gd name="connsiteY344" fmla="*/ 2757503 h 2976563"/>
                    <a:gd name="connsiteX345" fmla="*/ 1640185 w 3463925"/>
                    <a:gd name="connsiteY345" fmla="*/ 2746397 h 2976563"/>
                    <a:gd name="connsiteX346" fmla="*/ 1689379 w 3463925"/>
                    <a:gd name="connsiteY346" fmla="*/ 2733704 h 2976563"/>
                    <a:gd name="connsiteX347" fmla="*/ 1737779 w 3463925"/>
                    <a:gd name="connsiteY347" fmla="*/ 2719425 h 2976563"/>
                    <a:gd name="connsiteX348" fmla="*/ 1786180 w 3463925"/>
                    <a:gd name="connsiteY348" fmla="*/ 2704352 h 2976563"/>
                    <a:gd name="connsiteX349" fmla="*/ 1832200 w 3463925"/>
                    <a:gd name="connsiteY349" fmla="*/ 2687693 h 2976563"/>
                    <a:gd name="connsiteX350" fmla="*/ 1877426 w 3463925"/>
                    <a:gd name="connsiteY350" fmla="*/ 2668654 h 2976563"/>
                    <a:gd name="connsiteX351" fmla="*/ 1920272 w 3463925"/>
                    <a:gd name="connsiteY351" fmla="*/ 2648822 h 2976563"/>
                    <a:gd name="connsiteX352" fmla="*/ 1963118 w 3463925"/>
                    <a:gd name="connsiteY352" fmla="*/ 2627403 h 2976563"/>
                    <a:gd name="connsiteX353" fmla="*/ 2003584 w 3463925"/>
                    <a:gd name="connsiteY353" fmla="*/ 2605191 h 2976563"/>
                    <a:gd name="connsiteX354" fmla="*/ 2043257 w 3463925"/>
                    <a:gd name="connsiteY354" fmla="*/ 2581392 h 2976563"/>
                    <a:gd name="connsiteX355" fmla="*/ 2081342 w 3463925"/>
                    <a:gd name="connsiteY355" fmla="*/ 2556800 h 2976563"/>
                    <a:gd name="connsiteX356" fmla="*/ 2117048 w 3463925"/>
                    <a:gd name="connsiteY356" fmla="*/ 2529828 h 2976563"/>
                    <a:gd name="connsiteX357" fmla="*/ 2151959 w 3463925"/>
                    <a:gd name="connsiteY357" fmla="*/ 2503650 h 2976563"/>
                    <a:gd name="connsiteX358" fmla="*/ 2184491 w 3463925"/>
                    <a:gd name="connsiteY358" fmla="*/ 2475884 h 2976563"/>
                    <a:gd name="connsiteX359" fmla="*/ 2215435 w 3463925"/>
                    <a:gd name="connsiteY359" fmla="*/ 2445739 h 2976563"/>
                    <a:gd name="connsiteX360" fmla="*/ 2243999 w 3463925"/>
                    <a:gd name="connsiteY360" fmla="*/ 2416388 h 2976563"/>
                    <a:gd name="connsiteX361" fmla="*/ 2271770 w 3463925"/>
                    <a:gd name="connsiteY361" fmla="*/ 2385449 h 2976563"/>
                    <a:gd name="connsiteX362" fmla="*/ 2296367 w 3463925"/>
                    <a:gd name="connsiteY362" fmla="*/ 2355304 h 2976563"/>
                    <a:gd name="connsiteX363" fmla="*/ 2320170 w 3463925"/>
                    <a:gd name="connsiteY363" fmla="*/ 2321986 h 2976563"/>
                    <a:gd name="connsiteX364" fmla="*/ 2340800 w 3463925"/>
                    <a:gd name="connsiteY364" fmla="*/ 2289461 h 2976563"/>
                    <a:gd name="connsiteX365" fmla="*/ 2359843 w 3463925"/>
                    <a:gd name="connsiteY365" fmla="*/ 2256936 h 2976563"/>
                    <a:gd name="connsiteX366" fmla="*/ 2376505 w 3463925"/>
                    <a:gd name="connsiteY366" fmla="*/ 2222032 h 2976563"/>
                    <a:gd name="connsiteX367" fmla="*/ 2389994 w 3463925"/>
                    <a:gd name="connsiteY367" fmla="*/ 2187920 h 2976563"/>
                    <a:gd name="connsiteX368" fmla="*/ 2401895 w 3463925"/>
                    <a:gd name="connsiteY368" fmla="*/ 2153015 h 2976563"/>
                    <a:gd name="connsiteX369" fmla="*/ 2405863 w 3463925"/>
                    <a:gd name="connsiteY369" fmla="*/ 2135563 h 2976563"/>
                    <a:gd name="connsiteX370" fmla="*/ 2411417 w 3463925"/>
                    <a:gd name="connsiteY370" fmla="*/ 2118110 h 2976563"/>
                    <a:gd name="connsiteX371" fmla="*/ 2414590 w 3463925"/>
                    <a:gd name="connsiteY371" fmla="*/ 2099865 h 2976563"/>
                    <a:gd name="connsiteX372" fmla="*/ 2416971 w 3463925"/>
                    <a:gd name="connsiteY372" fmla="*/ 2082412 h 2976563"/>
                    <a:gd name="connsiteX373" fmla="*/ 2419351 w 3463925"/>
                    <a:gd name="connsiteY373" fmla="*/ 2064167 h 2976563"/>
                    <a:gd name="connsiteX374" fmla="*/ 2421732 w 3463925"/>
                    <a:gd name="connsiteY374" fmla="*/ 2046714 h 2976563"/>
                    <a:gd name="connsiteX375" fmla="*/ 2422525 w 3463925"/>
                    <a:gd name="connsiteY375" fmla="*/ 2027675 h 2976563"/>
                    <a:gd name="connsiteX376" fmla="*/ 2422525 w 3463925"/>
                    <a:gd name="connsiteY376" fmla="*/ 2010223 h 2976563"/>
                    <a:gd name="connsiteX377" fmla="*/ 2422525 w 3463925"/>
                    <a:gd name="connsiteY377" fmla="*/ 1991977 h 2976563"/>
                    <a:gd name="connsiteX378" fmla="*/ 2421732 w 3463925"/>
                    <a:gd name="connsiteY378" fmla="*/ 1974525 h 2976563"/>
                    <a:gd name="connsiteX379" fmla="*/ 2419351 w 3463925"/>
                    <a:gd name="connsiteY379" fmla="*/ 1957072 h 2976563"/>
                    <a:gd name="connsiteX380" fmla="*/ 2416971 w 3463925"/>
                    <a:gd name="connsiteY380" fmla="*/ 1939620 h 2976563"/>
                    <a:gd name="connsiteX381" fmla="*/ 2414590 w 3463925"/>
                    <a:gd name="connsiteY381" fmla="*/ 1923754 h 2976563"/>
                    <a:gd name="connsiteX382" fmla="*/ 2411417 w 3463925"/>
                    <a:gd name="connsiteY382" fmla="*/ 1906302 h 2976563"/>
                    <a:gd name="connsiteX383" fmla="*/ 2405863 w 3463925"/>
                    <a:gd name="connsiteY383" fmla="*/ 1889643 h 2976563"/>
                    <a:gd name="connsiteX384" fmla="*/ 2401895 w 3463925"/>
                    <a:gd name="connsiteY384" fmla="*/ 1872984 h 2976563"/>
                    <a:gd name="connsiteX385" fmla="*/ 2395548 w 3463925"/>
                    <a:gd name="connsiteY385" fmla="*/ 1857118 h 2976563"/>
                    <a:gd name="connsiteX386" fmla="*/ 2389994 w 3463925"/>
                    <a:gd name="connsiteY386" fmla="*/ 1841252 h 2976563"/>
                    <a:gd name="connsiteX387" fmla="*/ 2383646 w 3463925"/>
                    <a:gd name="connsiteY387" fmla="*/ 1826179 h 2976563"/>
                    <a:gd name="connsiteX388" fmla="*/ 2376505 w 3463925"/>
                    <a:gd name="connsiteY388" fmla="*/ 1811107 h 2976563"/>
                    <a:gd name="connsiteX389" fmla="*/ 2367777 w 3463925"/>
                    <a:gd name="connsiteY389" fmla="*/ 1795241 h 2976563"/>
                    <a:gd name="connsiteX390" fmla="*/ 2359843 w 3463925"/>
                    <a:gd name="connsiteY390" fmla="*/ 1780962 h 2976563"/>
                    <a:gd name="connsiteX391" fmla="*/ 2340800 w 3463925"/>
                    <a:gd name="connsiteY391" fmla="*/ 1751610 h 2976563"/>
                    <a:gd name="connsiteX392" fmla="*/ 2320170 w 3463925"/>
                    <a:gd name="connsiteY392" fmla="*/ 1723845 h 2976563"/>
                    <a:gd name="connsiteX393" fmla="*/ 2296367 w 3463925"/>
                    <a:gd name="connsiteY393" fmla="*/ 1696873 h 2976563"/>
                    <a:gd name="connsiteX394" fmla="*/ 2271770 w 3463925"/>
                    <a:gd name="connsiteY394" fmla="*/ 1671488 h 2976563"/>
                    <a:gd name="connsiteX395" fmla="*/ 2243999 w 3463925"/>
                    <a:gd name="connsiteY395" fmla="*/ 1646102 h 2976563"/>
                    <a:gd name="connsiteX396" fmla="*/ 2215435 w 3463925"/>
                    <a:gd name="connsiteY396" fmla="*/ 1622304 h 2976563"/>
                    <a:gd name="connsiteX397" fmla="*/ 2184491 w 3463925"/>
                    <a:gd name="connsiteY397" fmla="*/ 1600885 h 2976563"/>
                    <a:gd name="connsiteX398" fmla="*/ 2151959 w 3463925"/>
                    <a:gd name="connsiteY398" fmla="*/ 1579466 h 2976563"/>
                    <a:gd name="connsiteX399" fmla="*/ 2117048 w 3463925"/>
                    <a:gd name="connsiteY399" fmla="*/ 1558841 h 2976563"/>
                    <a:gd name="connsiteX400" fmla="*/ 2081342 w 3463925"/>
                    <a:gd name="connsiteY400" fmla="*/ 1540595 h 2976563"/>
                    <a:gd name="connsiteX401" fmla="*/ 2043257 w 3463925"/>
                    <a:gd name="connsiteY401" fmla="*/ 1521556 h 2976563"/>
                    <a:gd name="connsiteX402" fmla="*/ 2003584 w 3463925"/>
                    <a:gd name="connsiteY402" fmla="*/ 1505690 h 2976563"/>
                    <a:gd name="connsiteX403" fmla="*/ 1963118 w 3463925"/>
                    <a:gd name="connsiteY403" fmla="*/ 1491411 h 2976563"/>
                    <a:gd name="connsiteX404" fmla="*/ 1920272 w 3463925"/>
                    <a:gd name="connsiteY404" fmla="*/ 1476339 h 2976563"/>
                    <a:gd name="connsiteX405" fmla="*/ 1877426 w 3463925"/>
                    <a:gd name="connsiteY405" fmla="*/ 1464439 h 2976563"/>
                    <a:gd name="connsiteX406" fmla="*/ 1832200 w 3463925"/>
                    <a:gd name="connsiteY406" fmla="*/ 1453333 h 2976563"/>
                    <a:gd name="connsiteX407" fmla="*/ 1786180 w 3463925"/>
                    <a:gd name="connsiteY407" fmla="*/ 1443020 h 2976563"/>
                    <a:gd name="connsiteX408" fmla="*/ 1737779 w 3463925"/>
                    <a:gd name="connsiteY408" fmla="*/ 1435087 h 2976563"/>
                    <a:gd name="connsiteX409" fmla="*/ 1689379 w 3463925"/>
                    <a:gd name="connsiteY409" fmla="*/ 1427154 h 2976563"/>
                    <a:gd name="connsiteX410" fmla="*/ 1640185 w 3463925"/>
                    <a:gd name="connsiteY410" fmla="*/ 1421601 h 2976563"/>
                    <a:gd name="connsiteX411" fmla="*/ 1589404 w 3463925"/>
                    <a:gd name="connsiteY411" fmla="*/ 1417635 h 2976563"/>
                    <a:gd name="connsiteX412" fmla="*/ 1537830 w 3463925"/>
                    <a:gd name="connsiteY412" fmla="*/ 1414462 h 2976563"/>
                    <a:gd name="connsiteX413" fmla="*/ 1485463 w 3463925"/>
                    <a:gd name="connsiteY413" fmla="*/ 1412875 h 2976563"/>
                    <a:gd name="connsiteX414" fmla="*/ 1402186 w 3463925"/>
                    <a:gd name="connsiteY414" fmla="*/ 573088 h 2976563"/>
                    <a:gd name="connsiteX415" fmla="*/ 1433928 w 3463925"/>
                    <a:gd name="connsiteY415" fmla="*/ 573088 h 2976563"/>
                    <a:gd name="connsiteX416" fmla="*/ 1463289 w 3463925"/>
                    <a:gd name="connsiteY416" fmla="*/ 573883 h 2976563"/>
                    <a:gd name="connsiteX417" fmla="*/ 1489476 w 3463925"/>
                    <a:gd name="connsiteY417" fmla="*/ 577060 h 2976563"/>
                    <a:gd name="connsiteX418" fmla="*/ 1514869 w 3463925"/>
                    <a:gd name="connsiteY418" fmla="*/ 581031 h 2976563"/>
                    <a:gd name="connsiteX419" fmla="*/ 1537882 w 3463925"/>
                    <a:gd name="connsiteY419" fmla="*/ 587385 h 2976563"/>
                    <a:gd name="connsiteX420" fmla="*/ 1559308 w 3463925"/>
                    <a:gd name="connsiteY420" fmla="*/ 595328 h 2976563"/>
                    <a:gd name="connsiteX421" fmla="*/ 1579146 w 3463925"/>
                    <a:gd name="connsiteY421" fmla="*/ 604859 h 2976563"/>
                    <a:gd name="connsiteX422" fmla="*/ 1597398 w 3463925"/>
                    <a:gd name="connsiteY422" fmla="*/ 615185 h 2976563"/>
                    <a:gd name="connsiteX423" fmla="*/ 1613268 w 3463925"/>
                    <a:gd name="connsiteY423" fmla="*/ 627099 h 2976563"/>
                    <a:gd name="connsiteX424" fmla="*/ 1629139 w 3463925"/>
                    <a:gd name="connsiteY424" fmla="*/ 639807 h 2976563"/>
                    <a:gd name="connsiteX425" fmla="*/ 1642629 w 3463925"/>
                    <a:gd name="connsiteY425" fmla="*/ 653310 h 2976563"/>
                    <a:gd name="connsiteX426" fmla="*/ 1654532 w 3463925"/>
                    <a:gd name="connsiteY426" fmla="*/ 668401 h 2976563"/>
                    <a:gd name="connsiteX427" fmla="*/ 1664848 w 3463925"/>
                    <a:gd name="connsiteY427" fmla="*/ 683492 h 2976563"/>
                    <a:gd name="connsiteX428" fmla="*/ 1675164 w 3463925"/>
                    <a:gd name="connsiteY428" fmla="*/ 699378 h 2976563"/>
                    <a:gd name="connsiteX429" fmla="*/ 1683100 w 3463925"/>
                    <a:gd name="connsiteY429" fmla="*/ 716852 h 2976563"/>
                    <a:gd name="connsiteX430" fmla="*/ 1690242 w 3463925"/>
                    <a:gd name="connsiteY430" fmla="*/ 732737 h 2976563"/>
                    <a:gd name="connsiteX431" fmla="*/ 1696590 w 3463925"/>
                    <a:gd name="connsiteY431" fmla="*/ 750211 h 2976563"/>
                    <a:gd name="connsiteX432" fmla="*/ 1702145 w 3463925"/>
                    <a:gd name="connsiteY432" fmla="*/ 768480 h 2976563"/>
                    <a:gd name="connsiteX433" fmla="*/ 1706906 w 3463925"/>
                    <a:gd name="connsiteY433" fmla="*/ 785954 h 2976563"/>
                    <a:gd name="connsiteX434" fmla="*/ 1710080 w 3463925"/>
                    <a:gd name="connsiteY434" fmla="*/ 803428 h 2976563"/>
                    <a:gd name="connsiteX435" fmla="*/ 1713254 w 3463925"/>
                    <a:gd name="connsiteY435" fmla="*/ 822490 h 2976563"/>
                    <a:gd name="connsiteX436" fmla="*/ 1714842 w 3463925"/>
                    <a:gd name="connsiteY436" fmla="*/ 839965 h 2976563"/>
                    <a:gd name="connsiteX437" fmla="*/ 1718016 w 3463925"/>
                    <a:gd name="connsiteY437" fmla="*/ 874913 h 2976563"/>
                    <a:gd name="connsiteX438" fmla="*/ 1718809 w 3463925"/>
                    <a:gd name="connsiteY438" fmla="*/ 907478 h 2976563"/>
                    <a:gd name="connsiteX439" fmla="*/ 1707700 w 3463925"/>
                    <a:gd name="connsiteY439" fmla="*/ 957517 h 2976563"/>
                    <a:gd name="connsiteX440" fmla="*/ 1698971 w 3463925"/>
                    <a:gd name="connsiteY440" fmla="*/ 1000408 h 2976563"/>
                    <a:gd name="connsiteX441" fmla="*/ 1695797 w 3463925"/>
                    <a:gd name="connsiteY441" fmla="*/ 1020265 h 2976563"/>
                    <a:gd name="connsiteX442" fmla="*/ 1693416 w 3463925"/>
                    <a:gd name="connsiteY442" fmla="*/ 1037739 h 2976563"/>
                    <a:gd name="connsiteX443" fmla="*/ 1692622 w 3463925"/>
                    <a:gd name="connsiteY443" fmla="*/ 1052830 h 2976563"/>
                    <a:gd name="connsiteX444" fmla="*/ 1693416 w 3463925"/>
                    <a:gd name="connsiteY444" fmla="*/ 1059184 h 2976563"/>
                    <a:gd name="connsiteX445" fmla="*/ 1694210 w 3463925"/>
                    <a:gd name="connsiteY445" fmla="*/ 1065538 h 2976563"/>
                    <a:gd name="connsiteX446" fmla="*/ 1696590 w 3463925"/>
                    <a:gd name="connsiteY446" fmla="*/ 1071893 h 2976563"/>
                    <a:gd name="connsiteX447" fmla="*/ 1698971 w 3463925"/>
                    <a:gd name="connsiteY447" fmla="*/ 1076658 h 2976563"/>
                    <a:gd name="connsiteX448" fmla="*/ 1702145 w 3463925"/>
                    <a:gd name="connsiteY448" fmla="*/ 1080630 h 2976563"/>
                    <a:gd name="connsiteX449" fmla="*/ 1706113 w 3463925"/>
                    <a:gd name="connsiteY449" fmla="*/ 1084601 h 2976563"/>
                    <a:gd name="connsiteX450" fmla="*/ 1710080 w 3463925"/>
                    <a:gd name="connsiteY450" fmla="*/ 1087778 h 2976563"/>
                    <a:gd name="connsiteX451" fmla="*/ 1716429 w 3463925"/>
                    <a:gd name="connsiteY451" fmla="*/ 1090161 h 2976563"/>
                    <a:gd name="connsiteX452" fmla="*/ 1721983 w 3463925"/>
                    <a:gd name="connsiteY452" fmla="*/ 1091750 h 2976563"/>
                    <a:gd name="connsiteX453" fmla="*/ 1729125 w 3463925"/>
                    <a:gd name="connsiteY453" fmla="*/ 1093338 h 2976563"/>
                    <a:gd name="connsiteX454" fmla="*/ 1737854 w 3463925"/>
                    <a:gd name="connsiteY454" fmla="*/ 1093338 h 2976563"/>
                    <a:gd name="connsiteX455" fmla="*/ 1746583 w 3463925"/>
                    <a:gd name="connsiteY455" fmla="*/ 1093338 h 2976563"/>
                    <a:gd name="connsiteX456" fmla="*/ 1769596 w 3463925"/>
                    <a:gd name="connsiteY456" fmla="*/ 1090161 h 2976563"/>
                    <a:gd name="connsiteX457" fmla="*/ 1795783 w 3463925"/>
                    <a:gd name="connsiteY457" fmla="*/ 1083807 h 2976563"/>
                    <a:gd name="connsiteX458" fmla="*/ 1827524 w 3463925"/>
                    <a:gd name="connsiteY458" fmla="*/ 1074276 h 2976563"/>
                    <a:gd name="connsiteX459" fmla="*/ 1849744 w 3463925"/>
                    <a:gd name="connsiteY459" fmla="*/ 1065538 h 2976563"/>
                    <a:gd name="connsiteX460" fmla="*/ 1874343 w 3463925"/>
                    <a:gd name="connsiteY460" fmla="*/ 1056007 h 2976563"/>
                    <a:gd name="connsiteX461" fmla="*/ 1906878 w 3463925"/>
                    <a:gd name="connsiteY461" fmla="*/ 1042505 h 2976563"/>
                    <a:gd name="connsiteX462" fmla="*/ 1946556 w 3463925"/>
                    <a:gd name="connsiteY462" fmla="*/ 1029796 h 2976563"/>
                    <a:gd name="connsiteX463" fmla="*/ 1991787 w 3463925"/>
                    <a:gd name="connsiteY463" fmla="*/ 1013911 h 2976563"/>
                    <a:gd name="connsiteX464" fmla="*/ 2040987 w 3463925"/>
                    <a:gd name="connsiteY464" fmla="*/ 1000408 h 2976563"/>
                    <a:gd name="connsiteX465" fmla="*/ 2067967 w 3463925"/>
                    <a:gd name="connsiteY465" fmla="*/ 993260 h 2976563"/>
                    <a:gd name="connsiteX466" fmla="*/ 2094154 w 3463925"/>
                    <a:gd name="connsiteY466" fmla="*/ 987700 h 2976563"/>
                    <a:gd name="connsiteX467" fmla="*/ 2121928 w 3463925"/>
                    <a:gd name="connsiteY467" fmla="*/ 982140 h 2976563"/>
                    <a:gd name="connsiteX468" fmla="*/ 2150496 w 3463925"/>
                    <a:gd name="connsiteY468" fmla="*/ 977374 h 2976563"/>
                    <a:gd name="connsiteX469" fmla="*/ 2178269 w 3463925"/>
                    <a:gd name="connsiteY469" fmla="*/ 973403 h 2976563"/>
                    <a:gd name="connsiteX470" fmla="*/ 2206837 w 3463925"/>
                    <a:gd name="connsiteY470" fmla="*/ 970226 h 2976563"/>
                    <a:gd name="connsiteX471" fmla="*/ 2236198 w 3463925"/>
                    <a:gd name="connsiteY471" fmla="*/ 967843 h 2976563"/>
                    <a:gd name="connsiteX472" fmla="*/ 2264765 w 3463925"/>
                    <a:gd name="connsiteY472" fmla="*/ 967843 h 2976563"/>
                    <a:gd name="connsiteX473" fmla="*/ 2292539 w 3463925"/>
                    <a:gd name="connsiteY473" fmla="*/ 967843 h 2976563"/>
                    <a:gd name="connsiteX474" fmla="*/ 2319520 w 3463925"/>
                    <a:gd name="connsiteY474" fmla="*/ 970226 h 2976563"/>
                    <a:gd name="connsiteX475" fmla="*/ 2347294 w 3463925"/>
                    <a:gd name="connsiteY475" fmla="*/ 973403 h 2976563"/>
                    <a:gd name="connsiteX476" fmla="*/ 2374274 w 3463925"/>
                    <a:gd name="connsiteY476" fmla="*/ 978168 h 2976563"/>
                    <a:gd name="connsiteX477" fmla="*/ 2399667 w 3463925"/>
                    <a:gd name="connsiteY477" fmla="*/ 985317 h 2976563"/>
                    <a:gd name="connsiteX478" fmla="*/ 2424267 w 3463925"/>
                    <a:gd name="connsiteY478" fmla="*/ 993260 h 2976563"/>
                    <a:gd name="connsiteX479" fmla="*/ 2448073 w 3463925"/>
                    <a:gd name="connsiteY479" fmla="*/ 1005174 h 2976563"/>
                    <a:gd name="connsiteX480" fmla="*/ 2459183 w 3463925"/>
                    <a:gd name="connsiteY480" fmla="*/ 1010734 h 2976563"/>
                    <a:gd name="connsiteX481" fmla="*/ 2470292 w 3463925"/>
                    <a:gd name="connsiteY481" fmla="*/ 1017088 h 2976563"/>
                    <a:gd name="connsiteX482" fmla="*/ 2480608 w 3463925"/>
                    <a:gd name="connsiteY482" fmla="*/ 1024236 h 2976563"/>
                    <a:gd name="connsiteX483" fmla="*/ 2490924 w 3463925"/>
                    <a:gd name="connsiteY483" fmla="*/ 1032179 h 2976563"/>
                    <a:gd name="connsiteX484" fmla="*/ 2501240 w 3463925"/>
                    <a:gd name="connsiteY484" fmla="*/ 1040916 h 2976563"/>
                    <a:gd name="connsiteX485" fmla="*/ 2510763 w 3463925"/>
                    <a:gd name="connsiteY485" fmla="*/ 1049653 h 2976563"/>
                    <a:gd name="connsiteX486" fmla="*/ 2525047 w 3463925"/>
                    <a:gd name="connsiteY486" fmla="*/ 1065538 h 2976563"/>
                    <a:gd name="connsiteX487" fmla="*/ 2536950 w 3463925"/>
                    <a:gd name="connsiteY487" fmla="*/ 1080630 h 2976563"/>
                    <a:gd name="connsiteX488" fmla="*/ 2548059 w 3463925"/>
                    <a:gd name="connsiteY488" fmla="*/ 1096515 h 2976563"/>
                    <a:gd name="connsiteX489" fmla="*/ 2557582 w 3463925"/>
                    <a:gd name="connsiteY489" fmla="*/ 1112401 h 2976563"/>
                    <a:gd name="connsiteX490" fmla="*/ 2565517 w 3463925"/>
                    <a:gd name="connsiteY490" fmla="*/ 1129080 h 2976563"/>
                    <a:gd name="connsiteX491" fmla="*/ 2572659 w 3463925"/>
                    <a:gd name="connsiteY491" fmla="*/ 1144172 h 2976563"/>
                    <a:gd name="connsiteX492" fmla="*/ 2578214 w 3463925"/>
                    <a:gd name="connsiteY492" fmla="*/ 1160851 h 2976563"/>
                    <a:gd name="connsiteX493" fmla="*/ 2582182 w 3463925"/>
                    <a:gd name="connsiteY493" fmla="*/ 1177531 h 2976563"/>
                    <a:gd name="connsiteX494" fmla="*/ 2585356 w 3463925"/>
                    <a:gd name="connsiteY494" fmla="*/ 1193417 h 2976563"/>
                    <a:gd name="connsiteX495" fmla="*/ 2587736 w 3463925"/>
                    <a:gd name="connsiteY495" fmla="*/ 1210096 h 2976563"/>
                    <a:gd name="connsiteX496" fmla="*/ 2589324 w 3463925"/>
                    <a:gd name="connsiteY496" fmla="*/ 1225188 h 2976563"/>
                    <a:gd name="connsiteX497" fmla="*/ 2589324 w 3463925"/>
                    <a:gd name="connsiteY497" fmla="*/ 1241073 h 2976563"/>
                    <a:gd name="connsiteX498" fmla="*/ 2589324 w 3463925"/>
                    <a:gd name="connsiteY498" fmla="*/ 1256164 h 2976563"/>
                    <a:gd name="connsiteX499" fmla="*/ 2588530 w 3463925"/>
                    <a:gd name="connsiteY499" fmla="*/ 1271256 h 2976563"/>
                    <a:gd name="connsiteX500" fmla="*/ 2586149 w 3463925"/>
                    <a:gd name="connsiteY500" fmla="*/ 1287141 h 2976563"/>
                    <a:gd name="connsiteX501" fmla="*/ 2584562 w 3463925"/>
                    <a:gd name="connsiteY501" fmla="*/ 1301438 h 2976563"/>
                    <a:gd name="connsiteX502" fmla="*/ 2578214 w 3463925"/>
                    <a:gd name="connsiteY502" fmla="*/ 1327649 h 2976563"/>
                    <a:gd name="connsiteX503" fmla="*/ 2571072 w 3463925"/>
                    <a:gd name="connsiteY503" fmla="*/ 1353860 h 2976563"/>
                    <a:gd name="connsiteX504" fmla="*/ 2563137 w 3463925"/>
                    <a:gd name="connsiteY504" fmla="*/ 1375306 h 2976563"/>
                    <a:gd name="connsiteX505" fmla="*/ 2555995 w 3463925"/>
                    <a:gd name="connsiteY505" fmla="*/ 1394368 h 2976563"/>
                    <a:gd name="connsiteX506" fmla="*/ 2548059 w 3463925"/>
                    <a:gd name="connsiteY506" fmla="*/ 1410254 h 2976563"/>
                    <a:gd name="connsiteX507" fmla="*/ 2542504 w 3463925"/>
                    <a:gd name="connsiteY507" fmla="*/ 1421374 h 2976563"/>
                    <a:gd name="connsiteX508" fmla="*/ 2536950 w 3463925"/>
                    <a:gd name="connsiteY508" fmla="*/ 1431699 h 2976563"/>
                    <a:gd name="connsiteX509" fmla="*/ 2533776 w 3463925"/>
                    <a:gd name="connsiteY509" fmla="*/ 1434876 h 2976563"/>
                    <a:gd name="connsiteX510" fmla="*/ 2529014 w 3463925"/>
                    <a:gd name="connsiteY510" fmla="*/ 1443613 h 2976563"/>
                    <a:gd name="connsiteX511" fmla="*/ 2525840 w 3463925"/>
                    <a:gd name="connsiteY511" fmla="*/ 1449173 h 2976563"/>
                    <a:gd name="connsiteX512" fmla="*/ 2522666 w 3463925"/>
                    <a:gd name="connsiteY512" fmla="*/ 1456322 h 2976563"/>
                    <a:gd name="connsiteX513" fmla="*/ 2521872 w 3463925"/>
                    <a:gd name="connsiteY513" fmla="*/ 1463470 h 2976563"/>
                    <a:gd name="connsiteX514" fmla="*/ 2521079 w 3463925"/>
                    <a:gd name="connsiteY514" fmla="*/ 1471413 h 2976563"/>
                    <a:gd name="connsiteX515" fmla="*/ 2521872 w 3463925"/>
                    <a:gd name="connsiteY515" fmla="*/ 1480150 h 2976563"/>
                    <a:gd name="connsiteX516" fmla="*/ 2525047 w 3463925"/>
                    <a:gd name="connsiteY516" fmla="*/ 1488093 h 2976563"/>
                    <a:gd name="connsiteX517" fmla="*/ 2529808 w 3463925"/>
                    <a:gd name="connsiteY517" fmla="*/ 1497624 h 2976563"/>
                    <a:gd name="connsiteX518" fmla="*/ 2538537 w 3463925"/>
                    <a:gd name="connsiteY518" fmla="*/ 1504772 h 2976563"/>
                    <a:gd name="connsiteX519" fmla="*/ 2550440 w 3463925"/>
                    <a:gd name="connsiteY519" fmla="*/ 1512715 h 2976563"/>
                    <a:gd name="connsiteX520" fmla="*/ 2564724 w 3463925"/>
                    <a:gd name="connsiteY520" fmla="*/ 1519864 h 2976563"/>
                    <a:gd name="connsiteX521" fmla="*/ 2584562 w 3463925"/>
                    <a:gd name="connsiteY521" fmla="*/ 1526218 h 2976563"/>
                    <a:gd name="connsiteX522" fmla="*/ 2606782 w 3463925"/>
                    <a:gd name="connsiteY522" fmla="*/ 1532572 h 2976563"/>
                    <a:gd name="connsiteX523" fmla="*/ 2621065 w 3463925"/>
                    <a:gd name="connsiteY523" fmla="*/ 1534955 h 2976563"/>
                    <a:gd name="connsiteX524" fmla="*/ 2636936 w 3463925"/>
                    <a:gd name="connsiteY524" fmla="*/ 1539720 h 2976563"/>
                    <a:gd name="connsiteX525" fmla="*/ 2652807 w 3463925"/>
                    <a:gd name="connsiteY525" fmla="*/ 1544486 h 2976563"/>
                    <a:gd name="connsiteX526" fmla="*/ 2670265 w 3463925"/>
                    <a:gd name="connsiteY526" fmla="*/ 1550840 h 2976563"/>
                    <a:gd name="connsiteX527" fmla="*/ 2690103 w 3463925"/>
                    <a:gd name="connsiteY527" fmla="*/ 1557989 h 2976563"/>
                    <a:gd name="connsiteX528" fmla="*/ 2709148 w 3463925"/>
                    <a:gd name="connsiteY528" fmla="*/ 1565931 h 2976563"/>
                    <a:gd name="connsiteX529" fmla="*/ 2729780 w 3463925"/>
                    <a:gd name="connsiteY529" fmla="*/ 1576257 h 2976563"/>
                    <a:gd name="connsiteX530" fmla="*/ 2750412 w 3463925"/>
                    <a:gd name="connsiteY530" fmla="*/ 1586582 h 2976563"/>
                    <a:gd name="connsiteX531" fmla="*/ 2771838 w 3463925"/>
                    <a:gd name="connsiteY531" fmla="*/ 1599291 h 2976563"/>
                    <a:gd name="connsiteX532" fmla="*/ 2793264 w 3463925"/>
                    <a:gd name="connsiteY532" fmla="*/ 1611999 h 2976563"/>
                    <a:gd name="connsiteX533" fmla="*/ 2813896 w 3463925"/>
                    <a:gd name="connsiteY533" fmla="*/ 1626296 h 2976563"/>
                    <a:gd name="connsiteX534" fmla="*/ 2835321 w 3463925"/>
                    <a:gd name="connsiteY534" fmla="*/ 1642976 h 2976563"/>
                    <a:gd name="connsiteX535" fmla="*/ 2855953 w 3463925"/>
                    <a:gd name="connsiteY535" fmla="*/ 1659656 h 2976563"/>
                    <a:gd name="connsiteX536" fmla="*/ 2876585 w 3463925"/>
                    <a:gd name="connsiteY536" fmla="*/ 1677924 h 2976563"/>
                    <a:gd name="connsiteX537" fmla="*/ 2894837 w 3463925"/>
                    <a:gd name="connsiteY537" fmla="*/ 1698575 h 2976563"/>
                    <a:gd name="connsiteX538" fmla="*/ 2913088 w 3463925"/>
                    <a:gd name="connsiteY538" fmla="*/ 1719226 h 2976563"/>
                    <a:gd name="connsiteX539" fmla="*/ 2930546 w 3463925"/>
                    <a:gd name="connsiteY539" fmla="*/ 1741466 h 2976563"/>
                    <a:gd name="connsiteX540" fmla="*/ 2947210 w 3463925"/>
                    <a:gd name="connsiteY540" fmla="*/ 1766088 h 2976563"/>
                    <a:gd name="connsiteX541" fmla="*/ 2961494 w 3463925"/>
                    <a:gd name="connsiteY541" fmla="*/ 1791505 h 2976563"/>
                    <a:gd name="connsiteX542" fmla="*/ 2974984 w 3463925"/>
                    <a:gd name="connsiteY542" fmla="*/ 1818511 h 2976563"/>
                    <a:gd name="connsiteX543" fmla="*/ 2986094 w 3463925"/>
                    <a:gd name="connsiteY543" fmla="*/ 1847104 h 2976563"/>
                    <a:gd name="connsiteX544" fmla="*/ 2995616 w 3463925"/>
                    <a:gd name="connsiteY544" fmla="*/ 1877287 h 2976563"/>
                    <a:gd name="connsiteX545" fmla="*/ 2998790 w 3463925"/>
                    <a:gd name="connsiteY545" fmla="*/ 1892378 h 2976563"/>
                    <a:gd name="connsiteX546" fmla="*/ 3002758 w 3463925"/>
                    <a:gd name="connsiteY546" fmla="*/ 1909058 h 2976563"/>
                    <a:gd name="connsiteX547" fmla="*/ 3004345 w 3463925"/>
                    <a:gd name="connsiteY547" fmla="*/ 1924943 h 2976563"/>
                    <a:gd name="connsiteX548" fmla="*/ 3006726 w 3463925"/>
                    <a:gd name="connsiteY548" fmla="*/ 1941623 h 2976563"/>
                    <a:gd name="connsiteX549" fmla="*/ 3007520 w 3463925"/>
                    <a:gd name="connsiteY549" fmla="*/ 1959097 h 2976563"/>
                    <a:gd name="connsiteX550" fmla="*/ 3008313 w 3463925"/>
                    <a:gd name="connsiteY550" fmla="*/ 1976571 h 2976563"/>
                    <a:gd name="connsiteX551" fmla="*/ 3008313 w 3463925"/>
                    <a:gd name="connsiteY551" fmla="*/ 1994045 h 2976563"/>
                    <a:gd name="connsiteX552" fmla="*/ 3008313 w 3463925"/>
                    <a:gd name="connsiteY552" fmla="*/ 2012314 h 2976563"/>
                    <a:gd name="connsiteX553" fmla="*/ 3006726 w 3463925"/>
                    <a:gd name="connsiteY553" fmla="*/ 2030582 h 2976563"/>
                    <a:gd name="connsiteX554" fmla="*/ 3004345 w 3463925"/>
                    <a:gd name="connsiteY554" fmla="*/ 2050439 h 2976563"/>
                    <a:gd name="connsiteX555" fmla="*/ 3002758 w 3463925"/>
                    <a:gd name="connsiteY555" fmla="*/ 2069501 h 2976563"/>
                    <a:gd name="connsiteX556" fmla="*/ 2998790 w 3463925"/>
                    <a:gd name="connsiteY556" fmla="*/ 2090152 h 2976563"/>
                    <a:gd name="connsiteX557" fmla="*/ 2994029 w 3463925"/>
                    <a:gd name="connsiteY557" fmla="*/ 2110804 h 2976563"/>
                    <a:gd name="connsiteX558" fmla="*/ 2989268 w 3463925"/>
                    <a:gd name="connsiteY558" fmla="*/ 2131455 h 2976563"/>
                    <a:gd name="connsiteX559" fmla="*/ 2982920 w 3463925"/>
                    <a:gd name="connsiteY559" fmla="*/ 2152900 h 2976563"/>
                    <a:gd name="connsiteX560" fmla="*/ 2975778 w 3463925"/>
                    <a:gd name="connsiteY560" fmla="*/ 2174346 h 2976563"/>
                    <a:gd name="connsiteX561" fmla="*/ 2967842 w 3463925"/>
                    <a:gd name="connsiteY561" fmla="*/ 2197380 h 2976563"/>
                    <a:gd name="connsiteX562" fmla="*/ 2959114 w 3463925"/>
                    <a:gd name="connsiteY562" fmla="*/ 2219619 h 2976563"/>
                    <a:gd name="connsiteX563" fmla="*/ 2949591 w 3463925"/>
                    <a:gd name="connsiteY563" fmla="*/ 2241859 h 2976563"/>
                    <a:gd name="connsiteX564" fmla="*/ 2939275 w 3463925"/>
                    <a:gd name="connsiteY564" fmla="*/ 2265687 h 2976563"/>
                    <a:gd name="connsiteX565" fmla="*/ 2927372 w 3463925"/>
                    <a:gd name="connsiteY565" fmla="*/ 2289516 h 2976563"/>
                    <a:gd name="connsiteX566" fmla="*/ 2915469 w 3463925"/>
                    <a:gd name="connsiteY566" fmla="*/ 2311755 h 2976563"/>
                    <a:gd name="connsiteX567" fmla="*/ 2901978 w 3463925"/>
                    <a:gd name="connsiteY567" fmla="*/ 2335583 h 2976563"/>
                    <a:gd name="connsiteX568" fmla="*/ 2887695 w 3463925"/>
                    <a:gd name="connsiteY568" fmla="*/ 2357029 h 2976563"/>
                    <a:gd name="connsiteX569" fmla="*/ 2873411 w 3463925"/>
                    <a:gd name="connsiteY569" fmla="*/ 2380063 h 2976563"/>
                    <a:gd name="connsiteX570" fmla="*/ 2858334 w 3463925"/>
                    <a:gd name="connsiteY570" fmla="*/ 2401508 h 2976563"/>
                    <a:gd name="connsiteX571" fmla="*/ 2842463 w 3463925"/>
                    <a:gd name="connsiteY571" fmla="*/ 2421365 h 2976563"/>
                    <a:gd name="connsiteX572" fmla="*/ 2826592 w 3463925"/>
                    <a:gd name="connsiteY572" fmla="*/ 2443605 h 2976563"/>
                    <a:gd name="connsiteX573" fmla="*/ 2809134 w 3463925"/>
                    <a:gd name="connsiteY573" fmla="*/ 2463462 h 2976563"/>
                    <a:gd name="connsiteX574" fmla="*/ 2790089 w 3463925"/>
                    <a:gd name="connsiteY574" fmla="*/ 2483318 h 2976563"/>
                    <a:gd name="connsiteX575" fmla="*/ 2771838 w 3463925"/>
                    <a:gd name="connsiteY575" fmla="*/ 2503175 h 2976563"/>
                    <a:gd name="connsiteX576" fmla="*/ 2752793 w 3463925"/>
                    <a:gd name="connsiteY576" fmla="*/ 2522238 h 2976563"/>
                    <a:gd name="connsiteX577" fmla="*/ 2732954 w 3463925"/>
                    <a:gd name="connsiteY577" fmla="*/ 2540506 h 2976563"/>
                    <a:gd name="connsiteX578" fmla="*/ 2712322 w 3463925"/>
                    <a:gd name="connsiteY578" fmla="*/ 2559569 h 2976563"/>
                    <a:gd name="connsiteX579" fmla="*/ 2691690 w 3463925"/>
                    <a:gd name="connsiteY579" fmla="*/ 2577837 h 2976563"/>
                    <a:gd name="connsiteX580" fmla="*/ 2670265 w 3463925"/>
                    <a:gd name="connsiteY580" fmla="*/ 2595311 h 2976563"/>
                    <a:gd name="connsiteX581" fmla="*/ 2648046 w 3463925"/>
                    <a:gd name="connsiteY581" fmla="*/ 2612785 h 2976563"/>
                    <a:gd name="connsiteX582" fmla="*/ 2625033 w 3463925"/>
                    <a:gd name="connsiteY582" fmla="*/ 2630259 h 2976563"/>
                    <a:gd name="connsiteX583" fmla="*/ 2579008 w 3463925"/>
                    <a:gd name="connsiteY583" fmla="*/ 2662824 h 2976563"/>
                    <a:gd name="connsiteX584" fmla="*/ 2531395 w 3463925"/>
                    <a:gd name="connsiteY584" fmla="*/ 2693801 h 2976563"/>
                    <a:gd name="connsiteX585" fmla="*/ 2480608 w 3463925"/>
                    <a:gd name="connsiteY585" fmla="*/ 2723190 h 2976563"/>
                    <a:gd name="connsiteX586" fmla="*/ 2429822 w 3463925"/>
                    <a:gd name="connsiteY586" fmla="*/ 2750989 h 2976563"/>
                    <a:gd name="connsiteX587" fmla="*/ 2375861 w 3463925"/>
                    <a:gd name="connsiteY587" fmla="*/ 2776406 h 2976563"/>
                    <a:gd name="connsiteX588" fmla="*/ 2321900 w 3463925"/>
                    <a:gd name="connsiteY588" fmla="*/ 2802617 h 2976563"/>
                    <a:gd name="connsiteX589" fmla="*/ 2266352 w 3463925"/>
                    <a:gd name="connsiteY589" fmla="*/ 2824856 h 2976563"/>
                    <a:gd name="connsiteX590" fmla="*/ 2210011 w 3463925"/>
                    <a:gd name="connsiteY590" fmla="*/ 2846302 h 2976563"/>
                    <a:gd name="connsiteX591" fmla="*/ 2152876 w 3463925"/>
                    <a:gd name="connsiteY591" fmla="*/ 2866159 h 2976563"/>
                    <a:gd name="connsiteX592" fmla="*/ 2095741 w 3463925"/>
                    <a:gd name="connsiteY592" fmla="*/ 2884427 h 2976563"/>
                    <a:gd name="connsiteX593" fmla="*/ 2036226 w 3463925"/>
                    <a:gd name="connsiteY593" fmla="*/ 2901107 h 2976563"/>
                    <a:gd name="connsiteX594" fmla="*/ 1977504 w 3463925"/>
                    <a:gd name="connsiteY594" fmla="*/ 2916198 h 2976563"/>
                    <a:gd name="connsiteX595" fmla="*/ 1917988 w 3463925"/>
                    <a:gd name="connsiteY595" fmla="*/ 2929701 h 2976563"/>
                    <a:gd name="connsiteX596" fmla="*/ 1858472 w 3463925"/>
                    <a:gd name="connsiteY596" fmla="*/ 2940821 h 2976563"/>
                    <a:gd name="connsiteX597" fmla="*/ 1798957 w 3463925"/>
                    <a:gd name="connsiteY597" fmla="*/ 2951146 h 2976563"/>
                    <a:gd name="connsiteX598" fmla="*/ 1739441 w 3463925"/>
                    <a:gd name="connsiteY598" fmla="*/ 2959089 h 2976563"/>
                    <a:gd name="connsiteX599" fmla="*/ 1679926 w 3463925"/>
                    <a:gd name="connsiteY599" fmla="*/ 2966238 h 2976563"/>
                    <a:gd name="connsiteX600" fmla="*/ 1620410 w 3463925"/>
                    <a:gd name="connsiteY600" fmla="*/ 2971797 h 2976563"/>
                    <a:gd name="connsiteX601" fmla="*/ 1562482 w 3463925"/>
                    <a:gd name="connsiteY601" fmla="*/ 2974974 h 2976563"/>
                    <a:gd name="connsiteX602" fmla="*/ 1504553 w 3463925"/>
                    <a:gd name="connsiteY602" fmla="*/ 2976563 h 2976563"/>
                    <a:gd name="connsiteX603" fmla="*/ 1447418 w 3463925"/>
                    <a:gd name="connsiteY603" fmla="*/ 2976563 h 2976563"/>
                    <a:gd name="connsiteX604" fmla="*/ 1391870 w 3463925"/>
                    <a:gd name="connsiteY604" fmla="*/ 2974974 h 2976563"/>
                    <a:gd name="connsiteX605" fmla="*/ 1337116 w 3463925"/>
                    <a:gd name="connsiteY605" fmla="*/ 2971797 h 2976563"/>
                    <a:gd name="connsiteX606" fmla="*/ 1284742 w 3463925"/>
                    <a:gd name="connsiteY606" fmla="*/ 2966238 h 2976563"/>
                    <a:gd name="connsiteX607" fmla="*/ 1232369 w 3463925"/>
                    <a:gd name="connsiteY607" fmla="*/ 2961472 h 2976563"/>
                    <a:gd name="connsiteX608" fmla="*/ 1177614 w 3463925"/>
                    <a:gd name="connsiteY608" fmla="*/ 2955118 h 2976563"/>
                    <a:gd name="connsiteX609" fmla="*/ 1123654 w 3463925"/>
                    <a:gd name="connsiteY609" fmla="*/ 2947969 h 2976563"/>
                    <a:gd name="connsiteX610" fmla="*/ 1069693 w 3463925"/>
                    <a:gd name="connsiteY610" fmla="*/ 2940026 h 2976563"/>
                    <a:gd name="connsiteX611" fmla="*/ 1014939 w 3463925"/>
                    <a:gd name="connsiteY611" fmla="*/ 2929701 h 2976563"/>
                    <a:gd name="connsiteX612" fmla="*/ 960978 w 3463925"/>
                    <a:gd name="connsiteY612" fmla="*/ 2919375 h 2976563"/>
                    <a:gd name="connsiteX613" fmla="*/ 906224 w 3463925"/>
                    <a:gd name="connsiteY613" fmla="*/ 2906667 h 2976563"/>
                    <a:gd name="connsiteX614" fmla="*/ 852263 w 3463925"/>
                    <a:gd name="connsiteY614" fmla="*/ 2893958 h 2976563"/>
                    <a:gd name="connsiteX615" fmla="*/ 797508 w 3463925"/>
                    <a:gd name="connsiteY615" fmla="*/ 2879662 h 2976563"/>
                    <a:gd name="connsiteX616" fmla="*/ 744341 w 3463925"/>
                    <a:gd name="connsiteY616" fmla="*/ 2862982 h 2976563"/>
                    <a:gd name="connsiteX617" fmla="*/ 691174 w 3463925"/>
                    <a:gd name="connsiteY617" fmla="*/ 2845508 h 2976563"/>
                    <a:gd name="connsiteX618" fmla="*/ 639594 w 3463925"/>
                    <a:gd name="connsiteY618" fmla="*/ 2825651 h 2976563"/>
                    <a:gd name="connsiteX619" fmla="*/ 588807 w 3463925"/>
                    <a:gd name="connsiteY619" fmla="*/ 2805794 h 2976563"/>
                    <a:gd name="connsiteX620" fmla="*/ 538021 w 3463925"/>
                    <a:gd name="connsiteY620" fmla="*/ 2781966 h 2976563"/>
                    <a:gd name="connsiteX621" fmla="*/ 490408 w 3463925"/>
                    <a:gd name="connsiteY621" fmla="*/ 2758138 h 2976563"/>
                    <a:gd name="connsiteX622" fmla="*/ 442796 w 3463925"/>
                    <a:gd name="connsiteY622" fmla="*/ 2731926 h 2976563"/>
                    <a:gd name="connsiteX623" fmla="*/ 419783 w 3463925"/>
                    <a:gd name="connsiteY623" fmla="*/ 2718424 h 2976563"/>
                    <a:gd name="connsiteX624" fmla="*/ 396770 w 3463925"/>
                    <a:gd name="connsiteY624" fmla="*/ 2704127 h 2976563"/>
                    <a:gd name="connsiteX625" fmla="*/ 375345 w 3463925"/>
                    <a:gd name="connsiteY625" fmla="*/ 2688241 h 2976563"/>
                    <a:gd name="connsiteX626" fmla="*/ 353126 w 3463925"/>
                    <a:gd name="connsiteY626" fmla="*/ 2673150 h 2976563"/>
                    <a:gd name="connsiteX627" fmla="*/ 332494 w 3463925"/>
                    <a:gd name="connsiteY627" fmla="*/ 2658059 h 2976563"/>
                    <a:gd name="connsiteX628" fmla="*/ 311068 w 3463925"/>
                    <a:gd name="connsiteY628" fmla="*/ 2641379 h 2976563"/>
                    <a:gd name="connsiteX629" fmla="*/ 291229 w 3463925"/>
                    <a:gd name="connsiteY629" fmla="*/ 2624699 h 2976563"/>
                    <a:gd name="connsiteX630" fmla="*/ 270597 w 3463925"/>
                    <a:gd name="connsiteY630" fmla="*/ 2607225 h 2976563"/>
                    <a:gd name="connsiteX631" fmla="*/ 251552 w 3463925"/>
                    <a:gd name="connsiteY631" fmla="*/ 2588957 h 2976563"/>
                    <a:gd name="connsiteX632" fmla="*/ 232507 w 3463925"/>
                    <a:gd name="connsiteY632" fmla="*/ 2570689 h 2976563"/>
                    <a:gd name="connsiteX633" fmla="*/ 214256 w 3463925"/>
                    <a:gd name="connsiteY633" fmla="*/ 2552420 h 2976563"/>
                    <a:gd name="connsiteX634" fmla="*/ 196798 w 3463925"/>
                    <a:gd name="connsiteY634" fmla="*/ 2532564 h 2976563"/>
                    <a:gd name="connsiteX635" fmla="*/ 180927 w 3463925"/>
                    <a:gd name="connsiteY635" fmla="*/ 2511912 h 2976563"/>
                    <a:gd name="connsiteX636" fmla="*/ 164263 w 3463925"/>
                    <a:gd name="connsiteY636" fmla="*/ 2491261 h 2976563"/>
                    <a:gd name="connsiteX637" fmla="*/ 149186 w 3463925"/>
                    <a:gd name="connsiteY637" fmla="*/ 2469816 h 2976563"/>
                    <a:gd name="connsiteX638" fmla="*/ 133315 w 3463925"/>
                    <a:gd name="connsiteY638" fmla="*/ 2448370 h 2976563"/>
                    <a:gd name="connsiteX639" fmla="*/ 119031 w 3463925"/>
                    <a:gd name="connsiteY639" fmla="*/ 2426131 h 2976563"/>
                    <a:gd name="connsiteX640" fmla="*/ 104747 w 3463925"/>
                    <a:gd name="connsiteY640" fmla="*/ 2403097 h 2976563"/>
                    <a:gd name="connsiteX641" fmla="*/ 92051 w 3463925"/>
                    <a:gd name="connsiteY641" fmla="*/ 2380063 h 2976563"/>
                    <a:gd name="connsiteX642" fmla="*/ 80148 w 3463925"/>
                    <a:gd name="connsiteY642" fmla="*/ 2355440 h 2976563"/>
                    <a:gd name="connsiteX643" fmla="*/ 69038 w 3463925"/>
                    <a:gd name="connsiteY643" fmla="*/ 2330818 h 2976563"/>
                    <a:gd name="connsiteX644" fmla="*/ 57928 w 3463925"/>
                    <a:gd name="connsiteY644" fmla="*/ 2304607 h 2976563"/>
                    <a:gd name="connsiteX645" fmla="*/ 48406 w 3463925"/>
                    <a:gd name="connsiteY645" fmla="*/ 2278396 h 2976563"/>
                    <a:gd name="connsiteX646" fmla="*/ 38883 w 3463925"/>
                    <a:gd name="connsiteY646" fmla="*/ 2251390 h 2976563"/>
                    <a:gd name="connsiteX647" fmla="*/ 30948 w 3463925"/>
                    <a:gd name="connsiteY647" fmla="*/ 2223591 h 2976563"/>
                    <a:gd name="connsiteX648" fmla="*/ 23013 w 3463925"/>
                    <a:gd name="connsiteY648" fmla="*/ 2195791 h 2976563"/>
                    <a:gd name="connsiteX649" fmla="*/ 16664 w 3463925"/>
                    <a:gd name="connsiteY649" fmla="*/ 2166403 h 2976563"/>
                    <a:gd name="connsiteX650" fmla="*/ 10316 w 3463925"/>
                    <a:gd name="connsiteY650" fmla="*/ 2137809 h 2976563"/>
                    <a:gd name="connsiteX651" fmla="*/ 6348 w 3463925"/>
                    <a:gd name="connsiteY651" fmla="*/ 2106832 h 2976563"/>
                    <a:gd name="connsiteX652" fmla="*/ 2381 w 3463925"/>
                    <a:gd name="connsiteY652" fmla="*/ 2075856 h 2976563"/>
                    <a:gd name="connsiteX653" fmla="*/ 1587 w 3463925"/>
                    <a:gd name="connsiteY653" fmla="*/ 2061559 h 2976563"/>
                    <a:gd name="connsiteX654" fmla="*/ 0 w 3463925"/>
                    <a:gd name="connsiteY654" fmla="*/ 2044879 h 2976563"/>
                    <a:gd name="connsiteX655" fmla="*/ 0 w 3463925"/>
                    <a:gd name="connsiteY655" fmla="*/ 2022639 h 2976563"/>
                    <a:gd name="connsiteX656" fmla="*/ 2381 w 3463925"/>
                    <a:gd name="connsiteY656" fmla="*/ 1994045 h 2976563"/>
                    <a:gd name="connsiteX657" fmla="*/ 5555 w 3463925"/>
                    <a:gd name="connsiteY657" fmla="*/ 1959097 h 2976563"/>
                    <a:gd name="connsiteX658" fmla="*/ 10316 w 3463925"/>
                    <a:gd name="connsiteY658" fmla="*/ 1920178 h 2976563"/>
                    <a:gd name="connsiteX659" fmla="*/ 19839 w 3463925"/>
                    <a:gd name="connsiteY659" fmla="*/ 1875698 h 2976563"/>
                    <a:gd name="connsiteX660" fmla="*/ 24600 w 3463925"/>
                    <a:gd name="connsiteY660" fmla="*/ 1851076 h 2976563"/>
                    <a:gd name="connsiteX661" fmla="*/ 30948 w 3463925"/>
                    <a:gd name="connsiteY661" fmla="*/ 1826453 h 2976563"/>
                    <a:gd name="connsiteX662" fmla="*/ 38883 w 3463925"/>
                    <a:gd name="connsiteY662" fmla="*/ 1800242 h 2976563"/>
                    <a:gd name="connsiteX663" fmla="*/ 47612 w 3463925"/>
                    <a:gd name="connsiteY663" fmla="*/ 1773237 h 2976563"/>
                    <a:gd name="connsiteX664" fmla="*/ 56341 w 3463925"/>
                    <a:gd name="connsiteY664" fmla="*/ 1745437 h 2976563"/>
                    <a:gd name="connsiteX665" fmla="*/ 67451 w 3463925"/>
                    <a:gd name="connsiteY665" fmla="*/ 1716049 h 2976563"/>
                    <a:gd name="connsiteX666" fmla="*/ 80148 w 3463925"/>
                    <a:gd name="connsiteY666" fmla="*/ 1685867 h 2976563"/>
                    <a:gd name="connsiteX667" fmla="*/ 93638 w 3463925"/>
                    <a:gd name="connsiteY667" fmla="*/ 1655684 h 2976563"/>
                    <a:gd name="connsiteX668" fmla="*/ 107922 w 3463925"/>
                    <a:gd name="connsiteY668" fmla="*/ 1623913 h 2976563"/>
                    <a:gd name="connsiteX669" fmla="*/ 124586 w 3463925"/>
                    <a:gd name="connsiteY669" fmla="*/ 1590554 h 2976563"/>
                    <a:gd name="connsiteX670" fmla="*/ 141250 w 3463925"/>
                    <a:gd name="connsiteY670" fmla="*/ 1557989 h 2976563"/>
                    <a:gd name="connsiteX671" fmla="*/ 161089 w 3463925"/>
                    <a:gd name="connsiteY671" fmla="*/ 1523835 h 2976563"/>
                    <a:gd name="connsiteX672" fmla="*/ 182514 w 3463925"/>
                    <a:gd name="connsiteY672" fmla="*/ 1488887 h 2976563"/>
                    <a:gd name="connsiteX673" fmla="*/ 205527 w 3463925"/>
                    <a:gd name="connsiteY673" fmla="*/ 1453144 h 2976563"/>
                    <a:gd name="connsiteX674" fmla="*/ 230127 w 3463925"/>
                    <a:gd name="connsiteY674" fmla="*/ 1417402 h 2976563"/>
                    <a:gd name="connsiteX675" fmla="*/ 256314 w 3463925"/>
                    <a:gd name="connsiteY675" fmla="*/ 1381660 h 2976563"/>
                    <a:gd name="connsiteX676" fmla="*/ 276152 w 3463925"/>
                    <a:gd name="connsiteY676" fmla="*/ 1355449 h 2976563"/>
                    <a:gd name="connsiteX677" fmla="*/ 298371 w 3463925"/>
                    <a:gd name="connsiteY677" fmla="*/ 1326061 h 2976563"/>
                    <a:gd name="connsiteX678" fmla="*/ 330113 w 3463925"/>
                    <a:gd name="connsiteY678" fmla="*/ 1287141 h 2976563"/>
                    <a:gd name="connsiteX679" fmla="*/ 368996 w 3463925"/>
                    <a:gd name="connsiteY679" fmla="*/ 1239485 h 2976563"/>
                    <a:gd name="connsiteX680" fmla="*/ 416609 w 3463925"/>
                    <a:gd name="connsiteY680" fmla="*/ 1185474 h 2976563"/>
                    <a:gd name="connsiteX681" fmla="*/ 469776 w 3463925"/>
                    <a:gd name="connsiteY681" fmla="*/ 1126698 h 2976563"/>
                    <a:gd name="connsiteX682" fmla="*/ 498344 w 3463925"/>
                    <a:gd name="connsiteY682" fmla="*/ 1097309 h 2976563"/>
                    <a:gd name="connsiteX683" fmla="*/ 529292 w 3463925"/>
                    <a:gd name="connsiteY683" fmla="*/ 1065538 h 2976563"/>
                    <a:gd name="connsiteX684" fmla="*/ 561033 w 3463925"/>
                    <a:gd name="connsiteY684" fmla="*/ 1033768 h 2976563"/>
                    <a:gd name="connsiteX685" fmla="*/ 594362 w 3463925"/>
                    <a:gd name="connsiteY685" fmla="*/ 1001997 h 2976563"/>
                    <a:gd name="connsiteX686" fmla="*/ 628484 w 3463925"/>
                    <a:gd name="connsiteY686" fmla="*/ 968637 h 2976563"/>
                    <a:gd name="connsiteX687" fmla="*/ 664194 w 3463925"/>
                    <a:gd name="connsiteY687" fmla="*/ 936866 h 2976563"/>
                    <a:gd name="connsiteX688" fmla="*/ 702284 w 3463925"/>
                    <a:gd name="connsiteY688" fmla="*/ 905095 h 2976563"/>
                    <a:gd name="connsiteX689" fmla="*/ 740374 w 3463925"/>
                    <a:gd name="connsiteY689" fmla="*/ 873324 h 2976563"/>
                    <a:gd name="connsiteX690" fmla="*/ 779257 w 3463925"/>
                    <a:gd name="connsiteY690" fmla="*/ 842347 h 2976563"/>
                    <a:gd name="connsiteX691" fmla="*/ 820521 w 3463925"/>
                    <a:gd name="connsiteY691" fmla="*/ 812959 h 2976563"/>
                    <a:gd name="connsiteX692" fmla="*/ 860992 w 3463925"/>
                    <a:gd name="connsiteY692" fmla="*/ 784365 h 2976563"/>
                    <a:gd name="connsiteX693" fmla="*/ 903049 w 3463925"/>
                    <a:gd name="connsiteY693" fmla="*/ 755771 h 2976563"/>
                    <a:gd name="connsiteX694" fmla="*/ 946694 w 3463925"/>
                    <a:gd name="connsiteY694" fmla="*/ 729560 h 2976563"/>
                    <a:gd name="connsiteX695" fmla="*/ 989545 w 3463925"/>
                    <a:gd name="connsiteY695" fmla="*/ 704144 h 2976563"/>
                    <a:gd name="connsiteX696" fmla="*/ 1033190 w 3463925"/>
                    <a:gd name="connsiteY696" fmla="*/ 680315 h 2976563"/>
                    <a:gd name="connsiteX697" fmla="*/ 1078422 w 3463925"/>
                    <a:gd name="connsiteY697" fmla="*/ 660458 h 2976563"/>
                    <a:gd name="connsiteX698" fmla="*/ 1123654 w 3463925"/>
                    <a:gd name="connsiteY698" fmla="*/ 640602 h 2976563"/>
                    <a:gd name="connsiteX699" fmla="*/ 1169679 w 3463925"/>
                    <a:gd name="connsiteY699" fmla="*/ 623128 h 2976563"/>
                    <a:gd name="connsiteX700" fmla="*/ 1214911 w 3463925"/>
                    <a:gd name="connsiteY700" fmla="*/ 608831 h 2976563"/>
                    <a:gd name="connsiteX701" fmla="*/ 1256968 w 3463925"/>
                    <a:gd name="connsiteY701" fmla="*/ 597711 h 2976563"/>
                    <a:gd name="connsiteX702" fmla="*/ 1296646 w 3463925"/>
                    <a:gd name="connsiteY702" fmla="*/ 588179 h 2976563"/>
                    <a:gd name="connsiteX703" fmla="*/ 1334736 w 3463925"/>
                    <a:gd name="connsiteY703" fmla="*/ 581031 h 2976563"/>
                    <a:gd name="connsiteX704" fmla="*/ 1369651 w 3463925"/>
                    <a:gd name="connsiteY704" fmla="*/ 576265 h 2976563"/>
                    <a:gd name="connsiteX705" fmla="*/ 2426493 w 3463925"/>
                    <a:gd name="connsiteY705" fmla="*/ 463550 h 2976563"/>
                    <a:gd name="connsiteX706" fmla="*/ 2455068 w 3463925"/>
                    <a:gd name="connsiteY706" fmla="*/ 464346 h 2976563"/>
                    <a:gd name="connsiteX707" fmla="*/ 2484437 w 3463925"/>
                    <a:gd name="connsiteY707" fmla="*/ 465937 h 2976563"/>
                    <a:gd name="connsiteX708" fmla="*/ 2513806 w 3463925"/>
                    <a:gd name="connsiteY708" fmla="*/ 470709 h 2976563"/>
                    <a:gd name="connsiteX709" fmla="*/ 2540793 w 3463925"/>
                    <a:gd name="connsiteY709" fmla="*/ 474686 h 2976563"/>
                    <a:gd name="connsiteX710" fmla="*/ 2570162 w 3463925"/>
                    <a:gd name="connsiteY710" fmla="*/ 481845 h 2976563"/>
                    <a:gd name="connsiteX711" fmla="*/ 2596356 w 3463925"/>
                    <a:gd name="connsiteY711" fmla="*/ 489004 h 2976563"/>
                    <a:gd name="connsiteX712" fmla="*/ 2623343 w 3463925"/>
                    <a:gd name="connsiteY712" fmla="*/ 497754 h 2976563"/>
                    <a:gd name="connsiteX713" fmla="*/ 2649537 w 3463925"/>
                    <a:gd name="connsiteY713" fmla="*/ 508094 h 2976563"/>
                    <a:gd name="connsiteX714" fmla="*/ 2674144 w 3463925"/>
                    <a:gd name="connsiteY714" fmla="*/ 520026 h 2976563"/>
                    <a:gd name="connsiteX715" fmla="*/ 2700337 w 3463925"/>
                    <a:gd name="connsiteY715" fmla="*/ 532752 h 2976563"/>
                    <a:gd name="connsiteX716" fmla="*/ 2723356 w 3463925"/>
                    <a:gd name="connsiteY716" fmla="*/ 546275 h 2976563"/>
                    <a:gd name="connsiteX717" fmla="*/ 2747169 w 3463925"/>
                    <a:gd name="connsiteY717" fmla="*/ 562183 h 2976563"/>
                    <a:gd name="connsiteX718" fmla="*/ 2769394 w 3463925"/>
                    <a:gd name="connsiteY718" fmla="*/ 578092 h 2976563"/>
                    <a:gd name="connsiteX719" fmla="*/ 2791619 w 3463925"/>
                    <a:gd name="connsiteY719" fmla="*/ 594796 h 2976563"/>
                    <a:gd name="connsiteX720" fmla="*/ 2811462 w 3463925"/>
                    <a:gd name="connsiteY720" fmla="*/ 613091 h 2976563"/>
                    <a:gd name="connsiteX721" fmla="*/ 2832100 w 3463925"/>
                    <a:gd name="connsiteY721" fmla="*/ 631386 h 2976563"/>
                    <a:gd name="connsiteX722" fmla="*/ 2851150 w 3463925"/>
                    <a:gd name="connsiteY722" fmla="*/ 652067 h 2976563"/>
                    <a:gd name="connsiteX723" fmla="*/ 2869406 w 3463925"/>
                    <a:gd name="connsiteY723" fmla="*/ 672748 h 2976563"/>
                    <a:gd name="connsiteX724" fmla="*/ 2886869 w 3463925"/>
                    <a:gd name="connsiteY724" fmla="*/ 694224 h 2976563"/>
                    <a:gd name="connsiteX725" fmla="*/ 2901950 w 3463925"/>
                    <a:gd name="connsiteY725" fmla="*/ 717292 h 2976563"/>
                    <a:gd name="connsiteX726" fmla="*/ 2917825 w 3463925"/>
                    <a:gd name="connsiteY726" fmla="*/ 740359 h 2976563"/>
                    <a:gd name="connsiteX727" fmla="*/ 2932112 w 3463925"/>
                    <a:gd name="connsiteY727" fmla="*/ 765017 h 2976563"/>
                    <a:gd name="connsiteX728" fmla="*/ 2944019 w 3463925"/>
                    <a:gd name="connsiteY728" fmla="*/ 789676 h 2976563"/>
                    <a:gd name="connsiteX729" fmla="*/ 2955131 w 3463925"/>
                    <a:gd name="connsiteY729" fmla="*/ 815925 h 2976563"/>
                    <a:gd name="connsiteX730" fmla="*/ 2965450 w 3463925"/>
                    <a:gd name="connsiteY730" fmla="*/ 841379 h 2976563"/>
                    <a:gd name="connsiteX731" fmla="*/ 2974975 w 3463925"/>
                    <a:gd name="connsiteY731" fmla="*/ 867628 h 2976563"/>
                    <a:gd name="connsiteX732" fmla="*/ 2982912 w 3463925"/>
                    <a:gd name="connsiteY732" fmla="*/ 895468 h 2976563"/>
                    <a:gd name="connsiteX733" fmla="*/ 2989262 w 3463925"/>
                    <a:gd name="connsiteY733" fmla="*/ 923308 h 2976563"/>
                    <a:gd name="connsiteX734" fmla="*/ 2994025 w 3463925"/>
                    <a:gd name="connsiteY734" fmla="*/ 951148 h 2976563"/>
                    <a:gd name="connsiteX735" fmla="*/ 2997200 w 3463925"/>
                    <a:gd name="connsiteY735" fmla="*/ 979783 h 2976563"/>
                    <a:gd name="connsiteX736" fmla="*/ 3000375 w 3463925"/>
                    <a:gd name="connsiteY736" fmla="*/ 1010009 h 2976563"/>
                    <a:gd name="connsiteX737" fmla="*/ 3000375 w 3463925"/>
                    <a:gd name="connsiteY737" fmla="*/ 1039440 h 2976563"/>
                    <a:gd name="connsiteX738" fmla="*/ 2999581 w 3463925"/>
                    <a:gd name="connsiteY738" fmla="*/ 1066485 h 2976563"/>
                    <a:gd name="connsiteX739" fmla="*/ 2997200 w 3463925"/>
                    <a:gd name="connsiteY739" fmla="*/ 1092734 h 2976563"/>
                    <a:gd name="connsiteX740" fmla="*/ 2998788 w 3463925"/>
                    <a:gd name="connsiteY740" fmla="*/ 1097506 h 2976563"/>
                    <a:gd name="connsiteX741" fmla="*/ 2997200 w 3463925"/>
                    <a:gd name="connsiteY741" fmla="*/ 1099893 h 2976563"/>
                    <a:gd name="connsiteX742" fmla="*/ 2996406 w 3463925"/>
                    <a:gd name="connsiteY742" fmla="*/ 1103074 h 2976563"/>
                    <a:gd name="connsiteX743" fmla="*/ 2996406 w 3463925"/>
                    <a:gd name="connsiteY743" fmla="*/ 1112620 h 2976563"/>
                    <a:gd name="connsiteX744" fmla="*/ 2995612 w 3463925"/>
                    <a:gd name="connsiteY744" fmla="*/ 1112620 h 2976563"/>
                    <a:gd name="connsiteX745" fmla="*/ 2993231 w 3463925"/>
                    <a:gd name="connsiteY745" fmla="*/ 1123756 h 2976563"/>
                    <a:gd name="connsiteX746" fmla="*/ 2990056 w 3463925"/>
                    <a:gd name="connsiteY746" fmla="*/ 1134096 h 2976563"/>
                    <a:gd name="connsiteX747" fmla="*/ 2986088 w 3463925"/>
                    <a:gd name="connsiteY747" fmla="*/ 1144437 h 2976563"/>
                    <a:gd name="connsiteX748" fmla="*/ 2982119 w 3463925"/>
                    <a:gd name="connsiteY748" fmla="*/ 1153982 h 2976563"/>
                    <a:gd name="connsiteX749" fmla="*/ 2976562 w 3463925"/>
                    <a:gd name="connsiteY749" fmla="*/ 1162732 h 2976563"/>
                    <a:gd name="connsiteX750" fmla="*/ 2971006 w 3463925"/>
                    <a:gd name="connsiteY750" fmla="*/ 1171481 h 2976563"/>
                    <a:gd name="connsiteX751" fmla="*/ 2963862 w 3463925"/>
                    <a:gd name="connsiteY751" fmla="*/ 1179436 h 2976563"/>
                    <a:gd name="connsiteX752" fmla="*/ 2956719 w 3463925"/>
                    <a:gd name="connsiteY752" fmla="*/ 1186594 h 2976563"/>
                    <a:gd name="connsiteX753" fmla="*/ 2947987 w 3463925"/>
                    <a:gd name="connsiteY753" fmla="*/ 1193753 h 2976563"/>
                    <a:gd name="connsiteX754" fmla="*/ 2940050 w 3463925"/>
                    <a:gd name="connsiteY754" fmla="*/ 1198526 h 2976563"/>
                    <a:gd name="connsiteX755" fmla="*/ 2930525 w 3463925"/>
                    <a:gd name="connsiteY755" fmla="*/ 1204094 h 2976563"/>
                    <a:gd name="connsiteX756" fmla="*/ 2921794 w 3463925"/>
                    <a:gd name="connsiteY756" fmla="*/ 1208866 h 2976563"/>
                    <a:gd name="connsiteX757" fmla="*/ 2911475 w 3463925"/>
                    <a:gd name="connsiteY757" fmla="*/ 1212048 h 2976563"/>
                    <a:gd name="connsiteX758" fmla="*/ 2900362 w 3463925"/>
                    <a:gd name="connsiteY758" fmla="*/ 1214434 h 2976563"/>
                    <a:gd name="connsiteX759" fmla="*/ 2890044 w 3463925"/>
                    <a:gd name="connsiteY759" fmla="*/ 1216025 h 2976563"/>
                    <a:gd name="connsiteX760" fmla="*/ 2878137 w 3463925"/>
                    <a:gd name="connsiteY760" fmla="*/ 1216025 h 2976563"/>
                    <a:gd name="connsiteX761" fmla="*/ 2866231 w 3463925"/>
                    <a:gd name="connsiteY761" fmla="*/ 1216025 h 2976563"/>
                    <a:gd name="connsiteX762" fmla="*/ 2855119 w 3463925"/>
                    <a:gd name="connsiteY762" fmla="*/ 1214434 h 2976563"/>
                    <a:gd name="connsiteX763" fmla="*/ 2842419 w 3463925"/>
                    <a:gd name="connsiteY763" fmla="*/ 1211253 h 2976563"/>
                    <a:gd name="connsiteX764" fmla="*/ 2832100 w 3463925"/>
                    <a:gd name="connsiteY764" fmla="*/ 1207276 h 2976563"/>
                    <a:gd name="connsiteX765" fmla="*/ 2820987 w 3463925"/>
                    <a:gd name="connsiteY765" fmla="*/ 1201708 h 2976563"/>
                    <a:gd name="connsiteX766" fmla="*/ 2811462 w 3463925"/>
                    <a:gd name="connsiteY766" fmla="*/ 1196140 h 2976563"/>
                    <a:gd name="connsiteX767" fmla="*/ 2802731 w 3463925"/>
                    <a:gd name="connsiteY767" fmla="*/ 1189776 h 2976563"/>
                    <a:gd name="connsiteX768" fmla="*/ 2794000 w 3463925"/>
                    <a:gd name="connsiteY768" fmla="*/ 1181026 h 2976563"/>
                    <a:gd name="connsiteX769" fmla="*/ 2786062 w 3463925"/>
                    <a:gd name="connsiteY769" fmla="*/ 1173072 h 2976563"/>
                    <a:gd name="connsiteX770" fmla="*/ 2778919 w 3463925"/>
                    <a:gd name="connsiteY770" fmla="*/ 1164322 h 2976563"/>
                    <a:gd name="connsiteX771" fmla="*/ 2772569 w 3463925"/>
                    <a:gd name="connsiteY771" fmla="*/ 1153982 h 2976563"/>
                    <a:gd name="connsiteX772" fmla="*/ 2768600 w 3463925"/>
                    <a:gd name="connsiteY772" fmla="*/ 1143641 h 2976563"/>
                    <a:gd name="connsiteX773" fmla="*/ 2764631 w 3463925"/>
                    <a:gd name="connsiteY773" fmla="*/ 1131710 h 2976563"/>
                    <a:gd name="connsiteX774" fmla="*/ 2761456 w 3463925"/>
                    <a:gd name="connsiteY774" fmla="*/ 1120574 h 2976563"/>
                    <a:gd name="connsiteX775" fmla="*/ 2759869 w 3463925"/>
                    <a:gd name="connsiteY775" fmla="*/ 1109438 h 2976563"/>
                    <a:gd name="connsiteX776" fmla="*/ 2758281 w 3463925"/>
                    <a:gd name="connsiteY776" fmla="*/ 1097506 h 2976563"/>
                    <a:gd name="connsiteX777" fmla="*/ 2759869 w 3463925"/>
                    <a:gd name="connsiteY777" fmla="*/ 1092734 h 2976563"/>
                    <a:gd name="connsiteX778" fmla="*/ 2760662 w 3463925"/>
                    <a:gd name="connsiteY778" fmla="*/ 1090348 h 2976563"/>
                    <a:gd name="connsiteX779" fmla="*/ 2761456 w 3463925"/>
                    <a:gd name="connsiteY779" fmla="*/ 1082393 h 2976563"/>
                    <a:gd name="connsiteX780" fmla="*/ 2758281 w 3463925"/>
                    <a:gd name="connsiteY780" fmla="*/ 1082393 h 2976563"/>
                    <a:gd name="connsiteX781" fmla="*/ 2760662 w 3463925"/>
                    <a:gd name="connsiteY781" fmla="*/ 1060917 h 2976563"/>
                    <a:gd name="connsiteX782" fmla="*/ 2761456 w 3463925"/>
                    <a:gd name="connsiteY782" fmla="*/ 1039440 h 2976563"/>
                    <a:gd name="connsiteX783" fmla="*/ 2761456 w 3463925"/>
                    <a:gd name="connsiteY783" fmla="*/ 1021941 h 2976563"/>
                    <a:gd name="connsiteX784" fmla="*/ 2759869 w 3463925"/>
                    <a:gd name="connsiteY784" fmla="*/ 1004441 h 2976563"/>
                    <a:gd name="connsiteX785" fmla="*/ 2757487 w 3463925"/>
                    <a:gd name="connsiteY785" fmla="*/ 988533 h 2976563"/>
                    <a:gd name="connsiteX786" fmla="*/ 2754312 w 3463925"/>
                    <a:gd name="connsiteY786" fmla="*/ 971829 h 2976563"/>
                    <a:gd name="connsiteX787" fmla="*/ 2751137 w 3463925"/>
                    <a:gd name="connsiteY787" fmla="*/ 955125 h 2976563"/>
                    <a:gd name="connsiteX788" fmla="*/ 2746375 w 3463925"/>
                    <a:gd name="connsiteY788" fmla="*/ 939216 h 2976563"/>
                    <a:gd name="connsiteX789" fmla="*/ 2740819 w 3463925"/>
                    <a:gd name="connsiteY789" fmla="*/ 923308 h 2976563"/>
                    <a:gd name="connsiteX790" fmla="*/ 2735262 w 3463925"/>
                    <a:gd name="connsiteY790" fmla="*/ 908195 h 2976563"/>
                    <a:gd name="connsiteX791" fmla="*/ 2728912 w 3463925"/>
                    <a:gd name="connsiteY791" fmla="*/ 893877 h 2976563"/>
                    <a:gd name="connsiteX792" fmla="*/ 2720181 w 3463925"/>
                    <a:gd name="connsiteY792" fmla="*/ 879559 h 2976563"/>
                    <a:gd name="connsiteX793" fmla="*/ 2713037 w 3463925"/>
                    <a:gd name="connsiteY793" fmla="*/ 865241 h 2976563"/>
                    <a:gd name="connsiteX794" fmla="*/ 2704306 w 3463925"/>
                    <a:gd name="connsiteY794" fmla="*/ 851719 h 2976563"/>
                    <a:gd name="connsiteX795" fmla="*/ 2694781 w 3463925"/>
                    <a:gd name="connsiteY795" fmla="*/ 838197 h 2976563"/>
                    <a:gd name="connsiteX796" fmla="*/ 2684462 w 3463925"/>
                    <a:gd name="connsiteY796" fmla="*/ 826265 h 2976563"/>
                    <a:gd name="connsiteX797" fmla="*/ 2674144 w 3463925"/>
                    <a:gd name="connsiteY797" fmla="*/ 813539 h 2976563"/>
                    <a:gd name="connsiteX798" fmla="*/ 2663031 w 3463925"/>
                    <a:gd name="connsiteY798" fmla="*/ 801607 h 2976563"/>
                    <a:gd name="connsiteX799" fmla="*/ 2651918 w 3463925"/>
                    <a:gd name="connsiteY799" fmla="*/ 789676 h 2976563"/>
                    <a:gd name="connsiteX800" fmla="*/ 2639218 w 3463925"/>
                    <a:gd name="connsiteY800" fmla="*/ 779335 h 2976563"/>
                    <a:gd name="connsiteX801" fmla="*/ 2626518 w 3463925"/>
                    <a:gd name="connsiteY801" fmla="*/ 768995 h 2976563"/>
                    <a:gd name="connsiteX802" fmla="*/ 2613818 w 3463925"/>
                    <a:gd name="connsiteY802" fmla="*/ 760245 h 2976563"/>
                    <a:gd name="connsiteX803" fmla="*/ 2599531 w 3463925"/>
                    <a:gd name="connsiteY803" fmla="*/ 752291 h 2976563"/>
                    <a:gd name="connsiteX804" fmla="*/ 2586037 w 3463925"/>
                    <a:gd name="connsiteY804" fmla="*/ 743541 h 2976563"/>
                    <a:gd name="connsiteX805" fmla="*/ 2570956 w 3463925"/>
                    <a:gd name="connsiteY805" fmla="*/ 736382 h 2976563"/>
                    <a:gd name="connsiteX806" fmla="*/ 2556668 w 3463925"/>
                    <a:gd name="connsiteY806" fmla="*/ 729223 h 2976563"/>
                    <a:gd name="connsiteX807" fmla="*/ 2540793 w 3463925"/>
                    <a:gd name="connsiteY807" fmla="*/ 722860 h 2976563"/>
                    <a:gd name="connsiteX808" fmla="*/ 2525712 w 3463925"/>
                    <a:gd name="connsiteY808" fmla="*/ 718087 h 2976563"/>
                    <a:gd name="connsiteX809" fmla="*/ 2509043 w 3463925"/>
                    <a:gd name="connsiteY809" fmla="*/ 714110 h 2976563"/>
                    <a:gd name="connsiteX810" fmla="*/ 2493962 w 3463925"/>
                    <a:gd name="connsiteY810" fmla="*/ 710133 h 2976563"/>
                    <a:gd name="connsiteX811" fmla="*/ 2476500 w 3463925"/>
                    <a:gd name="connsiteY811" fmla="*/ 706951 h 2976563"/>
                    <a:gd name="connsiteX812" fmla="*/ 2459831 w 3463925"/>
                    <a:gd name="connsiteY812" fmla="*/ 704565 h 2976563"/>
                    <a:gd name="connsiteX813" fmla="*/ 2442368 w 3463925"/>
                    <a:gd name="connsiteY813" fmla="*/ 703770 h 2976563"/>
                    <a:gd name="connsiteX814" fmla="*/ 2426493 w 3463925"/>
                    <a:gd name="connsiteY814" fmla="*/ 702974 h 2976563"/>
                    <a:gd name="connsiteX815" fmla="*/ 2413793 w 3463925"/>
                    <a:gd name="connsiteY815" fmla="*/ 702974 h 2976563"/>
                    <a:gd name="connsiteX816" fmla="*/ 2401887 w 3463925"/>
                    <a:gd name="connsiteY816" fmla="*/ 700588 h 2976563"/>
                    <a:gd name="connsiteX817" fmla="*/ 2390775 w 3463925"/>
                    <a:gd name="connsiteY817" fmla="*/ 697406 h 2976563"/>
                    <a:gd name="connsiteX818" fmla="*/ 2378868 w 3463925"/>
                    <a:gd name="connsiteY818" fmla="*/ 693429 h 2976563"/>
                    <a:gd name="connsiteX819" fmla="*/ 2368550 w 3463925"/>
                    <a:gd name="connsiteY819" fmla="*/ 687861 h 2976563"/>
                    <a:gd name="connsiteX820" fmla="*/ 2359025 w 3463925"/>
                    <a:gd name="connsiteY820" fmla="*/ 682293 h 2976563"/>
                    <a:gd name="connsiteX821" fmla="*/ 2349500 w 3463925"/>
                    <a:gd name="connsiteY821" fmla="*/ 675930 h 2976563"/>
                    <a:gd name="connsiteX822" fmla="*/ 2341562 w 3463925"/>
                    <a:gd name="connsiteY822" fmla="*/ 667975 h 2976563"/>
                    <a:gd name="connsiteX823" fmla="*/ 2334418 w 3463925"/>
                    <a:gd name="connsiteY823" fmla="*/ 659226 h 2976563"/>
                    <a:gd name="connsiteX824" fmla="*/ 2326481 w 3463925"/>
                    <a:gd name="connsiteY824" fmla="*/ 650476 h 2976563"/>
                    <a:gd name="connsiteX825" fmla="*/ 2320925 w 3463925"/>
                    <a:gd name="connsiteY825" fmla="*/ 640135 h 2976563"/>
                    <a:gd name="connsiteX826" fmla="*/ 2315368 w 3463925"/>
                    <a:gd name="connsiteY826" fmla="*/ 629795 h 2976563"/>
                    <a:gd name="connsiteX827" fmla="*/ 2311400 w 3463925"/>
                    <a:gd name="connsiteY827" fmla="*/ 618659 h 2976563"/>
                    <a:gd name="connsiteX828" fmla="*/ 2308225 w 3463925"/>
                    <a:gd name="connsiteY828" fmla="*/ 606727 h 2976563"/>
                    <a:gd name="connsiteX829" fmla="*/ 2307431 w 3463925"/>
                    <a:gd name="connsiteY829" fmla="*/ 595591 h 2976563"/>
                    <a:gd name="connsiteX830" fmla="*/ 2306637 w 3463925"/>
                    <a:gd name="connsiteY830" fmla="*/ 583660 h 2976563"/>
                    <a:gd name="connsiteX831" fmla="*/ 2307431 w 3463925"/>
                    <a:gd name="connsiteY831" fmla="*/ 570933 h 2976563"/>
                    <a:gd name="connsiteX832" fmla="*/ 2308225 w 3463925"/>
                    <a:gd name="connsiteY832" fmla="*/ 559002 h 2976563"/>
                    <a:gd name="connsiteX833" fmla="*/ 2311400 w 3463925"/>
                    <a:gd name="connsiteY833" fmla="*/ 547070 h 2976563"/>
                    <a:gd name="connsiteX834" fmla="*/ 2315368 w 3463925"/>
                    <a:gd name="connsiteY834" fmla="*/ 535934 h 2976563"/>
                    <a:gd name="connsiteX835" fmla="*/ 2320925 w 3463925"/>
                    <a:gd name="connsiteY835" fmla="*/ 525594 h 2976563"/>
                    <a:gd name="connsiteX836" fmla="*/ 2326481 w 3463925"/>
                    <a:gd name="connsiteY836" fmla="*/ 515253 h 2976563"/>
                    <a:gd name="connsiteX837" fmla="*/ 2334418 w 3463925"/>
                    <a:gd name="connsiteY837" fmla="*/ 507299 h 2976563"/>
                    <a:gd name="connsiteX838" fmla="*/ 2341562 w 3463925"/>
                    <a:gd name="connsiteY838" fmla="*/ 497754 h 2976563"/>
                    <a:gd name="connsiteX839" fmla="*/ 2349500 w 3463925"/>
                    <a:gd name="connsiteY839" fmla="*/ 490595 h 2976563"/>
                    <a:gd name="connsiteX840" fmla="*/ 2359025 w 3463925"/>
                    <a:gd name="connsiteY840" fmla="*/ 483436 h 2976563"/>
                    <a:gd name="connsiteX841" fmla="*/ 2368550 w 3463925"/>
                    <a:gd name="connsiteY841" fmla="*/ 477868 h 2976563"/>
                    <a:gd name="connsiteX842" fmla="*/ 2378868 w 3463925"/>
                    <a:gd name="connsiteY842" fmla="*/ 472300 h 2976563"/>
                    <a:gd name="connsiteX843" fmla="*/ 2390775 w 3463925"/>
                    <a:gd name="connsiteY843" fmla="*/ 468323 h 2976563"/>
                    <a:gd name="connsiteX844" fmla="*/ 2401887 w 3463925"/>
                    <a:gd name="connsiteY844" fmla="*/ 465141 h 2976563"/>
                    <a:gd name="connsiteX845" fmla="*/ 2413793 w 3463925"/>
                    <a:gd name="connsiteY845" fmla="*/ 464346 h 2976563"/>
                    <a:gd name="connsiteX846" fmla="*/ 2426494 w 3463925"/>
                    <a:gd name="connsiteY846" fmla="*/ 0 h 2976563"/>
                    <a:gd name="connsiteX847" fmla="*/ 2452688 w 3463925"/>
                    <a:gd name="connsiteY847" fmla="*/ 794 h 2976563"/>
                    <a:gd name="connsiteX848" fmla="*/ 2479675 w 3463925"/>
                    <a:gd name="connsiteY848" fmla="*/ 1589 h 2976563"/>
                    <a:gd name="connsiteX849" fmla="*/ 2505075 w 3463925"/>
                    <a:gd name="connsiteY849" fmla="*/ 3177 h 2976563"/>
                    <a:gd name="connsiteX850" fmla="*/ 2532062 w 3463925"/>
                    <a:gd name="connsiteY850" fmla="*/ 5560 h 2976563"/>
                    <a:gd name="connsiteX851" fmla="*/ 2557462 w 3463925"/>
                    <a:gd name="connsiteY851" fmla="*/ 8737 h 2976563"/>
                    <a:gd name="connsiteX852" fmla="*/ 2584450 w 3463925"/>
                    <a:gd name="connsiteY852" fmla="*/ 11914 h 2976563"/>
                    <a:gd name="connsiteX853" fmla="*/ 2609850 w 3463925"/>
                    <a:gd name="connsiteY853" fmla="*/ 15885 h 2976563"/>
                    <a:gd name="connsiteX854" fmla="*/ 2634456 w 3463925"/>
                    <a:gd name="connsiteY854" fmla="*/ 21444 h 2976563"/>
                    <a:gd name="connsiteX855" fmla="*/ 2659856 w 3463925"/>
                    <a:gd name="connsiteY855" fmla="*/ 26210 h 2976563"/>
                    <a:gd name="connsiteX856" fmla="*/ 2684462 w 3463925"/>
                    <a:gd name="connsiteY856" fmla="*/ 32563 h 2976563"/>
                    <a:gd name="connsiteX857" fmla="*/ 2709069 w 3463925"/>
                    <a:gd name="connsiteY857" fmla="*/ 39711 h 2976563"/>
                    <a:gd name="connsiteX858" fmla="*/ 2733675 w 3463925"/>
                    <a:gd name="connsiteY858" fmla="*/ 46859 h 2976563"/>
                    <a:gd name="connsiteX859" fmla="*/ 2758281 w 3463925"/>
                    <a:gd name="connsiteY859" fmla="*/ 54802 h 2976563"/>
                    <a:gd name="connsiteX860" fmla="*/ 2782094 w 3463925"/>
                    <a:gd name="connsiteY860" fmla="*/ 63538 h 2976563"/>
                    <a:gd name="connsiteX861" fmla="*/ 2805906 w 3463925"/>
                    <a:gd name="connsiteY861" fmla="*/ 72274 h 2976563"/>
                    <a:gd name="connsiteX862" fmla="*/ 2828925 w 3463925"/>
                    <a:gd name="connsiteY862" fmla="*/ 81805 h 2976563"/>
                    <a:gd name="connsiteX863" fmla="*/ 2852738 w 3463925"/>
                    <a:gd name="connsiteY863" fmla="*/ 92130 h 2976563"/>
                    <a:gd name="connsiteX864" fmla="*/ 2875756 w 3463925"/>
                    <a:gd name="connsiteY864" fmla="*/ 102455 h 2976563"/>
                    <a:gd name="connsiteX865" fmla="*/ 2920206 w 3463925"/>
                    <a:gd name="connsiteY865" fmla="*/ 126281 h 2976563"/>
                    <a:gd name="connsiteX866" fmla="*/ 2963862 w 3463925"/>
                    <a:gd name="connsiteY866" fmla="*/ 150902 h 2976563"/>
                    <a:gd name="connsiteX867" fmla="*/ 3005931 w 3463925"/>
                    <a:gd name="connsiteY867" fmla="*/ 177906 h 2976563"/>
                    <a:gd name="connsiteX868" fmla="*/ 3046412 w 3463925"/>
                    <a:gd name="connsiteY868" fmla="*/ 207292 h 2976563"/>
                    <a:gd name="connsiteX869" fmla="*/ 3085306 w 3463925"/>
                    <a:gd name="connsiteY869" fmla="*/ 237473 h 2976563"/>
                    <a:gd name="connsiteX870" fmla="*/ 3123406 w 3463925"/>
                    <a:gd name="connsiteY870" fmla="*/ 270830 h 2976563"/>
                    <a:gd name="connsiteX871" fmla="*/ 3159125 w 3463925"/>
                    <a:gd name="connsiteY871" fmla="*/ 304187 h 2976563"/>
                    <a:gd name="connsiteX872" fmla="*/ 3194050 w 3463925"/>
                    <a:gd name="connsiteY872" fmla="*/ 340721 h 2976563"/>
                    <a:gd name="connsiteX873" fmla="*/ 3225800 w 3463925"/>
                    <a:gd name="connsiteY873" fmla="*/ 378050 h 2976563"/>
                    <a:gd name="connsiteX874" fmla="*/ 3257550 w 3463925"/>
                    <a:gd name="connsiteY874" fmla="*/ 416967 h 2976563"/>
                    <a:gd name="connsiteX875" fmla="*/ 3286919 w 3463925"/>
                    <a:gd name="connsiteY875" fmla="*/ 458266 h 2976563"/>
                    <a:gd name="connsiteX876" fmla="*/ 3313112 w 3463925"/>
                    <a:gd name="connsiteY876" fmla="*/ 500360 h 2976563"/>
                    <a:gd name="connsiteX877" fmla="*/ 3338512 w 3463925"/>
                    <a:gd name="connsiteY877" fmla="*/ 544836 h 2976563"/>
                    <a:gd name="connsiteX878" fmla="*/ 3361531 w 3463925"/>
                    <a:gd name="connsiteY878" fmla="*/ 588518 h 2976563"/>
                    <a:gd name="connsiteX879" fmla="*/ 3371850 w 3463925"/>
                    <a:gd name="connsiteY879" fmla="*/ 612345 h 2976563"/>
                    <a:gd name="connsiteX880" fmla="*/ 3382169 w 3463925"/>
                    <a:gd name="connsiteY880" fmla="*/ 634583 h 2976563"/>
                    <a:gd name="connsiteX881" fmla="*/ 3392488 w 3463925"/>
                    <a:gd name="connsiteY881" fmla="*/ 658410 h 2976563"/>
                    <a:gd name="connsiteX882" fmla="*/ 3400425 w 3463925"/>
                    <a:gd name="connsiteY882" fmla="*/ 682237 h 2976563"/>
                    <a:gd name="connsiteX883" fmla="*/ 3409950 w 3463925"/>
                    <a:gd name="connsiteY883" fmla="*/ 705269 h 2976563"/>
                    <a:gd name="connsiteX884" fmla="*/ 3417094 w 3463925"/>
                    <a:gd name="connsiteY884" fmla="*/ 729890 h 2976563"/>
                    <a:gd name="connsiteX885" fmla="*/ 3424238 w 3463925"/>
                    <a:gd name="connsiteY885" fmla="*/ 754511 h 2976563"/>
                    <a:gd name="connsiteX886" fmla="*/ 3431381 w 3463925"/>
                    <a:gd name="connsiteY886" fmla="*/ 779132 h 2976563"/>
                    <a:gd name="connsiteX887" fmla="*/ 3436938 w 3463925"/>
                    <a:gd name="connsiteY887" fmla="*/ 803753 h 2976563"/>
                    <a:gd name="connsiteX888" fmla="*/ 3442494 w 3463925"/>
                    <a:gd name="connsiteY888" fmla="*/ 829962 h 2976563"/>
                    <a:gd name="connsiteX889" fmla="*/ 3447256 w 3463925"/>
                    <a:gd name="connsiteY889" fmla="*/ 855377 h 2976563"/>
                    <a:gd name="connsiteX890" fmla="*/ 3451225 w 3463925"/>
                    <a:gd name="connsiteY890" fmla="*/ 880792 h 2976563"/>
                    <a:gd name="connsiteX891" fmla="*/ 3455988 w 3463925"/>
                    <a:gd name="connsiteY891" fmla="*/ 907001 h 2976563"/>
                    <a:gd name="connsiteX892" fmla="*/ 3459162 w 3463925"/>
                    <a:gd name="connsiteY892" fmla="*/ 932416 h 2976563"/>
                    <a:gd name="connsiteX893" fmla="*/ 3460750 w 3463925"/>
                    <a:gd name="connsiteY893" fmla="*/ 958626 h 2976563"/>
                    <a:gd name="connsiteX894" fmla="*/ 3463131 w 3463925"/>
                    <a:gd name="connsiteY894" fmla="*/ 985629 h 2976563"/>
                    <a:gd name="connsiteX895" fmla="*/ 3463925 w 3463925"/>
                    <a:gd name="connsiteY895" fmla="*/ 1012633 h 2976563"/>
                    <a:gd name="connsiteX896" fmla="*/ 3463925 w 3463925"/>
                    <a:gd name="connsiteY896" fmla="*/ 1038842 h 2976563"/>
                    <a:gd name="connsiteX897" fmla="*/ 3463131 w 3463925"/>
                    <a:gd name="connsiteY897" fmla="*/ 1077759 h 2976563"/>
                    <a:gd name="connsiteX898" fmla="*/ 3460750 w 3463925"/>
                    <a:gd name="connsiteY898" fmla="*/ 1116676 h 2976563"/>
                    <a:gd name="connsiteX899" fmla="*/ 3456781 w 3463925"/>
                    <a:gd name="connsiteY899" fmla="*/ 1155593 h 2976563"/>
                    <a:gd name="connsiteX900" fmla="*/ 3451225 w 3463925"/>
                    <a:gd name="connsiteY900" fmla="*/ 1193715 h 2976563"/>
                    <a:gd name="connsiteX901" fmla="*/ 3449638 w 3463925"/>
                    <a:gd name="connsiteY901" fmla="*/ 1211188 h 2976563"/>
                    <a:gd name="connsiteX902" fmla="*/ 3446462 w 3463925"/>
                    <a:gd name="connsiteY902" fmla="*/ 1227867 h 2976563"/>
                    <a:gd name="connsiteX903" fmla="*/ 3446462 w 3463925"/>
                    <a:gd name="connsiteY903" fmla="*/ 1228661 h 2976563"/>
                    <a:gd name="connsiteX904" fmla="*/ 3442494 w 3463925"/>
                    <a:gd name="connsiteY904" fmla="*/ 1239780 h 2976563"/>
                    <a:gd name="connsiteX905" fmla="*/ 3438525 w 3463925"/>
                    <a:gd name="connsiteY905" fmla="*/ 1251693 h 2976563"/>
                    <a:gd name="connsiteX906" fmla="*/ 3432969 w 3463925"/>
                    <a:gd name="connsiteY906" fmla="*/ 1262018 h 2976563"/>
                    <a:gd name="connsiteX907" fmla="*/ 3426619 w 3463925"/>
                    <a:gd name="connsiteY907" fmla="*/ 1271549 h 2976563"/>
                    <a:gd name="connsiteX908" fmla="*/ 3421062 w 3463925"/>
                    <a:gd name="connsiteY908" fmla="*/ 1281080 h 2976563"/>
                    <a:gd name="connsiteX909" fmla="*/ 3413919 w 3463925"/>
                    <a:gd name="connsiteY909" fmla="*/ 1289022 h 2976563"/>
                    <a:gd name="connsiteX910" fmla="*/ 3405188 w 3463925"/>
                    <a:gd name="connsiteY910" fmla="*/ 1298553 h 2976563"/>
                    <a:gd name="connsiteX911" fmla="*/ 3396456 w 3463925"/>
                    <a:gd name="connsiteY911" fmla="*/ 1305701 h 2976563"/>
                    <a:gd name="connsiteX912" fmla="*/ 3386931 w 3463925"/>
                    <a:gd name="connsiteY912" fmla="*/ 1312849 h 2976563"/>
                    <a:gd name="connsiteX913" fmla="*/ 3376612 w 3463925"/>
                    <a:gd name="connsiteY913" fmla="*/ 1318408 h 2976563"/>
                    <a:gd name="connsiteX914" fmla="*/ 3366294 w 3463925"/>
                    <a:gd name="connsiteY914" fmla="*/ 1323968 h 2976563"/>
                    <a:gd name="connsiteX915" fmla="*/ 3355181 w 3463925"/>
                    <a:gd name="connsiteY915" fmla="*/ 1327939 h 2976563"/>
                    <a:gd name="connsiteX916" fmla="*/ 3344069 w 3463925"/>
                    <a:gd name="connsiteY916" fmla="*/ 1331116 h 2976563"/>
                    <a:gd name="connsiteX917" fmla="*/ 3332956 w 3463925"/>
                    <a:gd name="connsiteY917" fmla="*/ 1334293 h 2976563"/>
                    <a:gd name="connsiteX918" fmla="*/ 3320256 w 3463925"/>
                    <a:gd name="connsiteY918" fmla="*/ 1335881 h 2976563"/>
                    <a:gd name="connsiteX919" fmla="*/ 3308350 w 3463925"/>
                    <a:gd name="connsiteY919" fmla="*/ 1336675 h 2976563"/>
                    <a:gd name="connsiteX920" fmla="*/ 3292475 w 3463925"/>
                    <a:gd name="connsiteY920" fmla="*/ 1335881 h 2976563"/>
                    <a:gd name="connsiteX921" fmla="*/ 3278981 w 3463925"/>
                    <a:gd name="connsiteY921" fmla="*/ 1333498 h 2976563"/>
                    <a:gd name="connsiteX922" fmla="*/ 3264694 w 3463925"/>
                    <a:gd name="connsiteY922" fmla="*/ 1330321 h 2976563"/>
                    <a:gd name="connsiteX923" fmla="*/ 3251994 w 3463925"/>
                    <a:gd name="connsiteY923" fmla="*/ 1325556 h 2976563"/>
                    <a:gd name="connsiteX924" fmla="*/ 3239294 w 3463925"/>
                    <a:gd name="connsiteY924" fmla="*/ 1319202 h 2976563"/>
                    <a:gd name="connsiteX925" fmla="*/ 3228181 w 3463925"/>
                    <a:gd name="connsiteY925" fmla="*/ 1312054 h 2976563"/>
                    <a:gd name="connsiteX926" fmla="*/ 3217069 w 3463925"/>
                    <a:gd name="connsiteY926" fmla="*/ 1303318 h 2976563"/>
                    <a:gd name="connsiteX927" fmla="*/ 3206750 w 3463925"/>
                    <a:gd name="connsiteY927" fmla="*/ 1294581 h 2976563"/>
                    <a:gd name="connsiteX928" fmla="*/ 3197225 w 3463925"/>
                    <a:gd name="connsiteY928" fmla="*/ 1284257 h 2976563"/>
                    <a:gd name="connsiteX929" fmla="*/ 3189288 w 3463925"/>
                    <a:gd name="connsiteY929" fmla="*/ 1273137 h 2976563"/>
                    <a:gd name="connsiteX930" fmla="*/ 3182144 w 3463925"/>
                    <a:gd name="connsiteY930" fmla="*/ 1262018 h 2976563"/>
                    <a:gd name="connsiteX931" fmla="*/ 3175794 w 3463925"/>
                    <a:gd name="connsiteY931" fmla="*/ 1248517 h 2976563"/>
                    <a:gd name="connsiteX932" fmla="*/ 3171031 w 3463925"/>
                    <a:gd name="connsiteY932" fmla="*/ 1235809 h 2976563"/>
                    <a:gd name="connsiteX933" fmla="*/ 3167856 w 3463925"/>
                    <a:gd name="connsiteY933" fmla="*/ 1221513 h 2976563"/>
                    <a:gd name="connsiteX934" fmla="*/ 3165475 w 3463925"/>
                    <a:gd name="connsiteY934" fmla="*/ 1207217 h 2976563"/>
                    <a:gd name="connsiteX935" fmla="*/ 3164681 w 3463925"/>
                    <a:gd name="connsiteY935" fmla="*/ 1192921 h 2976563"/>
                    <a:gd name="connsiteX936" fmla="*/ 3164681 w 3463925"/>
                    <a:gd name="connsiteY936" fmla="*/ 1184979 h 2976563"/>
                    <a:gd name="connsiteX937" fmla="*/ 3165475 w 3463925"/>
                    <a:gd name="connsiteY937" fmla="*/ 1176242 h 2976563"/>
                    <a:gd name="connsiteX938" fmla="*/ 3164681 w 3463925"/>
                    <a:gd name="connsiteY938" fmla="*/ 1176242 h 2976563"/>
                    <a:gd name="connsiteX939" fmla="*/ 3169444 w 3463925"/>
                    <a:gd name="connsiteY939" fmla="*/ 1142885 h 2976563"/>
                    <a:gd name="connsiteX940" fmla="*/ 3173412 w 3463925"/>
                    <a:gd name="connsiteY940" fmla="*/ 1107939 h 2976563"/>
                    <a:gd name="connsiteX941" fmla="*/ 3175794 w 3463925"/>
                    <a:gd name="connsiteY941" fmla="*/ 1072994 h 2976563"/>
                    <a:gd name="connsiteX942" fmla="*/ 3176588 w 3463925"/>
                    <a:gd name="connsiteY942" fmla="*/ 1038842 h 2976563"/>
                    <a:gd name="connsiteX943" fmla="*/ 3175794 w 3463925"/>
                    <a:gd name="connsiteY943" fmla="*/ 999925 h 2976563"/>
                    <a:gd name="connsiteX944" fmla="*/ 3172619 w 3463925"/>
                    <a:gd name="connsiteY944" fmla="*/ 961803 h 2976563"/>
                    <a:gd name="connsiteX945" fmla="*/ 3168650 w 3463925"/>
                    <a:gd name="connsiteY945" fmla="*/ 924474 h 2976563"/>
                    <a:gd name="connsiteX946" fmla="*/ 3161506 w 3463925"/>
                    <a:gd name="connsiteY946" fmla="*/ 887146 h 2976563"/>
                    <a:gd name="connsiteX947" fmla="*/ 3153569 w 3463925"/>
                    <a:gd name="connsiteY947" fmla="*/ 851406 h 2976563"/>
                    <a:gd name="connsiteX948" fmla="*/ 3143250 w 3463925"/>
                    <a:gd name="connsiteY948" fmla="*/ 815666 h 2976563"/>
                    <a:gd name="connsiteX949" fmla="*/ 3130550 w 3463925"/>
                    <a:gd name="connsiteY949" fmla="*/ 780720 h 2976563"/>
                    <a:gd name="connsiteX950" fmla="*/ 3117056 w 3463925"/>
                    <a:gd name="connsiteY950" fmla="*/ 746569 h 2976563"/>
                    <a:gd name="connsiteX951" fmla="*/ 3102769 w 3463925"/>
                    <a:gd name="connsiteY951" fmla="*/ 712417 h 2976563"/>
                    <a:gd name="connsiteX952" fmla="*/ 3085306 w 3463925"/>
                    <a:gd name="connsiteY952" fmla="*/ 680648 h 2976563"/>
                    <a:gd name="connsiteX953" fmla="*/ 3067844 w 3463925"/>
                    <a:gd name="connsiteY953" fmla="*/ 648879 h 2976563"/>
                    <a:gd name="connsiteX954" fmla="*/ 3048794 w 3463925"/>
                    <a:gd name="connsiteY954" fmla="*/ 619493 h 2976563"/>
                    <a:gd name="connsiteX955" fmla="*/ 3027362 w 3463925"/>
                    <a:gd name="connsiteY955" fmla="*/ 589313 h 2976563"/>
                    <a:gd name="connsiteX956" fmla="*/ 3005931 w 3463925"/>
                    <a:gd name="connsiteY956" fmla="*/ 560721 h 2976563"/>
                    <a:gd name="connsiteX957" fmla="*/ 2982119 w 3463925"/>
                    <a:gd name="connsiteY957" fmla="*/ 534511 h 2976563"/>
                    <a:gd name="connsiteX958" fmla="*/ 2956719 w 3463925"/>
                    <a:gd name="connsiteY958" fmla="*/ 507508 h 2976563"/>
                    <a:gd name="connsiteX959" fmla="*/ 2930525 w 3463925"/>
                    <a:gd name="connsiteY959" fmla="*/ 482887 h 2976563"/>
                    <a:gd name="connsiteX960" fmla="*/ 2902744 w 3463925"/>
                    <a:gd name="connsiteY960" fmla="*/ 459060 h 2976563"/>
                    <a:gd name="connsiteX961" fmla="*/ 2875756 w 3463925"/>
                    <a:gd name="connsiteY961" fmla="*/ 436822 h 2976563"/>
                    <a:gd name="connsiteX962" fmla="*/ 2845594 w 3463925"/>
                    <a:gd name="connsiteY962" fmla="*/ 416172 h 2976563"/>
                    <a:gd name="connsiteX963" fmla="*/ 2814638 w 3463925"/>
                    <a:gd name="connsiteY963" fmla="*/ 395523 h 2976563"/>
                    <a:gd name="connsiteX964" fmla="*/ 2782888 w 3463925"/>
                    <a:gd name="connsiteY964" fmla="*/ 378050 h 2976563"/>
                    <a:gd name="connsiteX965" fmla="*/ 2751138 w 3463925"/>
                    <a:gd name="connsiteY965" fmla="*/ 362165 h 2976563"/>
                    <a:gd name="connsiteX966" fmla="*/ 2717800 w 3463925"/>
                    <a:gd name="connsiteY966" fmla="*/ 346281 h 2976563"/>
                    <a:gd name="connsiteX967" fmla="*/ 2683669 w 3463925"/>
                    <a:gd name="connsiteY967" fmla="*/ 332779 h 2976563"/>
                    <a:gd name="connsiteX968" fmla="*/ 2648744 w 3463925"/>
                    <a:gd name="connsiteY968" fmla="*/ 320866 h 2976563"/>
                    <a:gd name="connsiteX969" fmla="*/ 2613025 w 3463925"/>
                    <a:gd name="connsiteY969" fmla="*/ 310541 h 2976563"/>
                    <a:gd name="connsiteX970" fmla="*/ 2577306 w 3463925"/>
                    <a:gd name="connsiteY970" fmla="*/ 302599 h 2976563"/>
                    <a:gd name="connsiteX971" fmla="*/ 2540000 w 3463925"/>
                    <a:gd name="connsiteY971" fmla="*/ 296245 h 2976563"/>
                    <a:gd name="connsiteX972" fmla="*/ 2501900 w 3463925"/>
                    <a:gd name="connsiteY972" fmla="*/ 291480 h 2976563"/>
                    <a:gd name="connsiteX973" fmla="*/ 2464594 w 3463925"/>
                    <a:gd name="connsiteY973" fmla="*/ 288303 h 2976563"/>
                    <a:gd name="connsiteX974" fmla="*/ 2426494 w 3463925"/>
                    <a:gd name="connsiteY974" fmla="*/ 286714 h 2976563"/>
                    <a:gd name="connsiteX975" fmla="*/ 2410619 w 3463925"/>
                    <a:gd name="connsiteY975" fmla="*/ 286714 h 2976563"/>
                    <a:gd name="connsiteX976" fmla="*/ 2396331 w 3463925"/>
                    <a:gd name="connsiteY976" fmla="*/ 283537 h 2976563"/>
                    <a:gd name="connsiteX977" fmla="*/ 2383631 w 3463925"/>
                    <a:gd name="connsiteY977" fmla="*/ 281155 h 2976563"/>
                    <a:gd name="connsiteX978" fmla="*/ 2370138 w 3463925"/>
                    <a:gd name="connsiteY978" fmla="*/ 275595 h 2976563"/>
                    <a:gd name="connsiteX979" fmla="*/ 2357438 w 3463925"/>
                    <a:gd name="connsiteY979" fmla="*/ 269241 h 2976563"/>
                    <a:gd name="connsiteX980" fmla="*/ 2345531 w 3463925"/>
                    <a:gd name="connsiteY980" fmla="*/ 262093 h 2976563"/>
                    <a:gd name="connsiteX981" fmla="*/ 2335212 w 3463925"/>
                    <a:gd name="connsiteY981" fmla="*/ 254151 h 2976563"/>
                    <a:gd name="connsiteX982" fmla="*/ 2324894 w 3463925"/>
                    <a:gd name="connsiteY982" fmla="*/ 244621 h 2976563"/>
                    <a:gd name="connsiteX983" fmla="*/ 2315369 w 3463925"/>
                    <a:gd name="connsiteY983" fmla="*/ 234296 h 2976563"/>
                    <a:gd name="connsiteX984" fmla="*/ 2307431 w 3463925"/>
                    <a:gd name="connsiteY984" fmla="*/ 224765 h 2976563"/>
                    <a:gd name="connsiteX985" fmla="*/ 2300288 w 3463925"/>
                    <a:gd name="connsiteY985" fmla="*/ 212057 h 2976563"/>
                    <a:gd name="connsiteX986" fmla="*/ 2293938 w 3463925"/>
                    <a:gd name="connsiteY986" fmla="*/ 200144 h 2976563"/>
                    <a:gd name="connsiteX987" fmla="*/ 2289175 w 3463925"/>
                    <a:gd name="connsiteY987" fmla="*/ 186642 h 2976563"/>
                    <a:gd name="connsiteX988" fmla="*/ 2286000 w 3463925"/>
                    <a:gd name="connsiteY988" fmla="*/ 173141 h 2976563"/>
                    <a:gd name="connsiteX989" fmla="*/ 2282825 w 3463925"/>
                    <a:gd name="connsiteY989" fmla="*/ 158845 h 2976563"/>
                    <a:gd name="connsiteX990" fmla="*/ 2282825 w 3463925"/>
                    <a:gd name="connsiteY990" fmla="*/ 143754 h 2976563"/>
                    <a:gd name="connsiteX991" fmla="*/ 2282825 w 3463925"/>
                    <a:gd name="connsiteY991" fmla="*/ 128664 h 2976563"/>
                    <a:gd name="connsiteX992" fmla="*/ 2286000 w 3463925"/>
                    <a:gd name="connsiteY992" fmla="*/ 114368 h 2976563"/>
                    <a:gd name="connsiteX993" fmla="*/ 2289175 w 3463925"/>
                    <a:gd name="connsiteY993" fmla="*/ 101661 h 2976563"/>
                    <a:gd name="connsiteX994" fmla="*/ 2293938 w 3463925"/>
                    <a:gd name="connsiteY994" fmla="*/ 88159 h 2976563"/>
                    <a:gd name="connsiteX995" fmla="*/ 2300288 w 3463925"/>
                    <a:gd name="connsiteY995" fmla="*/ 75451 h 2976563"/>
                    <a:gd name="connsiteX996" fmla="*/ 2307431 w 3463925"/>
                    <a:gd name="connsiteY996" fmla="*/ 63538 h 2976563"/>
                    <a:gd name="connsiteX997" fmla="*/ 2315369 w 3463925"/>
                    <a:gd name="connsiteY997" fmla="*/ 52419 h 2976563"/>
                    <a:gd name="connsiteX998" fmla="*/ 2324894 w 3463925"/>
                    <a:gd name="connsiteY998" fmla="*/ 42094 h 2976563"/>
                    <a:gd name="connsiteX999" fmla="*/ 2335212 w 3463925"/>
                    <a:gd name="connsiteY999" fmla="*/ 32563 h 2976563"/>
                    <a:gd name="connsiteX1000" fmla="*/ 2345531 w 3463925"/>
                    <a:gd name="connsiteY1000" fmla="*/ 24621 h 2976563"/>
                    <a:gd name="connsiteX1001" fmla="*/ 2357438 w 3463925"/>
                    <a:gd name="connsiteY1001" fmla="*/ 17473 h 2976563"/>
                    <a:gd name="connsiteX1002" fmla="*/ 2370138 w 3463925"/>
                    <a:gd name="connsiteY1002" fmla="*/ 11119 h 2976563"/>
                    <a:gd name="connsiteX1003" fmla="*/ 2383631 w 3463925"/>
                    <a:gd name="connsiteY1003" fmla="*/ 7148 h 2976563"/>
                    <a:gd name="connsiteX1004" fmla="*/ 2396331 w 3463925"/>
                    <a:gd name="connsiteY1004" fmla="*/ 3177 h 2976563"/>
                    <a:gd name="connsiteX1005" fmla="*/ 2410619 w 3463925"/>
                    <a:gd name="connsiteY1005" fmla="*/ 794 h 297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Lst>
                  <a:rect l="l" t="t" r="r" b="b"/>
                  <a:pathLst>
                    <a:path w="3463925" h="2976563">
                      <a:moveTo>
                        <a:pt x="1131888" y="2093913"/>
                      </a:moveTo>
                      <a:lnTo>
                        <a:pt x="1109662" y="2094703"/>
                      </a:lnTo>
                      <a:lnTo>
                        <a:pt x="1089025" y="2097863"/>
                      </a:lnTo>
                      <a:lnTo>
                        <a:pt x="1070769" y="2103394"/>
                      </a:lnTo>
                      <a:lnTo>
                        <a:pt x="1052512" y="2109714"/>
                      </a:lnTo>
                      <a:lnTo>
                        <a:pt x="1035050" y="2117614"/>
                      </a:lnTo>
                      <a:lnTo>
                        <a:pt x="1018381" y="2127885"/>
                      </a:lnTo>
                      <a:lnTo>
                        <a:pt x="1003300" y="2138155"/>
                      </a:lnTo>
                      <a:lnTo>
                        <a:pt x="988219" y="2150006"/>
                      </a:lnTo>
                      <a:lnTo>
                        <a:pt x="976312" y="2163437"/>
                      </a:lnTo>
                      <a:lnTo>
                        <a:pt x="963612" y="2177657"/>
                      </a:lnTo>
                      <a:lnTo>
                        <a:pt x="954088" y="2191878"/>
                      </a:lnTo>
                      <a:lnTo>
                        <a:pt x="944562" y="2207679"/>
                      </a:lnTo>
                      <a:lnTo>
                        <a:pt x="937419" y="2223480"/>
                      </a:lnTo>
                      <a:lnTo>
                        <a:pt x="931069" y="2240071"/>
                      </a:lnTo>
                      <a:lnTo>
                        <a:pt x="927100" y="2256662"/>
                      </a:lnTo>
                      <a:lnTo>
                        <a:pt x="923925" y="2273253"/>
                      </a:lnTo>
                      <a:lnTo>
                        <a:pt x="923925" y="2289843"/>
                      </a:lnTo>
                      <a:lnTo>
                        <a:pt x="924719" y="2306434"/>
                      </a:lnTo>
                      <a:lnTo>
                        <a:pt x="927100" y="2322235"/>
                      </a:lnTo>
                      <a:lnTo>
                        <a:pt x="931862" y="2338036"/>
                      </a:lnTo>
                      <a:lnTo>
                        <a:pt x="938212" y="2352257"/>
                      </a:lnTo>
                      <a:lnTo>
                        <a:pt x="946944" y="2365687"/>
                      </a:lnTo>
                      <a:lnTo>
                        <a:pt x="956469" y="2377538"/>
                      </a:lnTo>
                      <a:lnTo>
                        <a:pt x="968375" y="2388599"/>
                      </a:lnTo>
                      <a:lnTo>
                        <a:pt x="980281" y="2398079"/>
                      </a:lnTo>
                      <a:lnTo>
                        <a:pt x="994569" y="2407560"/>
                      </a:lnTo>
                      <a:lnTo>
                        <a:pt x="1008856" y="2414670"/>
                      </a:lnTo>
                      <a:lnTo>
                        <a:pt x="1025525" y="2421780"/>
                      </a:lnTo>
                      <a:lnTo>
                        <a:pt x="1042988" y="2425731"/>
                      </a:lnTo>
                      <a:lnTo>
                        <a:pt x="1060450" y="2429681"/>
                      </a:lnTo>
                      <a:lnTo>
                        <a:pt x="1079500" y="2430471"/>
                      </a:lnTo>
                      <a:lnTo>
                        <a:pt x="1099344" y="2432051"/>
                      </a:lnTo>
                      <a:lnTo>
                        <a:pt x="1119188" y="2429681"/>
                      </a:lnTo>
                      <a:lnTo>
                        <a:pt x="1139031" y="2426521"/>
                      </a:lnTo>
                      <a:lnTo>
                        <a:pt x="1158875" y="2421780"/>
                      </a:lnTo>
                      <a:lnTo>
                        <a:pt x="1177131" y="2415460"/>
                      </a:lnTo>
                      <a:lnTo>
                        <a:pt x="1194594" y="2408350"/>
                      </a:lnTo>
                      <a:lnTo>
                        <a:pt x="1212056" y="2398869"/>
                      </a:lnTo>
                      <a:lnTo>
                        <a:pt x="1228725" y="2390179"/>
                      </a:lnTo>
                      <a:lnTo>
                        <a:pt x="1243806" y="2379118"/>
                      </a:lnTo>
                      <a:lnTo>
                        <a:pt x="1257300" y="2366478"/>
                      </a:lnTo>
                      <a:lnTo>
                        <a:pt x="1269206" y="2353047"/>
                      </a:lnTo>
                      <a:lnTo>
                        <a:pt x="1281112" y="2339616"/>
                      </a:lnTo>
                      <a:lnTo>
                        <a:pt x="1291431" y="2324605"/>
                      </a:lnTo>
                      <a:lnTo>
                        <a:pt x="1299369" y="2309594"/>
                      </a:lnTo>
                      <a:lnTo>
                        <a:pt x="1305719" y="2293794"/>
                      </a:lnTo>
                      <a:lnTo>
                        <a:pt x="1310481" y="2277993"/>
                      </a:lnTo>
                      <a:lnTo>
                        <a:pt x="1313656" y="2261402"/>
                      </a:lnTo>
                      <a:lnTo>
                        <a:pt x="1314450" y="2244811"/>
                      </a:lnTo>
                      <a:lnTo>
                        <a:pt x="1313656" y="2227430"/>
                      </a:lnTo>
                      <a:lnTo>
                        <a:pt x="1310481" y="2212419"/>
                      </a:lnTo>
                      <a:lnTo>
                        <a:pt x="1306512" y="2195828"/>
                      </a:lnTo>
                      <a:lnTo>
                        <a:pt x="1300162" y="2181608"/>
                      </a:lnTo>
                      <a:lnTo>
                        <a:pt x="1292225" y="2167387"/>
                      </a:lnTo>
                      <a:lnTo>
                        <a:pt x="1282700" y="2153956"/>
                      </a:lnTo>
                      <a:lnTo>
                        <a:pt x="1271588" y="2142896"/>
                      </a:lnTo>
                      <a:lnTo>
                        <a:pt x="1258094" y="2131835"/>
                      </a:lnTo>
                      <a:lnTo>
                        <a:pt x="1244600" y="2121564"/>
                      </a:lnTo>
                      <a:lnTo>
                        <a:pt x="1228725" y="2113664"/>
                      </a:lnTo>
                      <a:lnTo>
                        <a:pt x="1212056" y="2106554"/>
                      </a:lnTo>
                      <a:lnTo>
                        <a:pt x="1193800" y="2101023"/>
                      </a:lnTo>
                      <a:lnTo>
                        <a:pt x="1173956" y="2097073"/>
                      </a:lnTo>
                      <a:lnTo>
                        <a:pt x="1153319" y="2093913"/>
                      </a:lnTo>
                      <a:close/>
                      <a:moveTo>
                        <a:pt x="1430769" y="2000250"/>
                      </a:moveTo>
                      <a:lnTo>
                        <a:pt x="1423588" y="2001040"/>
                      </a:lnTo>
                      <a:lnTo>
                        <a:pt x="1415609" y="2002619"/>
                      </a:lnTo>
                      <a:lnTo>
                        <a:pt x="1407630" y="2005778"/>
                      </a:lnTo>
                      <a:lnTo>
                        <a:pt x="1400449" y="2008937"/>
                      </a:lnTo>
                      <a:lnTo>
                        <a:pt x="1391672" y="2014466"/>
                      </a:lnTo>
                      <a:lnTo>
                        <a:pt x="1383693" y="2019204"/>
                      </a:lnTo>
                      <a:lnTo>
                        <a:pt x="1376512" y="2024733"/>
                      </a:lnTo>
                      <a:lnTo>
                        <a:pt x="1371724" y="2030261"/>
                      </a:lnTo>
                      <a:lnTo>
                        <a:pt x="1365341" y="2036579"/>
                      </a:lnTo>
                      <a:lnTo>
                        <a:pt x="1361351" y="2043687"/>
                      </a:lnTo>
                      <a:lnTo>
                        <a:pt x="1356564" y="2050795"/>
                      </a:lnTo>
                      <a:lnTo>
                        <a:pt x="1354170" y="2057903"/>
                      </a:lnTo>
                      <a:lnTo>
                        <a:pt x="1351777" y="2065011"/>
                      </a:lnTo>
                      <a:lnTo>
                        <a:pt x="1349383" y="2072119"/>
                      </a:lnTo>
                      <a:lnTo>
                        <a:pt x="1348585" y="2080806"/>
                      </a:lnTo>
                      <a:lnTo>
                        <a:pt x="1347787" y="2087914"/>
                      </a:lnTo>
                      <a:lnTo>
                        <a:pt x="1347787" y="2095022"/>
                      </a:lnTo>
                      <a:lnTo>
                        <a:pt x="1348585" y="2102919"/>
                      </a:lnTo>
                      <a:lnTo>
                        <a:pt x="1350979" y="2110027"/>
                      </a:lnTo>
                      <a:lnTo>
                        <a:pt x="1352574" y="2116345"/>
                      </a:lnTo>
                      <a:lnTo>
                        <a:pt x="1355766" y="2123453"/>
                      </a:lnTo>
                      <a:lnTo>
                        <a:pt x="1358958" y="2129771"/>
                      </a:lnTo>
                      <a:lnTo>
                        <a:pt x="1362947" y="2135300"/>
                      </a:lnTo>
                      <a:lnTo>
                        <a:pt x="1366937" y="2140828"/>
                      </a:lnTo>
                      <a:lnTo>
                        <a:pt x="1372522" y="2144777"/>
                      </a:lnTo>
                      <a:lnTo>
                        <a:pt x="1377310" y="2148726"/>
                      </a:lnTo>
                      <a:lnTo>
                        <a:pt x="1383693" y="2151885"/>
                      </a:lnTo>
                      <a:lnTo>
                        <a:pt x="1390076" y="2154254"/>
                      </a:lnTo>
                      <a:lnTo>
                        <a:pt x="1396459" y="2155833"/>
                      </a:lnTo>
                      <a:lnTo>
                        <a:pt x="1403640" y="2157413"/>
                      </a:lnTo>
                      <a:lnTo>
                        <a:pt x="1410822" y="2157413"/>
                      </a:lnTo>
                      <a:lnTo>
                        <a:pt x="1418003" y="2155833"/>
                      </a:lnTo>
                      <a:lnTo>
                        <a:pt x="1425184" y="2155044"/>
                      </a:lnTo>
                      <a:lnTo>
                        <a:pt x="1432365" y="2152674"/>
                      </a:lnTo>
                      <a:lnTo>
                        <a:pt x="1439546" y="2151095"/>
                      </a:lnTo>
                      <a:lnTo>
                        <a:pt x="1446727" y="2147936"/>
                      </a:lnTo>
                      <a:lnTo>
                        <a:pt x="1453908" y="2143987"/>
                      </a:lnTo>
                      <a:lnTo>
                        <a:pt x="1461090" y="2138459"/>
                      </a:lnTo>
                      <a:lnTo>
                        <a:pt x="1467473" y="2133720"/>
                      </a:lnTo>
                      <a:lnTo>
                        <a:pt x="1473058" y="2127402"/>
                      </a:lnTo>
                      <a:lnTo>
                        <a:pt x="1478644" y="2121084"/>
                      </a:lnTo>
                      <a:lnTo>
                        <a:pt x="1483431" y="2113976"/>
                      </a:lnTo>
                      <a:lnTo>
                        <a:pt x="1488218" y="2106868"/>
                      </a:lnTo>
                      <a:lnTo>
                        <a:pt x="1490612" y="2099760"/>
                      </a:lnTo>
                      <a:lnTo>
                        <a:pt x="1493804" y="2092652"/>
                      </a:lnTo>
                      <a:lnTo>
                        <a:pt x="1496995" y="2085544"/>
                      </a:lnTo>
                      <a:lnTo>
                        <a:pt x="1497793" y="2078437"/>
                      </a:lnTo>
                      <a:lnTo>
                        <a:pt x="1499389" y="2070539"/>
                      </a:lnTo>
                      <a:lnTo>
                        <a:pt x="1500187" y="2063431"/>
                      </a:lnTo>
                      <a:lnTo>
                        <a:pt x="1499389" y="2056323"/>
                      </a:lnTo>
                      <a:lnTo>
                        <a:pt x="1497793" y="2049215"/>
                      </a:lnTo>
                      <a:lnTo>
                        <a:pt x="1496995" y="2042107"/>
                      </a:lnTo>
                      <a:lnTo>
                        <a:pt x="1493804" y="2035789"/>
                      </a:lnTo>
                      <a:lnTo>
                        <a:pt x="1490612" y="2028681"/>
                      </a:lnTo>
                      <a:lnTo>
                        <a:pt x="1486623" y="2023153"/>
                      </a:lnTo>
                      <a:lnTo>
                        <a:pt x="1482633" y="2018415"/>
                      </a:lnTo>
                      <a:lnTo>
                        <a:pt x="1477846" y="2012886"/>
                      </a:lnTo>
                      <a:lnTo>
                        <a:pt x="1472260" y="2008937"/>
                      </a:lnTo>
                      <a:lnTo>
                        <a:pt x="1465877" y="2005778"/>
                      </a:lnTo>
                      <a:lnTo>
                        <a:pt x="1460292" y="2004199"/>
                      </a:lnTo>
                      <a:lnTo>
                        <a:pt x="1453111" y="2001830"/>
                      </a:lnTo>
                      <a:lnTo>
                        <a:pt x="1446727" y="2000250"/>
                      </a:lnTo>
                      <a:lnTo>
                        <a:pt x="1439546" y="2000250"/>
                      </a:lnTo>
                      <a:close/>
                      <a:moveTo>
                        <a:pt x="1342170" y="1662113"/>
                      </a:moveTo>
                      <a:lnTo>
                        <a:pt x="1368326" y="1662113"/>
                      </a:lnTo>
                      <a:lnTo>
                        <a:pt x="1391311" y="1662908"/>
                      </a:lnTo>
                      <a:lnTo>
                        <a:pt x="1415090" y="1663703"/>
                      </a:lnTo>
                      <a:lnTo>
                        <a:pt x="1438075" y="1666088"/>
                      </a:lnTo>
                      <a:lnTo>
                        <a:pt x="1460268" y="1669268"/>
                      </a:lnTo>
                      <a:lnTo>
                        <a:pt x="1481668" y="1673244"/>
                      </a:lnTo>
                      <a:lnTo>
                        <a:pt x="1502276" y="1678014"/>
                      </a:lnTo>
                      <a:lnTo>
                        <a:pt x="1522884" y="1683579"/>
                      </a:lnTo>
                      <a:lnTo>
                        <a:pt x="1541907" y="1688350"/>
                      </a:lnTo>
                      <a:lnTo>
                        <a:pt x="1560929" y="1695505"/>
                      </a:lnTo>
                      <a:lnTo>
                        <a:pt x="1579159" y="1702661"/>
                      </a:lnTo>
                      <a:lnTo>
                        <a:pt x="1596596" y="1709816"/>
                      </a:lnTo>
                      <a:lnTo>
                        <a:pt x="1612449" y="1718562"/>
                      </a:lnTo>
                      <a:lnTo>
                        <a:pt x="1629093" y="1727307"/>
                      </a:lnTo>
                      <a:lnTo>
                        <a:pt x="1645738" y="1736848"/>
                      </a:lnTo>
                      <a:lnTo>
                        <a:pt x="1660005" y="1747184"/>
                      </a:lnTo>
                      <a:lnTo>
                        <a:pt x="1674272" y="1757519"/>
                      </a:lnTo>
                      <a:lnTo>
                        <a:pt x="1688539" y="1768650"/>
                      </a:lnTo>
                      <a:lnTo>
                        <a:pt x="1702013" y="1779781"/>
                      </a:lnTo>
                      <a:lnTo>
                        <a:pt x="1713902" y="1792501"/>
                      </a:lnTo>
                      <a:lnTo>
                        <a:pt x="1726584" y="1804427"/>
                      </a:lnTo>
                      <a:lnTo>
                        <a:pt x="1737680" y="1817148"/>
                      </a:lnTo>
                      <a:lnTo>
                        <a:pt x="1748777" y="1829869"/>
                      </a:lnTo>
                      <a:lnTo>
                        <a:pt x="1759081" y="1843385"/>
                      </a:lnTo>
                      <a:lnTo>
                        <a:pt x="1768592" y="1856901"/>
                      </a:lnTo>
                      <a:lnTo>
                        <a:pt x="1777311" y="1871212"/>
                      </a:lnTo>
                      <a:lnTo>
                        <a:pt x="1786030" y="1885523"/>
                      </a:lnTo>
                      <a:lnTo>
                        <a:pt x="1801882" y="1914144"/>
                      </a:lnTo>
                      <a:lnTo>
                        <a:pt x="1814563" y="1945151"/>
                      </a:lnTo>
                      <a:lnTo>
                        <a:pt x="1825660" y="1976158"/>
                      </a:lnTo>
                      <a:lnTo>
                        <a:pt x="1835171" y="2007165"/>
                      </a:lnTo>
                      <a:lnTo>
                        <a:pt x="1842304" y="2038967"/>
                      </a:lnTo>
                      <a:lnTo>
                        <a:pt x="1846268" y="2070770"/>
                      </a:lnTo>
                      <a:lnTo>
                        <a:pt x="1849438" y="2102572"/>
                      </a:lnTo>
                      <a:lnTo>
                        <a:pt x="1849438" y="2134374"/>
                      </a:lnTo>
                      <a:lnTo>
                        <a:pt x="1848645" y="2166176"/>
                      </a:lnTo>
                      <a:lnTo>
                        <a:pt x="1845475" y="2197183"/>
                      </a:lnTo>
                      <a:lnTo>
                        <a:pt x="1839927" y="2226600"/>
                      </a:lnTo>
                      <a:lnTo>
                        <a:pt x="1832793" y="2256812"/>
                      </a:lnTo>
                      <a:lnTo>
                        <a:pt x="1824867" y="2285434"/>
                      </a:lnTo>
                      <a:lnTo>
                        <a:pt x="1813771" y="2311670"/>
                      </a:lnTo>
                      <a:lnTo>
                        <a:pt x="1801089" y="2337907"/>
                      </a:lnTo>
                      <a:lnTo>
                        <a:pt x="1787615" y="2360963"/>
                      </a:lnTo>
                      <a:lnTo>
                        <a:pt x="1771763" y="2384020"/>
                      </a:lnTo>
                      <a:lnTo>
                        <a:pt x="1755118" y="2405486"/>
                      </a:lnTo>
                      <a:lnTo>
                        <a:pt x="1736888" y="2424568"/>
                      </a:lnTo>
                      <a:lnTo>
                        <a:pt x="1717073" y="2444444"/>
                      </a:lnTo>
                      <a:lnTo>
                        <a:pt x="1698050" y="2463525"/>
                      </a:lnTo>
                      <a:lnTo>
                        <a:pt x="1677442" y="2481016"/>
                      </a:lnTo>
                      <a:lnTo>
                        <a:pt x="1656042" y="2498507"/>
                      </a:lnTo>
                      <a:lnTo>
                        <a:pt x="1633056" y="2515203"/>
                      </a:lnTo>
                      <a:lnTo>
                        <a:pt x="1610071" y="2530309"/>
                      </a:lnTo>
                      <a:lnTo>
                        <a:pt x="1586293" y="2544620"/>
                      </a:lnTo>
                      <a:lnTo>
                        <a:pt x="1561722" y="2558136"/>
                      </a:lnTo>
                      <a:lnTo>
                        <a:pt x="1536358" y="2570857"/>
                      </a:lnTo>
                      <a:lnTo>
                        <a:pt x="1510202" y="2581988"/>
                      </a:lnTo>
                      <a:lnTo>
                        <a:pt x="1484046" y="2592323"/>
                      </a:lnTo>
                      <a:lnTo>
                        <a:pt x="1456305" y="2601864"/>
                      </a:lnTo>
                      <a:lnTo>
                        <a:pt x="1428564" y="2609815"/>
                      </a:lnTo>
                      <a:lnTo>
                        <a:pt x="1400823" y="2616175"/>
                      </a:lnTo>
                      <a:lnTo>
                        <a:pt x="1372289" y="2621740"/>
                      </a:lnTo>
                      <a:lnTo>
                        <a:pt x="1342170" y="2626511"/>
                      </a:lnTo>
                      <a:lnTo>
                        <a:pt x="1313636" y="2628896"/>
                      </a:lnTo>
                      <a:lnTo>
                        <a:pt x="1282724" y="2631281"/>
                      </a:lnTo>
                      <a:lnTo>
                        <a:pt x="1253398" y="2632076"/>
                      </a:lnTo>
                      <a:lnTo>
                        <a:pt x="1222486" y="2631281"/>
                      </a:lnTo>
                      <a:lnTo>
                        <a:pt x="1192367" y="2628101"/>
                      </a:lnTo>
                      <a:lnTo>
                        <a:pt x="1161455" y="2624921"/>
                      </a:lnTo>
                      <a:lnTo>
                        <a:pt x="1129751" y="2620150"/>
                      </a:lnTo>
                      <a:lnTo>
                        <a:pt x="1098047" y="2612995"/>
                      </a:lnTo>
                      <a:lnTo>
                        <a:pt x="1066343" y="2604249"/>
                      </a:lnTo>
                      <a:lnTo>
                        <a:pt x="1035431" y="2595504"/>
                      </a:lnTo>
                      <a:lnTo>
                        <a:pt x="1002934" y="2584373"/>
                      </a:lnTo>
                      <a:lnTo>
                        <a:pt x="971230" y="2570857"/>
                      </a:lnTo>
                      <a:lnTo>
                        <a:pt x="938733" y="2556546"/>
                      </a:lnTo>
                      <a:lnTo>
                        <a:pt x="907029" y="2539850"/>
                      </a:lnTo>
                      <a:lnTo>
                        <a:pt x="892762" y="2530309"/>
                      </a:lnTo>
                      <a:lnTo>
                        <a:pt x="880080" y="2522359"/>
                      </a:lnTo>
                      <a:lnTo>
                        <a:pt x="866606" y="2512818"/>
                      </a:lnTo>
                      <a:lnTo>
                        <a:pt x="855509" y="2503278"/>
                      </a:lnTo>
                      <a:lnTo>
                        <a:pt x="843620" y="2493737"/>
                      </a:lnTo>
                      <a:lnTo>
                        <a:pt x="833316" y="2483401"/>
                      </a:lnTo>
                      <a:lnTo>
                        <a:pt x="824598" y="2472271"/>
                      </a:lnTo>
                      <a:lnTo>
                        <a:pt x="815086" y="2461935"/>
                      </a:lnTo>
                      <a:lnTo>
                        <a:pt x="807160" y="2451599"/>
                      </a:lnTo>
                      <a:lnTo>
                        <a:pt x="800027" y="2440469"/>
                      </a:lnTo>
                      <a:lnTo>
                        <a:pt x="787345" y="2419002"/>
                      </a:lnTo>
                      <a:lnTo>
                        <a:pt x="777041" y="2396741"/>
                      </a:lnTo>
                      <a:lnTo>
                        <a:pt x="769115" y="2376864"/>
                      </a:lnTo>
                      <a:lnTo>
                        <a:pt x="762774" y="2356988"/>
                      </a:lnTo>
                      <a:lnTo>
                        <a:pt x="758811" y="2338702"/>
                      </a:lnTo>
                      <a:lnTo>
                        <a:pt x="755641" y="2322006"/>
                      </a:lnTo>
                      <a:lnTo>
                        <a:pt x="754056" y="2307695"/>
                      </a:lnTo>
                      <a:lnTo>
                        <a:pt x="752470" y="2287024"/>
                      </a:lnTo>
                      <a:lnTo>
                        <a:pt x="752470" y="2279073"/>
                      </a:lnTo>
                      <a:lnTo>
                        <a:pt x="751678" y="2272713"/>
                      </a:lnTo>
                      <a:lnTo>
                        <a:pt x="750885" y="2256812"/>
                      </a:lnTo>
                      <a:lnTo>
                        <a:pt x="749300" y="2228985"/>
                      </a:lnTo>
                      <a:lnTo>
                        <a:pt x="750885" y="2194003"/>
                      </a:lnTo>
                      <a:lnTo>
                        <a:pt x="752470" y="2173331"/>
                      </a:lnTo>
                      <a:lnTo>
                        <a:pt x="754848" y="2151865"/>
                      </a:lnTo>
                      <a:lnTo>
                        <a:pt x="758019" y="2128013"/>
                      </a:lnTo>
                      <a:lnTo>
                        <a:pt x="761982" y="2103367"/>
                      </a:lnTo>
                      <a:lnTo>
                        <a:pt x="766737" y="2078720"/>
                      </a:lnTo>
                      <a:lnTo>
                        <a:pt x="773078" y="2051688"/>
                      </a:lnTo>
                      <a:lnTo>
                        <a:pt x="781797" y="2026247"/>
                      </a:lnTo>
                      <a:lnTo>
                        <a:pt x="791308" y="1998420"/>
                      </a:lnTo>
                      <a:lnTo>
                        <a:pt x="803197" y="1972183"/>
                      </a:lnTo>
                      <a:lnTo>
                        <a:pt x="815086" y="1944356"/>
                      </a:lnTo>
                      <a:lnTo>
                        <a:pt x="830938" y="1917325"/>
                      </a:lnTo>
                      <a:lnTo>
                        <a:pt x="847583" y="1891088"/>
                      </a:lnTo>
                      <a:lnTo>
                        <a:pt x="867398" y="1864851"/>
                      </a:lnTo>
                      <a:lnTo>
                        <a:pt x="888799" y="1839410"/>
                      </a:lnTo>
                      <a:lnTo>
                        <a:pt x="901480" y="1827484"/>
                      </a:lnTo>
                      <a:lnTo>
                        <a:pt x="913370" y="1814763"/>
                      </a:lnTo>
                      <a:lnTo>
                        <a:pt x="926844" y="1803632"/>
                      </a:lnTo>
                      <a:lnTo>
                        <a:pt x="940318" y="1790911"/>
                      </a:lnTo>
                      <a:lnTo>
                        <a:pt x="954585" y="1780576"/>
                      </a:lnTo>
                      <a:lnTo>
                        <a:pt x="969645" y="1769445"/>
                      </a:lnTo>
                      <a:lnTo>
                        <a:pt x="985497" y="1759109"/>
                      </a:lnTo>
                      <a:lnTo>
                        <a:pt x="1002934" y="1748774"/>
                      </a:lnTo>
                      <a:lnTo>
                        <a:pt x="1020371" y="1740028"/>
                      </a:lnTo>
                      <a:lnTo>
                        <a:pt x="1037016" y="1730487"/>
                      </a:lnTo>
                      <a:lnTo>
                        <a:pt x="1056831" y="1721742"/>
                      </a:lnTo>
                      <a:lnTo>
                        <a:pt x="1076647" y="1712996"/>
                      </a:lnTo>
                      <a:lnTo>
                        <a:pt x="1096462" y="1705046"/>
                      </a:lnTo>
                      <a:lnTo>
                        <a:pt x="1118655" y="1697890"/>
                      </a:lnTo>
                      <a:lnTo>
                        <a:pt x="1140848" y="1691530"/>
                      </a:lnTo>
                      <a:lnTo>
                        <a:pt x="1163041" y="1685169"/>
                      </a:lnTo>
                      <a:lnTo>
                        <a:pt x="1186819" y="1680399"/>
                      </a:lnTo>
                      <a:lnTo>
                        <a:pt x="1212182" y="1674834"/>
                      </a:lnTo>
                      <a:lnTo>
                        <a:pt x="1238338" y="1670859"/>
                      </a:lnTo>
                      <a:lnTo>
                        <a:pt x="1264494" y="1666883"/>
                      </a:lnTo>
                      <a:lnTo>
                        <a:pt x="1291443" y="1664498"/>
                      </a:lnTo>
                      <a:lnTo>
                        <a:pt x="1317599" y="1662908"/>
                      </a:lnTo>
                      <a:close/>
                      <a:moveTo>
                        <a:pt x="1432302" y="1412875"/>
                      </a:moveTo>
                      <a:lnTo>
                        <a:pt x="1379141" y="1415255"/>
                      </a:lnTo>
                      <a:lnTo>
                        <a:pt x="1325980" y="1418428"/>
                      </a:lnTo>
                      <a:lnTo>
                        <a:pt x="1272819" y="1423188"/>
                      </a:lnTo>
                      <a:lnTo>
                        <a:pt x="1220451" y="1429534"/>
                      </a:lnTo>
                      <a:lnTo>
                        <a:pt x="1168877" y="1437467"/>
                      </a:lnTo>
                      <a:lnTo>
                        <a:pt x="1118890" y="1447780"/>
                      </a:lnTo>
                      <a:lnTo>
                        <a:pt x="1068903" y="1458093"/>
                      </a:lnTo>
                      <a:lnTo>
                        <a:pt x="1020502" y="1470785"/>
                      </a:lnTo>
                      <a:lnTo>
                        <a:pt x="972895" y="1485065"/>
                      </a:lnTo>
                      <a:lnTo>
                        <a:pt x="926875" y="1500137"/>
                      </a:lnTo>
                      <a:lnTo>
                        <a:pt x="881649" y="1516796"/>
                      </a:lnTo>
                      <a:lnTo>
                        <a:pt x="838009" y="1534249"/>
                      </a:lnTo>
                      <a:lnTo>
                        <a:pt x="795956" y="1553288"/>
                      </a:lnTo>
                      <a:lnTo>
                        <a:pt x="754697" y="1573120"/>
                      </a:lnTo>
                      <a:lnTo>
                        <a:pt x="715818" y="1594539"/>
                      </a:lnTo>
                      <a:lnTo>
                        <a:pt x="677733" y="1616751"/>
                      </a:lnTo>
                      <a:lnTo>
                        <a:pt x="642028" y="1640549"/>
                      </a:lnTo>
                      <a:lnTo>
                        <a:pt x="607116" y="1665141"/>
                      </a:lnTo>
                      <a:lnTo>
                        <a:pt x="574584" y="1690527"/>
                      </a:lnTo>
                      <a:lnTo>
                        <a:pt x="543640" y="1717499"/>
                      </a:lnTo>
                      <a:lnTo>
                        <a:pt x="515076" y="1745264"/>
                      </a:lnTo>
                      <a:lnTo>
                        <a:pt x="487305" y="1773822"/>
                      </a:lnTo>
                      <a:lnTo>
                        <a:pt x="462708" y="1803967"/>
                      </a:lnTo>
                      <a:lnTo>
                        <a:pt x="438905" y="1833319"/>
                      </a:lnTo>
                      <a:lnTo>
                        <a:pt x="419069" y="1864257"/>
                      </a:lnTo>
                      <a:lnTo>
                        <a:pt x="400026" y="1895989"/>
                      </a:lnTo>
                      <a:lnTo>
                        <a:pt x="384157" y="1928514"/>
                      </a:lnTo>
                      <a:lnTo>
                        <a:pt x="369875" y="1961039"/>
                      </a:lnTo>
                      <a:lnTo>
                        <a:pt x="363527" y="1977698"/>
                      </a:lnTo>
                      <a:lnTo>
                        <a:pt x="357973" y="1995150"/>
                      </a:lnTo>
                      <a:lnTo>
                        <a:pt x="353212" y="2012603"/>
                      </a:lnTo>
                      <a:lnTo>
                        <a:pt x="349245" y="2029262"/>
                      </a:lnTo>
                      <a:lnTo>
                        <a:pt x="345278" y="2046714"/>
                      </a:lnTo>
                      <a:lnTo>
                        <a:pt x="342104" y="2064167"/>
                      </a:lnTo>
                      <a:lnTo>
                        <a:pt x="339724" y="2082412"/>
                      </a:lnTo>
                      <a:lnTo>
                        <a:pt x="338137" y="2099865"/>
                      </a:lnTo>
                      <a:lnTo>
                        <a:pt x="336550" y="2117317"/>
                      </a:lnTo>
                      <a:lnTo>
                        <a:pt x="336550" y="2135563"/>
                      </a:lnTo>
                      <a:lnTo>
                        <a:pt x="336550" y="2153808"/>
                      </a:lnTo>
                      <a:lnTo>
                        <a:pt x="338137" y="2171261"/>
                      </a:lnTo>
                      <a:lnTo>
                        <a:pt x="339724" y="2188713"/>
                      </a:lnTo>
                      <a:lnTo>
                        <a:pt x="342104" y="2206166"/>
                      </a:lnTo>
                      <a:lnTo>
                        <a:pt x="345278" y="2223618"/>
                      </a:lnTo>
                      <a:lnTo>
                        <a:pt x="349245" y="2241070"/>
                      </a:lnTo>
                      <a:lnTo>
                        <a:pt x="353212" y="2258523"/>
                      </a:lnTo>
                      <a:lnTo>
                        <a:pt x="357973" y="2275182"/>
                      </a:lnTo>
                      <a:lnTo>
                        <a:pt x="363527" y="2291048"/>
                      </a:lnTo>
                      <a:lnTo>
                        <a:pt x="369875" y="2307707"/>
                      </a:lnTo>
                      <a:lnTo>
                        <a:pt x="377016" y="2324366"/>
                      </a:lnTo>
                      <a:lnTo>
                        <a:pt x="384157" y="2340232"/>
                      </a:lnTo>
                      <a:lnTo>
                        <a:pt x="400026" y="2371963"/>
                      </a:lnTo>
                      <a:lnTo>
                        <a:pt x="419069" y="2402902"/>
                      </a:lnTo>
                      <a:lnTo>
                        <a:pt x="438905" y="2433047"/>
                      </a:lnTo>
                      <a:lnTo>
                        <a:pt x="462708" y="2461605"/>
                      </a:lnTo>
                      <a:lnTo>
                        <a:pt x="487305" y="2489370"/>
                      </a:lnTo>
                      <a:lnTo>
                        <a:pt x="515076" y="2515549"/>
                      </a:lnTo>
                      <a:lnTo>
                        <a:pt x="543640" y="2542521"/>
                      </a:lnTo>
                      <a:lnTo>
                        <a:pt x="574584" y="2567113"/>
                      </a:lnTo>
                      <a:lnTo>
                        <a:pt x="607116" y="2590912"/>
                      </a:lnTo>
                      <a:lnTo>
                        <a:pt x="642028" y="2613124"/>
                      </a:lnTo>
                      <a:lnTo>
                        <a:pt x="677733" y="2634543"/>
                      </a:lnTo>
                      <a:lnTo>
                        <a:pt x="715818" y="2654375"/>
                      </a:lnTo>
                      <a:lnTo>
                        <a:pt x="754697" y="2673414"/>
                      </a:lnTo>
                      <a:lnTo>
                        <a:pt x="795956" y="2690866"/>
                      </a:lnTo>
                      <a:lnTo>
                        <a:pt x="838009" y="2707525"/>
                      </a:lnTo>
                      <a:lnTo>
                        <a:pt x="881649" y="2721805"/>
                      </a:lnTo>
                      <a:lnTo>
                        <a:pt x="926875" y="2735290"/>
                      </a:lnTo>
                      <a:lnTo>
                        <a:pt x="972895" y="2746397"/>
                      </a:lnTo>
                      <a:lnTo>
                        <a:pt x="1020502" y="2756709"/>
                      </a:lnTo>
                      <a:lnTo>
                        <a:pt x="1068903" y="2766229"/>
                      </a:lnTo>
                      <a:lnTo>
                        <a:pt x="1118890" y="2773368"/>
                      </a:lnTo>
                      <a:lnTo>
                        <a:pt x="1168877" y="2778128"/>
                      </a:lnTo>
                      <a:lnTo>
                        <a:pt x="1220451" y="2781301"/>
                      </a:lnTo>
                      <a:lnTo>
                        <a:pt x="1272819" y="2782888"/>
                      </a:lnTo>
                      <a:lnTo>
                        <a:pt x="1325980" y="2782888"/>
                      </a:lnTo>
                      <a:lnTo>
                        <a:pt x="1379141" y="2782095"/>
                      </a:lnTo>
                      <a:lnTo>
                        <a:pt x="1432302" y="2778922"/>
                      </a:lnTo>
                      <a:lnTo>
                        <a:pt x="1485463" y="2773368"/>
                      </a:lnTo>
                      <a:lnTo>
                        <a:pt x="1537830" y="2766229"/>
                      </a:lnTo>
                      <a:lnTo>
                        <a:pt x="1589404" y="2757503"/>
                      </a:lnTo>
                      <a:lnTo>
                        <a:pt x="1640185" y="2746397"/>
                      </a:lnTo>
                      <a:lnTo>
                        <a:pt x="1689379" y="2733704"/>
                      </a:lnTo>
                      <a:lnTo>
                        <a:pt x="1737779" y="2719425"/>
                      </a:lnTo>
                      <a:lnTo>
                        <a:pt x="1786180" y="2704352"/>
                      </a:lnTo>
                      <a:lnTo>
                        <a:pt x="1832200" y="2687693"/>
                      </a:lnTo>
                      <a:lnTo>
                        <a:pt x="1877426" y="2668654"/>
                      </a:lnTo>
                      <a:lnTo>
                        <a:pt x="1920272" y="2648822"/>
                      </a:lnTo>
                      <a:lnTo>
                        <a:pt x="1963118" y="2627403"/>
                      </a:lnTo>
                      <a:lnTo>
                        <a:pt x="2003584" y="2605191"/>
                      </a:lnTo>
                      <a:lnTo>
                        <a:pt x="2043257" y="2581392"/>
                      </a:lnTo>
                      <a:lnTo>
                        <a:pt x="2081342" y="2556800"/>
                      </a:lnTo>
                      <a:lnTo>
                        <a:pt x="2117048" y="2529828"/>
                      </a:lnTo>
                      <a:lnTo>
                        <a:pt x="2151959" y="2503650"/>
                      </a:lnTo>
                      <a:lnTo>
                        <a:pt x="2184491" y="2475884"/>
                      </a:lnTo>
                      <a:lnTo>
                        <a:pt x="2215435" y="2445739"/>
                      </a:lnTo>
                      <a:lnTo>
                        <a:pt x="2243999" y="2416388"/>
                      </a:lnTo>
                      <a:lnTo>
                        <a:pt x="2271770" y="2385449"/>
                      </a:lnTo>
                      <a:lnTo>
                        <a:pt x="2296367" y="2355304"/>
                      </a:lnTo>
                      <a:lnTo>
                        <a:pt x="2320170" y="2321986"/>
                      </a:lnTo>
                      <a:lnTo>
                        <a:pt x="2340800" y="2289461"/>
                      </a:lnTo>
                      <a:lnTo>
                        <a:pt x="2359843" y="2256936"/>
                      </a:lnTo>
                      <a:lnTo>
                        <a:pt x="2376505" y="2222032"/>
                      </a:lnTo>
                      <a:lnTo>
                        <a:pt x="2389994" y="2187920"/>
                      </a:lnTo>
                      <a:lnTo>
                        <a:pt x="2401895" y="2153015"/>
                      </a:lnTo>
                      <a:lnTo>
                        <a:pt x="2405863" y="2135563"/>
                      </a:lnTo>
                      <a:lnTo>
                        <a:pt x="2411417" y="2118110"/>
                      </a:lnTo>
                      <a:lnTo>
                        <a:pt x="2414590" y="2099865"/>
                      </a:lnTo>
                      <a:lnTo>
                        <a:pt x="2416971" y="2082412"/>
                      </a:lnTo>
                      <a:lnTo>
                        <a:pt x="2419351" y="2064167"/>
                      </a:lnTo>
                      <a:lnTo>
                        <a:pt x="2421732" y="2046714"/>
                      </a:lnTo>
                      <a:lnTo>
                        <a:pt x="2422525" y="2027675"/>
                      </a:lnTo>
                      <a:lnTo>
                        <a:pt x="2422525" y="2010223"/>
                      </a:lnTo>
                      <a:lnTo>
                        <a:pt x="2422525" y="1991977"/>
                      </a:lnTo>
                      <a:lnTo>
                        <a:pt x="2421732" y="1974525"/>
                      </a:lnTo>
                      <a:lnTo>
                        <a:pt x="2419351" y="1957072"/>
                      </a:lnTo>
                      <a:lnTo>
                        <a:pt x="2416971" y="1939620"/>
                      </a:lnTo>
                      <a:lnTo>
                        <a:pt x="2414590" y="1923754"/>
                      </a:lnTo>
                      <a:lnTo>
                        <a:pt x="2411417" y="1906302"/>
                      </a:lnTo>
                      <a:lnTo>
                        <a:pt x="2405863" y="1889643"/>
                      </a:lnTo>
                      <a:lnTo>
                        <a:pt x="2401895" y="1872984"/>
                      </a:lnTo>
                      <a:lnTo>
                        <a:pt x="2395548" y="1857118"/>
                      </a:lnTo>
                      <a:lnTo>
                        <a:pt x="2389994" y="1841252"/>
                      </a:lnTo>
                      <a:lnTo>
                        <a:pt x="2383646" y="1826179"/>
                      </a:lnTo>
                      <a:lnTo>
                        <a:pt x="2376505" y="1811107"/>
                      </a:lnTo>
                      <a:lnTo>
                        <a:pt x="2367777" y="1795241"/>
                      </a:lnTo>
                      <a:lnTo>
                        <a:pt x="2359843" y="1780962"/>
                      </a:lnTo>
                      <a:lnTo>
                        <a:pt x="2340800" y="1751610"/>
                      </a:lnTo>
                      <a:lnTo>
                        <a:pt x="2320170" y="1723845"/>
                      </a:lnTo>
                      <a:lnTo>
                        <a:pt x="2296367" y="1696873"/>
                      </a:lnTo>
                      <a:lnTo>
                        <a:pt x="2271770" y="1671488"/>
                      </a:lnTo>
                      <a:lnTo>
                        <a:pt x="2243999" y="1646102"/>
                      </a:lnTo>
                      <a:lnTo>
                        <a:pt x="2215435" y="1622304"/>
                      </a:lnTo>
                      <a:lnTo>
                        <a:pt x="2184491" y="1600885"/>
                      </a:lnTo>
                      <a:lnTo>
                        <a:pt x="2151959" y="1579466"/>
                      </a:lnTo>
                      <a:lnTo>
                        <a:pt x="2117048" y="1558841"/>
                      </a:lnTo>
                      <a:lnTo>
                        <a:pt x="2081342" y="1540595"/>
                      </a:lnTo>
                      <a:lnTo>
                        <a:pt x="2043257" y="1521556"/>
                      </a:lnTo>
                      <a:lnTo>
                        <a:pt x="2003584" y="1505690"/>
                      </a:lnTo>
                      <a:lnTo>
                        <a:pt x="1963118" y="1491411"/>
                      </a:lnTo>
                      <a:lnTo>
                        <a:pt x="1920272" y="1476339"/>
                      </a:lnTo>
                      <a:lnTo>
                        <a:pt x="1877426" y="1464439"/>
                      </a:lnTo>
                      <a:lnTo>
                        <a:pt x="1832200" y="1453333"/>
                      </a:lnTo>
                      <a:lnTo>
                        <a:pt x="1786180" y="1443020"/>
                      </a:lnTo>
                      <a:lnTo>
                        <a:pt x="1737779" y="1435087"/>
                      </a:lnTo>
                      <a:lnTo>
                        <a:pt x="1689379" y="1427154"/>
                      </a:lnTo>
                      <a:lnTo>
                        <a:pt x="1640185" y="1421601"/>
                      </a:lnTo>
                      <a:lnTo>
                        <a:pt x="1589404" y="1417635"/>
                      </a:lnTo>
                      <a:lnTo>
                        <a:pt x="1537830" y="1414462"/>
                      </a:lnTo>
                      <a:lnTo>
                        <a:pt x="1485463" y="1412875"/>
                      </a:lnTo>
                      <a:close/>
                      <a:moveTo>
                        <a:pt x="1402186" y="573088"/>
                      </a:moveTo>
                      <a:lnTo>
                        <a:pt x="1433928" y="573088"/>
                      </a:lnTo>
                      <a:lnTo>
                        <a:pt x="1463289" y="573883"/>
                      </a:lnTo>
                      <a:lnTo>
                        <a:pt x="1489476" y="577060"/>
                      </a:lnTo>
                      <a:lnTo>
                        <a:pt x="1514869" y="581031"/>
                      </a:lnTo>
                      <a:lnTo>
                        <a:pt x="1537882" y="587385"/>
                      </a:lnTo>
                      <a:lnTo>
                        <a:pt x="1559308" y="595328"/>
                      </a:lnTo>
                      <a:lnTo>
                        <a:pt x="1579146" y="604859"/>
                      </a:lnTo>
                      <a:lnTo>
                        <a:pt x="1597398" y="615185"/>
                      </a:lnTo>
                      <a:lnTo>
                        <a:pt x="1613268" y="627099"/>
                      </a:lnTo>
                      <a:lnTo>
                        <a:pt x="1629139" y="639807"/>
                      </a:lnTo>
                      <a:lnTo>
                        <a:pt x="1642629" y="653310"/>
                      </a:lnTo>
                      <a:lnTo>
                        <a:pt x="1654532" y="668401"/>
                      </a:lnTo>
                      <a:lnTo>
                        <a:pt x="1664848" y="683492"/>
                      </a:lnTo>
                      <a:lnTo>
                        <a:pt x="1675164" y="699378"/>
                      </a:lnTo>
                      <a:lnTo>
                        <a:pt x="1683100" y="716852"/>
                      </a:lnTo>
                      <a:lnTo>
                        <a:pt x="1690242" y="732737"/>
                      </a:lnTo>
                      <a:lnTo>
                        <a:pt x="1696590" y="750211"/>
                      </a:lnTo>
                      <a:lnTo>
                        <a:pt x="1702145" y="768480"/>
                      </a:lnTo>
                      <a:lnTo>
                        <a:pt x="1706906" y="785954"/>
                      </a:lnTo>
                      <a:lnTo>
                        <a:pt x="1710080" y="803428"/>
                      </a:lnTo>
                      <a:lnTo>
                        <a:pt x="1713254" y="822490"/>
                      </a:lnTo>
                      <a:lnTo>
                        <a:pt x="1714842" y="839965"/>
                      </a:lnTo>
                      <a:lnTo>
                        <a:pt x="1718016" y="874913"/>
                      </a:lnTo>
                      <a:lnTo>
                        <a:pt x="1718809" y="907478"/>
                      </a:lnTo>
                      <a:lnTo>
                        <a:pt x="1707700" y="957517"/>
                      </a:lnTo>
                      <a:lnTo>
                        <a:pt x="1698971" y="1000408"/>
                      </a:lnTo>
                      <a:lnTo>
                        <a:pt x="1695797" y="1020265"/>
                      </a:lnTo>
                      <a:lnTo>
                        <a:pt x="1693416" y="1037739"/>
                      </a:lnTo>
                      <a:lnTo>
                        <a:pt x="1692622" y="1052830"/>
                      </a:lnTo>
                      <a:lnTo>
                        <a:pt x="1693416" y="1059184"/>
                      </a:lnTo>
                      <a:lnTo>
                        <a:pt x="1694210" y="1065538"/>
                      </a:lnTo>
                      <a:lnTo>
                        <a:pt x="1696590" y="1071893"/>
                      </a:lnTo>
                      <a:lnTo>
                        <a:pt x="1698971" y="1076658"/>
                      </a:lnTo>
                      <a:lnTo>
                        <a:pt x="1702145" y="1080630"/>
                      </a:lnTo>
                      <a:lnTo>
                        <a:pt x="1706113" y="1084601"/>
                      </a:lnTo>
                      <a:lnTo>
                        <a:pt x="1710080" y="1087778"/>
                      </a:lnTo>
                      <a:lnTo>
                        <a:pt x="1716429" y="1090161"/>
                      </a:lnTo>
                      <a:lnTo>
                        <a:pt x="1721983" y="1091750"/>
                      </a:lnTo>
                      <a:lnTo>
                        <a:pt x="1729125" y="1093338"/>
                      </a:lnTo>
                      <a:lnTo>
                        <a:pt x="1737854" y="1093338"/>
                      </a:lnTo>
                      <a:lnTo>
                        <a:pt x="1746583" y="1093338"/>
                      </a:lnTo>
                      <a:lnTo>
                        <a:pt x="1769596" y="1090161"/>
                      </a:lnTo>
                      <a:lnTo>
                        <a:pt x="1795783" y="1083807"/>
                      </a:lnTo>
                      <a:lnTo>
                        <a:pt x="1827524" y="1074276"/>
                      </a:lnTo>
                      <a:lnTo>
                        <a:pt x="1849744" y="1065538"/>
                      </a:lnTo>
                      <a:lnTo>
                        <a:pt x="1874343" y="1056007"/>
                      </a:lnTo>
                      <a:lnTo>
                        <a:pt x="1906878" y="1042505"/>
                      </a:lnTo>
                      <a:lnTo>
                        <a:pt x="1946556" y="1029796"/>
                      </a:lnTo>
                      <a:lnTo>
                        <a:pt x="1991787" y="1013911"/>
                      </a:lnTo>
                      <a:lnTo>
                        <a:pt x="2040987" y="1000408"/>
                      </a:lnTo>
                      <a:lnTo>
                        <a:pt x="2067967" y="993260"/>
                      </a:lnTo>
                      <a:lnTo>
                        <a:pt x="2094154" y="987700"/>
                      </a:lnTo>
                      <a:lnTo>
                        <a:pt x="2121928" y="982140"/>
                      </a:lnTo>
                      <a:lnTo>
                        <a:pt x="2150496" y="977374"/>
                      </a:lnTo>
                      <a:lnTo>
                        <a:pt x="2178269" y="973403"/>
                      </a:lnTo>
                      <a:lnTo>
                        <a:pt x="2206837" y="970226"/>
                      </a:lnTo>
                      <a:lnTo>
                        <a:pt x="2236198" y="967843"/>
                      </a:lnTo>
                      <a:lnTo>
                        <a:pt x="2264765" y="967843"/>
                      </a:lnTo>
                      <a:lnTo>
                        <a:pt x="2292539" y="967843"/>
                      </a:lnTo>
                      <a:lnTo>
                        <a:pt x="2319520" y="970226"/>
                      </a:lnTo>
                      <a:lnTo>
                        <a:pt x="2347294" y="973403"/>
                      </a:lnTo>
                      <a:lnTo>
                        <a:pt x="2374274" y="978168"/>
                      </a:lnTo>
                      <a:lnTo>
                        <a:pt x="2399667" y="985317"/>
                      </a:lnTo>
                      <a:lnTo>
                        <a:pt x="2424267" y="993260"/>
                      </a:lnTo>
                      <a:lnTo>
                        <a:pt x="2448073" y="1005174"/>
                      </a:lnTo>
                      <a:lnTo>
                        <a:pt x="2459183" y="1010734"/>
                      </a:lnTo>
                      <a:lnTo>
                        <a:pt x="2470292" y="1017088"/>
                      </a:lnTo>
                      <a:lnTo>
                        <a:pt x="2480608" y="1024236"/>
                      </a:lnTo>
                      <a:lnTo>
                        <a:pt x="2490924" y="1032179"/>
                      </a:lnTo>
                      <a:lnTo>
                        <a:pt x="2501240" y="1040916"/>
                      </a:lnTo>
                      <a:lnTo>
                        <a:pt x="2510763" y="1049653"/>
                      </a:lnTo>
                      <a:lnTo>
                        <a:pt x="2525047" y="1065538"/>
                      </a:lnTo>
                      <a:lnTo>
                        <a:pt x="2536950" y="1080630"/>
                      </a:lnTo>
                      <a:lnTo>
                        <a:pt x="2548059" y="1096515"/>
                      </a:lnTo>
                      <a:lnTo>
                        <a:pt x="2557582" y="1112401"/>
                      </a:lnTo>
                      <a:lnTo>
                        <a:pt x="2565517" y="1129080"/>
                      </a:lnTo>
                      <a:lnTo>
                        <a:pt x="2572659" y="1144172"/>
                      </a:lnTo>
                      <a:lnTo>
                        <a:pt x="2578214" y="1160851"/>
                      </a:lnTo>
                      <a:lnTo>
                        <a:pt x="2582182" y="1177531"/>
                      </a:lnTo>
                      <a:lnTo>
                        <a:pt x="2585356" y="1193417"/>
                      </a:lnTo>
                      <a:lnTo>
                        <a:pt x="2587736" y="1210096"/>
                      </a:lnTo>
                      <a:lnTo>
                        <a:pt x="2589324" y="1225188"/>
                      </a:lnTo>
                      <a:lnTo>
                        <a:pt x="2589324" y="1241073"/>
                      </a:lnTo>
                      <a:lnTo>
                        <a:pt x="2589324" y="1256164"/>
                      </a:lnTo>
                      <a:lnTo>
                        <a:pt x="2588530" y="1271256"/>
                      </a:lnTo>
                      <a:lnTo>
                        <a:pt x="2586149" y="1287141"/>
                      </a:lnTo>
                      <a:lnTo>
                        <a:pt x="2584562" y="1301438"/>
                      </a:lnTo>
                      <a:lnTo>
                        <a:pt x="2578214" y="1327649"/>
                      </a:lnTo>
                      <a:lnTo>
                        <a:pt x="2571072" y="1353860"/>
                      </a:lnTo>
                      <a:lnTo>
                        <a:pt x="2563137" y="1375306"/>
                      </a:lnTo>
                      <a:lnTo>
                        <a:pt x="2555995" y="1394368"/>
                      </a:lnTo>
                      <a:lnTo>
                        <a:pt x="2548059" y="1410254"/>
                      </a:lnTo>
                      <a:lnTo>
                        <a:pt x="2542504" y="1421374"/>
                      </a:lnTo>
                      <a:lnTo>
                        <a:pt x="2536950" y="1431699"/>
                      </a:lnTo>
                      <a:lnTo>
                        <a:pt x="2533776" y="1434876"/>
                      </a:lnTo>
                      <a:lnTo>
                        <a:pt x="2529014" y="1443613"/>
                      </a:lnTo>
                      <a:lnTo>
                        <a:pt x="2525840" y="1449173"/>
                      </a:lnTo>
                      <a:lnTo>
                        <a:pt x="2522666" y="1456322"/>
                      </a:lnTo>
                      <a:lnTo>
                        <a:pt x="2521872" y="1463470"/>
                      </a:lnTo>
                      <a:lnTo>
                        <a:pt x="2521079" y="1471413"/>
                      </a:lnTo>
                      <a:lnTo>
                        <a:pt x="2521872" y="1480150"/>
                      </a:lnTo>
                      <a:lnTo>
                        <a:pt x="2525047" y="1488093"/>
                      </a:lnTo>
                      <a:lnTo>
                        <a:pt x="2529808" y="1497624"/>
                      </a:lnTo>
                      <a:lnTo>
                        <a:pt x="2538537" y="1504772"/>
                      </a:lnTo>
                      <a:lnTo>
                        <a:pt x="2550440" y="1512715"/>
                      </a:lnTo>
                      <a:lnTo>
                        <a:pt x="2564724" y="1519864"/>
                      </a:lnTo>
                      <a:lnTo>
                        <a:pt x="2584562" y="1526218"/>
                      </a:lnTo>
                      <a:lnTo>
                        <a:pt x="2606782" y="1532572"/>
                      </a:lnTo>
                      <a:lnTo>
                        <a:pt x="2621065" y="1534955"/>
                      </a:lnTo>
                      <a:lnTo>
                        <a:pt x="2636936" y="1539720"/>
                      </a:lnTo>
                      <a:lnTo>
                        <a:pt x="2652807" y="1544486"/>
                      </a:lnTo>
                      <a:lnTo>
                        <a:pt x="2670265" y="1550840"/>
                      </a:lnTo>
                      <a:lnTo>
                        <a:pt x="2690103" y="1557989"/>
                      </a:lnTo>
                      <a:lnTo>
                        <a:pt x="2709148" y="1565931"/>
                      </a:lnTo>
                      <a:lnTo>
                        <a:pt x="2729780" y="1576257"/>
                      </a:lnTo>
                      <a:lnTo>
                        <a:pt x="2750412" y="1586582"/>
                      </a:lnTo>
                      <a:lnTo>
                        <a:pt x="2771838" y="1599291"/>
                      </a:lnTo>
                      <a:lnTo>
                        <a:pt x="2793264" y="1611999"/>
                      </a:lnTo>
                      <a:lnTo>
                        <a:pt x="2813896" y="1626296"/>
                      </a:lnTo>
                      <a:lnTo>
                        <a:pt x="2835321" y="1642976"/>
                      </a:lnTo>
                      <a:lnTo>
                        <a:pt x="2855953" y="1659656"/>
                      </a:lnTo>
                      <a:lnTo>
                        <a:pt x="2876585" y="1677924"/>
                      </a:lnTo>
                      <a:lnTo>
                        <a:pt x="2894837" y="1698575"/>
                      </a:lnTo>
                      <a:lnTo>
                        <a:pt x="2913088" y="1719226"/>
                      </a:lnTo>
                      <a:lnTo>
                        <a:pt x="2930546" y="1741466"/>
                      </a:lnTo>
                      <a:lnTo>
                        <a:pt x="2947210" y="1766088"/>
                      </a:lnTo>
                      <a:lnTo>
                        <a:pt x="2961494" y="1791505"/>
                      </a:lnTo>
                      <a:lnTo>
                        <a:pt x="2974984" y="1818511"/>
                      </a:lnTo>
                      <a:lnTo>
                        <a:pt x="2986094" y="1847104"/>
                      </a:lnTo>
                      <a:lnTo>
                        <a:pt x="2995616" y="1877287"/>
                      </a:lnTo>
                      <a:lnTo>
                        <a:pt x="2998790" y="1892378"/>
                      </a:lnTo>
                      <a:lnTo>
                        <a:pt x="3002758" y="1909058"/>
                      </a:lnTo>
                      <a:lnTo>
                        <a:pt x="3004345" y="1924943"/>
                      </a:lnTo>
                      <a:lnTo>
                        <a:pt x="3006726" y="1941623"/>
                      </a:lnTo>
                      <a:lnTo>
                        <a:pt x="3007520" y="1959097"/>
                      </a:lnTo>
                      <a:lnTo>
                        <a:pt x="3008313" y="1976571"/>
                      </a:lnTo>
                      <a:lnTo>
                        <a:pt x="3008313" y="1994045"/>
                      </a:lnTo>
                      <a:lnTo>
                        <a:pt x="3008313" y="2012314"/>
                      </a:lnTo>
                      <a:lnTo>
                        <a:pt x="3006726" y="2030582"/>
                      </a:lnTo>
                      <a:lnTo>
                        <a:pt x="3004345" y="2050439"/>
                      </a:lnTo>
                      <a:lnTo>
                        <a:pt x="3002758" y="2069501"/>
                      </a:lnTo>
                      <a:lnTo>
                        <a:pt x="2998790" y="2090152"/>
                      </a:lnTo>
                      <a:lnTo>
                        <a:pt x="2994029" y="2110804"/>
                      </a:lnTo>
                      <a:lnTo>
                        <a:pt x="2989268" y="2131455"/>
                      </a:lnTo>
                      <a:lnTo>
                        <a:pt x="2982920" y="2152900"/>
                      </a:lnTo>
                      <a:lnTo>
                        <a:pt x="2975778" y="2174346"/>
                      </a:lnTo>
                      <a:lnTo>
                        <a:pt x="2967842" y="2197380"/>
                      </a:lnTo>
                      <a:lnTo>
                        <a:pt x="2959114" y="2219619"/>
                      </a:lnTo>
                      <a:lnTo>
                        <a:pt x="2949591" y="2241859"/>
                      </a:lnTo>
                      <a:lnTo>
                        <a:pt x="2939275" y="2265687"/>
                      </a:lnTo>
                      <a:lnTo>
                        <a:pt x="2927372" y="2289516"/>
                      </a:lnTo>
                      <a:lnTo>
                        <a:pt x="2915469" y="2311755"/>
                      </a:lnTo>
                      <a:lnTo>
                        <a:pt x="2901978" y="2335583"/>
                      </a:lnTo>
                      <a:lnTo>
                        <a:pt x="2887695" y="2357029"/>
                      </a:lnTo>
                      <a:lnTo>
                        <a:pt x="2873411" y="2380063"/>
                      </a:lnTo>
                      <a:lnTo>
                        <a:pt x="2858334" y="2401508"/>
                      </a:lnTo>
                      <a:lnTo>
                        <a:pt x="2842463" y="2421365"/>
                      </a:lnTo>
                      <a:lnTo>
                        <a:pt x="2826592" y="2443605"/>
                      </a:lnTo>
                      <a:lnTo>
                        <a:pt x="2809134" y="2463462"/>
                      </a:lnTo>
                      <a:lnTo>
                        <a:pt x="2790089" y="2483318"/>
                      </a:lnTo>
                      <a:lnTo>
                        <a:pt x="2771838" y="2503175"/>
                      </a:lnTo>
                      <a:lnTo>
                        <a:pt x="2752793" y="2522238"/>
                      </a:lnTo>
                      <a:lnTo>
                        <a:pt x="2732954" y="2540506"/>
                      </a:lnTo>
                      <a:lnTo>
                        <a:pt x="2712322" y="2559569"/>
                      </a:lnTo>
                      <a:lnTo>
                        <a:pt x="2691690" y="2577837"/>
                      </a:lnTo>
                      <a:lnTo>
                        <a:pt x="2670265" y="2595311"/>
                      </a:lnTo>
                      <a:lnTo>
                        <a:pt x="2648046" y="2612785"/>
                      </a:lnTo>
                      <a:lnTo>
                        <a:pt x="2625033" y="2630259"/>
                      </a:lnTo>
                      <a:lnTo>
                        <a:pt x="2579008" y="2662824"/>
                      </a:lnTo>
                      <a:lnTo>
                        <a:pt x="2531395" y="2693801"/>
                      </a:lnTo>
                      <a:lnTo>
                        <a:pt x="2480608" y="2723190"/>
                      </a:lnTo>
                      <a:lnTo>
                        <a:pt x="2429822" y="2750989"/>
                      </a:lnTo>
                      <a:lnTo>
                        <a:pt x="2375861" y="2776406"/>
                      </a:lnTo>
                      <a:lnTo>
                        <a:pt x="2321900" y="2802617"/>
                      </a:lnTo>
                      <a:lnTo>
                        <a:pt x="2266352" y="2824856"/>
                      </a:lnTo>
                      <a:lnTo>
                        <a:pt x="2210011" y="2846302"/>
                      </a:lnTo>
                      <a:lnTo>
                        <a:pt x="2152876" y="2866159"/>
                      </a:lnTo>
                      <a:lnTo>
                        <a:pt x="2095741" y="2884427"/>
                      </a:lnTo>
                      <a:lnTo>
                        <a:pt x="2036226" y="2901107"/>
                      </a:lnTo>
                      <a:lnTo>
                        <a:pt x="1977504" y="2916198"/>
                      </a:lnTo>
                      <a:lnTo>
                        <a:pt x="1917988" y="2929701"/>
                      </a:lnTo>
                      <a:lnTo>
                        <a:pt x="1858472" y="2940821"/>
                      </a:lnTo>
                      <a:lnTo>
                        <a:pt x="1798957" y="2951146"/>
                      </a:lnTo>
                      <a:lnTo>
                        <a:pt x="1739441" y="2959089"/>
                      </a:lnTo>
                      <a:lnTo>
                        <a:pt x="1679926" y="2966238"/>
                      </a:lnTo>
                      <a:lnTo>
                        <a:pt x="1620410" y="2971797"/>
                      </a:lnTo>
                      <a:lnTo>
                        <a:pt x="1562482" y="2974974"/>
                      </a:lnTo>
                      <a:lnTo>
                        <a:pt x="1504553" y="2976563"/>
                      </a:lnTo>
                      <a:lnTo>
                        <a:pt x="1447418" y="2976563"/>
                      </a:lnTo>
                      <a:lnTo>
                        <a:pt x="1391870" y="2974974"/>
                      </a:lnTo>
                      <a:lnTo>
                        <a:pt x="1337116" y="2971797"/>
                      </a:lnTo>
                      <a:lnTo>
                        <a:pt x="1284742" y="2966238"/>
                      </a:lnTo>
                      <a:lnTo>
                        <a:pt x="1232369" y="2961472"/>
                      </a:lnTo>
                      <a:lnTo>
                        <a:pt x="1177614" y="2955118"/>
                      </a:lnTo>
                      <a:lnTo>
                        <a:pt x="1123654" y="2947969"/>
                      </a:lnTo>
                      <a:lnTo>
                        <a:pt x="1069693" y="2940026"/>
                      </a:lnTo>
                      <a:lnTo>
                        <a:pt x="1014939" y="2929701"/>
                      </a:lnTo>
                      <a:lnTo>
                        <a:pt x="960978" y="2919375"/>
                      </a:lnTo>
                      <a:lnTo>
                        <a:pt x="906224" y="2906667"/>
                      </a:lnTo>
                      <a:lnTo>
                        <a:pt x="852263" y="2893958"/>
                      </a:lnTo>
                      <a:lnTo>
                        <a:pt x="797508" y="2879662"/>
                      </a:lnTo>
                      <a:lnTo>
                        <a:pt x="744341" y="2862982"/>
                      </a:lnTo>
                      <a:lnTo>
                        <a:pt x="691174" y="2845508"/>
                      </a:lnTo>
                      <a:lnTo>
                        <a:pt x="639594" y="2825651"/>
                      </a:lnTo>
                      <a:lnTo>
                        <a:pt x="588807" y="2805794"/>
                      </a:lnTo>
                      <a:lnTo>
                        <a:pt x="538021" y="2781966"/>
                      </a:lnTo>
                      <a:lnTo>
                        <a:pt x="490408" y="2758138"/>
                      </a:lnTo>
                      <a:lnTo>
                        <a:pt x="442796" y="2731926"/>
                      </a:lnTo>
                      <a:lnTo>
                        <a:pt x="419783" y="2718424"/>
                      </a:lnTo>
                      <a:lnTo>
                        <a:pt x="396770" y="2704127"/>
                      </a:lnTo>
                      <a:lnTo>
                        <a:pt x="375345" y="2688241"/>
                      </a:lnTo>
                      <a:lnTo>
                        <a:pt x="353126" y="2673150"/>
                      </a:lnTo>
                      <a:lnTo>
                        <a:pt x="332494" y="2658059"/>
                      </a:lnTo>
                      <a:lnTo>
                        <a:pt x="311068" y="2641379"/>
                      </a:lnTo>
                      <a:lnTo>
                        <a:pt x="291229" y="2624699"/>
                      </a:lnTo>
                      <a:lnTo>
                        <a:pt x="270597" y="2607225"/>
                      </a:lnTo>
                      <a:lnTo>
                        <a:pt x="251552" y="2588957"/>
                      </a:lnTo>
                      <a:lnTo>
                        <a:pt x="232507" y="2570689"/>
                      </a:lnTo>
                      <a:lnTo>
                        <a:pt x="214256" y="2552420"/>
                      </a:lnTo>
                      <a:lnTo>
                        <a:pt x="196798" y="2532564"/>
                      </a:lnTo>
                      <a:lnTo>
                        <a:pt x="180927" y="2511912"/>
                      </a:lnTo>
                      <a:lnTo>
                        <a:pt x="164263" y="2491261"/>
                      </a:lnTo>
                      <a:lnTo>
                        <a:pt x="149186" y="2469816"/>
                      </a:lnTo>
                      <a:lnTo>
                        <a:pt x="133315" y="2448370"/>
                      </a:lnTo>
                      <a:lnTo>
                        <a:pt x="119031" y="2426131"/>
                      </a:lnTo>
                      <a:lnTo>
                        <a:pt x="104747" y="2403097"/>
                      </a:lnTo>
                      <a:lnTo>
                        <a:pt x="92051" y="2380063"/>
                      </a:lnTo>
                      <a:lnTo>
                        <a:pt x="80148" y="2355440"/>
                      </a:lnTo>
                      <a:lnTo>
                        <a:pt x="69038" y="2330818"/>
                      </a:lnTo>
                      <a:lnTo>
                        <a:pt x="57928" y="2304607"/>
                      </a:lnTo>
                      <a:lnTo>
                        <a:pt x="48406" y="2278396"/>
                      </a:lnTo>
                      <a:lnTo>
                        <a:pt x="38883" y="2251390"/>
                      </a:lnTo>
                      <a:lnTo>
                        <a:pt x="30948" y="2223591"/>
                      </a:lnTo>
                      <a:lnTo>
                        <a:pt x="23013" y="2195791"/>
                      </a:lnTo>
                      <a:lnTo>
                        <a:pt x="16664" y="2166403"/>
                      </a:lnTo>
                      <a:lnTo>
                        <a:pt x="10316" y="2137809"/>
                      </a:lnTo>
                      <a:lnTo>
                        <a:pt x="6348" y="2106832"/>
                      </a:lnTo>
                      <a:lnTo>
                        <a:pt x="2381" y="2075856"/>
                      </a:lnTo>
                      <a:lnTo>
                        <a:pt x="1587" y="2061559"/>
                      </a:lnTo>
                      <a:lnTo>
                        <a:pt x="0" y="2044879"/>
                      </a:lnTo>
                      <a:lnTo>
                        <a:pt x="0" y="2022639"/>
                      </a:lnTo>
                      <a:lnTo>
                        <a:pt x="2381" y="1994045"/>
                      </a:lnTo>
                      <a:lnTo>
                        <a:pt x="5555" y="1959097"/>
                      </a:lnTo>
                      <a:lnTo>
                        <a:pt x="10316" y="1920178"/>
                      </a:lnTo>
                      <a:lnTo>
                        <a:pt x="19839" y="1875698"/>
                      </a:lnTo>
                      <a:lnTo>
                        <a:pt x="24600" y="1851076"/>
                      </a:lnTo>
                      <a:lnTo>
                        <a:pt x="30948" y="1826453"/>
                      </a:lnTo>
                      <a:lnTo>
                        <a:pt x="38883" y="1800242"/>
                      </a:lnTo>
                      <a:lnTo>
                        <a:pt x="47612" y="1773237"/>
                      </a:lnTo>
                      <a:lnTo>
                        <a:pt x="56341" y="1745437"/>
                      </a:lnTo>
                      <a:lnTo>
                        <a:pt x="67451" y="1716049"/>
                      </a:lnTo>
                      <a:lnTo>
                        <a:pt x="80148" y="1685867"/>
                      </a:lnTo>
                      <a:lnTo>
                        <a:pt x="93638" y="1655684"/>
                      </a:lnTo>
                      <a:lnTo>
                        <a:pt x="107922" y="1623913"/>
                      </a:lnTo>
                      <a:lnTo>
                        <a:pt x="124586" y="1590554"/>
                      </a:lnTo>
                      <a:lnTo>
                        <a:pt x="141250" y="1557989"/>
                      </a:lnTo>
                      <a:lnTo>
                        <a:pt x="161089" y="1523835"/>
                      </a:lnTo>
                      <a:lnTo>
                        <a:pt x="182514" y="1488887"/>
                      </a:lnTo>
                      <a:lnTo>
                        <a:pt x="205527" y="1453144"/>
                      </a:lnTo>
                      <a:lnTo>
                        <a:pt x="230127" y="1417402"/>
                      </a:lnTo>
                      <a:lnTo>
                        <a:pt x="256314" y="1381660"/>
                      </a:lnTo>
                      <a:lnTo>
                        <a:pt x="276152" y="1355449"/>
                      </a:lnTo>
                      <a:lnTo>
                        <a:pt x="298371" y="1326061"/>
                      </a:lnTo>
                      <a:lnTo>
                        <a:pt x="330113" y="1287141"/>
                      </a:lnTo>
                      <a:lnTo>
                        <a:pt x="368996" y="1239485"/>
                      </a:lnTo>
                      <a:lnTo>
                        <a:pt x="416609" y="1185474"/>
                      </a:lnTo>
                      <a:lnTo>
                        <a:pt x="469776" y="1126698"/>
                      </a:lnTo>
                      <a:lnTo>
                        <a:pt x="498344" y="1097309"/>
                      </a:lnTo>
                      <a:lnTo>
                        <a:pt x="529292" y="1065538"/>
                      </a:lnTo>
                      <a:lnTo>
                        <a:pt x="561033" y="1033768"/>
                      </a:lnTo>
                      <a:lnTo>
                        <a:pt x="594362" y="1001997"/>
                      </a:lnTo>
                      <a:lnTo>
                        <a:pt x="628484" y="968637"/>
                      </a:lnTo>
                      <a:lnTo>
                        <a:pt x="664194" y="936866"/>
                      </a:lnTo>
                      <a:lnTo>
                        <a:pt x="702284" y="905095"/>
                      </a:lnTo>
                      <a:lnTo>
                        <a:pt x="740374" y="873324"/>
                      </a:lnTo>
                      <a:lnTo>
                        <a:pt x="779257" y="842347"/>
                      </a:lnTo>
                      <a:lnTo>
                        <a:pt x="820521" y="812959"/>
                      </a:lnTo>
                      <a:lnTo>
                        <a:pt x="860992" y="784365"/>
                      </a:lnTo>
                      <a:lnTo>
                        <a:pt x="903049" y="755771"/>
                      </a:lnTo>
                      <a:lnTo>
                        <a:pt x="946694" y="729560"/>
                      </a:lnTo>
                      <a:lnTo>
                        <a:pt x="989545" y="704144"/>
                      </a:lnTo>
                      <a:lnTo>
                        <a:pt x="1033190" y="680315"/>
                      </a:lnTo>
                      <a:lnTo>
                        <a:pt x="1078422" y="660458"/>
                      </a:lnTo>
                      <a:lnTo>
                        <a:pt x="1123654" y="640602"/>
                      </a:lnTo>
                      <a:lnTo>
                        <a:pt x="1169679" y="623128"/>
                      </a:lnTo>
                      <a:lnTo>
                        <a:pt x="1214911" y="608831"/>
                      </a:lnTo>
                      <a:lnTo>
                        <a:pt x="1256968" y="597711"/>
                      </a:lnTo>
                      <a:lnTo>
                        <a:pt x="1296646" y="588179"/>
                      </a:lnTo>
                      <a:lnTo>
                        <a:pt x="1334736" y="581031"/>
                      </a:lnTo>
                      <a:lnTo>
                        <a:pt x="1369651" y="576265"/>
                      </a:lnTo>
                      <a:close/>
                      <a:moveTo>
                        <a:pt x="2426493" y="463550"/>
                      </a:moveTo>
                      <a:lnTo>
                        <a:pt x="2455068" y="464346"/>
                      </a:lnTo>
                      <a:lnTo>
                        <a:pt x="2484437" y="465937"/>
                      </a:lnTo>
                      <a:lnTo>
                        <a:pt x="2513806" y="470709"/>
                      </a:lnTo>
                      <a:lnTo>
                        <a:pt x="2540793" y="474686"/>
                      </a:lnTo>
                      <a:lnTo>
                        <a:pt x="2570162" y="481845"/>
                      </a:lnTo>
                      <a:lnTo>
                        <a:pt x="2596356" y="489004"/>
                      </a:lnTo>
                      <a:lnTo>
                        <a:pt x="2623343" y="497754"/>
                      </a:lnTo>
                      <a:lnTo>
                        <a:pt x="2649537" y="508094"/>
                      </a:lnTo>
                      <a:lnTo>
                        <a:pt x="2674144" y="520026"/>
                      </a:lnTo>
                      <a:lnTo>
                        <a:pt x="2700337" y="532752"/>
                      </a:lnTo>
                      <a:lnTo>
                        <a:pt x="2723356" y="546275"/>
                      </a:lnTo>
                      <a:lnTo>
                        <a:pt x="2747169" y="562183"/>
                      </a:lnTo>
                      <a:lnTo>
                        <a:pt x="2769394" y="578092"/>
                      </a:lnTo>
                      <a:lnTo>
                        <a:pt x="2791619" y="594796"/>
                      </a:lnTo>
                      <a:lnTo>
                        <a:pt x="2811462" y="613091"/>
                      </a:lnTo>
                      <a:lnTo>
                        <a:pt x="2832100" y="631386"/>
                      </a:lnTo>
                      <a:lnTo>
                        <a:pt x="2851150" y="652067"/>
                      </a:lnTo>
                      <a:lnTo>
                        <a:pt x="2869406" y="672748"/>
                      </a:lnTo>
                      <a:lnTo>
                        <a:pt x="2886869" y="694224"/>
                      </a:lnTo>
                      <a:lnTo>
                        <a:pt x="2901950" y="717292"/>
                      </a:lnTo>
                      <a:lnTo>
                        <a:pt x="2917825" y="740359"/>
                      </a:lnTo>
                      <a:lnTo>
                        <a:pt x="2932112" y="765017"/>
                      </a:lnTo>
                      <a:lnTo>
                        <a:pt x="2944019" y="789676"/>
                      </a:lnTo>
                      <a:lnTo>
                        <a:pt x="2955131" y="815925"/>
                      </a:lnTo>
                      <a:lnTo>
                        <a:pt x="2965450" y="841379"/>
                      </a:lnTo>
                      <a:lnTo>
                        <a:pt x="2974975" y="867628"/>
                      </a:lnTo>
                      <a:lnTo>
                        <a:pt x="2982912" y="895468"/>
                      </a:lnTo>
                      <a:lnTo>
                        <a:pt x="2989262" y="923308"/>
                      </a:lnTo>
                      <a:lnTo>
                        <a:pt x="2994025" y="951148"/>
                      </a:lnTo>
                      <a:lnTo>
                        <a:pt x="2997200" y="979783"/>
                      </a:lnTo>
                      <a:lnTo>
                        <a:pt x="3000375" y="1010009"/>
                      </a:lnTo>
                      <a:lnTo>
                        <a:pt x="3000375" y="1039440"/>
                      </a:lnTo>
                      <a:lnTo>
                        <a:pt x="2999581" y="1066485"/>
                      </a:lnTo>
                      <a:lnTo>
                        <a:pt x="2997200" y="1092734"/>
                      </a:lnTo>
                      <a:lnTo>
                        <a:pt x="2998788" y="1097506"/>
                      </a:lnTo>
                      <a:lnTo>
                        <a:pt x="2997200" y="1099893"/>
                      </a:lnTo>
                      <a:lnTo>
                        <a:pt x="2996406" y="1103074"/>
                      </a:lnTo>
                      <a:lnTo>
                        <a:pt x="2996406" y="1112620"/>
                      </a:lnTo>
                      <a:lnTo>
                        <a:pt x="2995612" y="1112620"/>
                      </a:lnTo>
                      <a:lnTo>
                        <a:pt x="2993231" y="1123756"/>
                      </a:lnTo>
                      <a:lnTo>
                        <a:pt x="2990056" y="1134096"/>
                      </a:lnTo>
                      <a:lnTo>
                        <a:pt x="2986088" y="1144437"/>
                      </a:lnTo>
                      <a:lnTo>
                        <a:pt x="2982119" y="1153982"/>
                      </a:lnTo>
                      <a:lnTo>
                        <a:pt x="2976562" y="1162732"/>
                      </a:lnTo>
                      <a:lnTo>
                        <a:pt x="2971006" y="1171481"/>
                      </a:lnTo>
                      <a:lnTo>
                        <a:pt x="2963862" y="1179436"/>
                      </a:lnTo>
                      <a:lnTo>
                        <a:pt x="2956719" y="1186594"/>
                      </a:lnTo>
                      <a:lnTo>
                        <a:pt x="2947987" y="1193753"/>
                      </a:lnTo>
                      <a:lnTo>
                        <a:pt x="2940050" y="1198526"/>
                      </a:lnTo>
                      <a:lnTo>
                        <a:pt x="2930525" y="1204094"/>
                      </a:lnTo>
                      <a:lnTo>
                        <a:pt x="2921794" y="1208866"/>
                      </a:lnTo>
                      <a:lnTo>
                        <a:pt x="2911475" y="1212048"/>
                      </a:lnTo>
                      <a:lnTo>
                        <a:pt x="2900362" y="1214434"/>
                      </a:lnTo>
                      <a:lnTo>
                        <a:pt x="2890044" y="1216025"/>
                      </a:lnTo>
                      <a:lnTo>
                        <a:pt x="2878137" y="1216025"/>
                      </a:lnTo>
                      <a:lnTo>
                        <a:pt x="2866231" y="1216025"/>
                      </a:lnTo>
                      <a:lnTo>
                        <a:pt x="2855119" y="1214434"/>
                      </a:lnTo>
                      <a:lnTo>
                        <a:pt x="2842419" y="1211253"/>
                      </a:lnTo>
                      <a:lnTo>
                        <a:pt x="2832100" y="1207276"/>
                      </a:lnTo>
                      <a:lnTo>
                        <a:pt x="2820987" y="1201708"/>
                      </a:lnTo>
                      <a:lnTo>
                        <a:pt x="2811462" y="1196140"/>
                      </a:lnTo>
                      <a:lnTo>
                        <a:pt x="2802731" y="1189776"/>
                      </a:lnTo>
                      <a:lnTo>
                        <a:pt x="2794000" y="1181026"/>
                      </a:lnTo>
                      <a:lnTo>
                        <a:pt x="2786062" y="1173072"/>
                      </a:lnTo>
                      <a:lnTo>
                        <a:pt x="2778919" y="1164322"/>
                      </a:lnTo>
                      <a:lnTo>
                        <a:pt x="2772569" y="1153982"/>
                      </a:lnTo>
                      <a:lnTo>
                        <a:pt x="2768600" y="1143641"/>
                      </a:lnTo>
                      <a:lnTo>
                        <a:pt x="2764631" y="1131710"/>
                      </a:lnTo>
                      <a:lnTo>
                        <a:pt x="2761456" y="1120574"/>
                      </a:lnTo>
                      <a:lnTo>
                        <a:pt x="2759869" y="1109438"/>
                      </a:lnTo>
                      <a:lnTo>
                        <a:pt x="2758281" y="1097506"/>
                      </a:lnTo>
                      <a:lnTo>
                        <a:pt x="2759869" y="1092734"/>
                      </a:lnTo>
                      <a:lnTo>
                        <a:pt x="2760662" y="1090348"/>
                      </a:lnTo>
                      <a:lnTo>
                        <a:pt x="2761456" y="1082393"/>
                      </a:lnTo>
                      <a:lnTo>
                        <a:pt x="2758281" y="1082393"/>
                      </a:lnTo>
                      <a:lnTo>
                        <a:pt x="2760662" y="1060917"/>
                      </a:lnTo>
                      <a:lnTo>
                        <a:pt x="2761456" y="1039440"/>
                      </a:lnTo>
                      <a:lnTo>
                        <a:pt x="2761456" y="1021941"/>
                      </a:lnTo>
                      <a:lnTo>
                        <a:pt x="2759869" y="1004441"/>
                      </a:lnTo>
                      <a:lnTo>
                        <a:pt x="2757487" y="988533"/>
                      </a:lnTo>
                      <a:lnTo>
                        <a:pt x="2754312" y="971829"/>
                      </a:lnTo>
                      <a:lnTo>
                        <a:pt x="2751137" y="955125"/>
                      </a:lnTo>
                      <a:lnTo>
                        <a:pt x="2746375" y="939216"/>
                      </a:lnTo>
                      <a:lnTo>
                        <a:pt x="2740819" y="923308"/>
                      </a:lnTo>
                      <a:lnTo>
                        <a:pt x="2735262" y="908195"/>
                      </a:lnTo>
                      <a:lnTo>
                        <a:pt x="2728912" y="893877"/>
                      </a:lnTo>
                      <a:lnTo>
                        <a:pt x="2720181" y="879559"/>
                      </a:lnTo>
                      <a:lnTo>
                        <a:pt x="2713037" y="865241"/>
                      </a:lnTo>
                      <a:lnTo>
                        <a:pt x="2704306" y="851719"/>
                      </a:lnTo>
                      <a:lnTo>
                        <a:pt x="2694781" y="838197"/>
                      </a:lnTo>
                      <a:lnTo>
                        <a:pt x="2684462" y="826265"/>
                      </a:lnTo>
                      <a:lnTo>
                        <a:pt x="2674144" y="813539"/>
                      </a:lnTo>
                      <a:lnTo>
                        <a:pt x="2663031" y="801607"/>
                      </a:lnTo>
                      <a:lnTo>
                        <a:pt x="2651918" y="789676"/>
                      </a:lnTo>
                      <a:lnTo>
                        <a:pt x="2639218" y="779335"/>
                      </a:lnTo>
                      <a:lnTo>
                        <a:pt x="2626518" y="768995"/>
                      </a:lnTo>
                      <a:lnTo>
                        <a:pt x="2613818" y="760245"/>
                      </a:lnTo>
                      <a:lnTo>
                        <a:pt x="2599531" y="752291"/>
                      </a:lnTo>
                      <a:lnTo>
                        <a:pt x="2586037" y="743541"/>
                      </a:lnTo>
                      <a:lnTo>
                        <a:pt x="2570956" y="736382"/>
                      </a:lnTo>
                      <a:lnTo>
                        <a:pt x="2556668" y="729223"/>
                      </a:lnTo>
                      <a:lnTo>
                        <a:pt x="2540793" y="722860"/>
                      </a:lnTo>
                      <a:lnTo>
                        <a:pt x="2525712" y="718087"/>
                      </a:lnTo>
                      <a:lnTo>
                        <a:pt x="2509043" y="714110"/>
                      </a:lnTo>
                      <a:lnTo>
                        <a:pt x="2493962" y="710133"/>
                      </a:lnTo>
                      <a:lnTo>
                        <a:pt x="2476500" y="706951"/>
                      </a:lnTo>
                      <a:lnTo>
                        <a:pt x="2459831" y="704565"/>
                      </a:lnTo>
                      <a:lnTo>
                        <a:pt x="2442368" y="703770"/>
                      </a:lnTo>
                      <a:lnTo>
                        <a:pt x="2426493" y="702974"/>
                      </a:lnTo>
                      <a:lnTo>
                        <a:pt x="2413793" y="702974"/>
                      </a:lnTo>
                      <a:lnTo>
                        <a:pt x="2401887" y="700588"/>
                      </a:lnTo>
                      <a:lnTo>
                        <a:pt x="2390775" y="697406"/>
                      </a:lnTo>
                      <a:lnTo>
                        <a:pt x="2378868" y="693429"/>
                      </a:lnTo>
                      <a:lnTo>
                        <a:pt x="2368550" y="687861"/>
                      </a:lnTo>
                      <a:lnTo>
                        <a:pt x="2359025" y="682293"/>
                      </a:lnTo>
                      <a:lnTo>
                        <a:pt x="2349500" y="675930"/>
                      </a:lnTo>
                      <a:lnTo>
                        <a:pt x="2341562" y="667975"/>
                      </a:lnTo>
                      <a:lnTo>
                        <a:pt x="2334418" y="659226"/>
                      </a:lnTo>
                      <a:lnTo>
                        <a:pt x="2326481" y="650476"/>
                      </a:lnTo>
                      <a:lnTo>
                        <a:pt x="2320925" y="640135"/>
                      </a:lnTo>
                      <a:lnTo>
                        <a:pt x="2315368" y="629795"/>
                      </a:lnTo>
                      <a:lnTo>
                        <a:pt x="2311400" y="618659"/>
                      </a:lnTo>
                      <a:lnTo>
                        <a:pt x="2308225" y="606727"/>
                      </a:lnTo>
                      <a:lnTo>
                        <a:pt x="2307431" y="595591"/>
                      </a:lnTo>
                      <a:lnTo>
                        <a:pt x="2306637" y="583660"/>
                      </a:lnTo>
                      <a:lnTo>
                        <a:pt x="2307431" y="570933"/>
                      </a:lnTo>
                      <a:lnTo>
                        <a:pt x="2308225" y="559002"/>
                      </a:lnTo>
                      <a:lnTo>
                        <a:pt x="2311400" y="547070"/>
                      </a:lnTo>
                      <a:lnTo>
                        <a:pt x="2315368" y="535934"/>
                      </a:lnTo>
                      <a:lnTo>
                        <a:pt x="2320925" y="525594"/>
                      </a:lnTo>
                      <a:lnTo>
                        <a:pt x="2326481" y="515253"/>
                      </a:lnTo>
                      <a:lnTo>
                        <a:pt x="2334418" y="507299"/>
                      </a:lnTo>
                      <a:lnTo>
                        <a:pt x="2341562" y="497754"/>
                      </a:lnTo>
                      <a:lnTo>
                        <a:pt x="2349500" y="490595"/>
                      </a:lnTo>
                      <a:lnTo>
                        <a:pt x="2359025" y="483436"/>
                      </a:lnTo>
                      <a:lnTo>
                        <a:pt x="2368550" y="477868"/>
                      </a:lnTo>
                      <a:lnTo>
                        <a:pt x="2378868" y="472300"/>
                      </a:lnTo>
                      <a:lnTo>
                        <a:pt x="2390775" y="468323"/>
                      </a:lnTo>
                      <a:lnTo>
                        <a:pt x="2401887" y="465141"/>
                      </a:lnTo>
                      <a:lnTo>
                        <a:pt x="2413793" y="464346"/>
                      </a:lnTo>
                      <a:close/>
                      <a:moveTo>
                        <a:pt x="2426494" y="0"/>
                      </a:moveTo>
                      <a:lnTo>
                        <a:pt x="2452688" y="794"/>
                      </a:lnTo>
                      <a:lnTo>
                        <a:pt x="2479675" y="1589"/>
                      </a:lnTo>
                      <a:lnTo>
                        <a:pt x="2505075" y="3177"/>
                      </a:lnTo>
                      <a:lnTo>
                        <a:pt x="2532062" y="5560"/>
                      </a:lnTo>
                      <a:lnTo>
                        <a:pt x="2557462" y="8737"/>
                      </a:lnTo>
                      <a:lnTo>
                        <a:pt x="2584450" y="11914"/>
                      </a:lnTo>
                      <a:lnTo>
                        <a:pt x="2609850" y="15885"/>
                      </a:lnTo>
                      <a:lnTo>
                        <a:pt x="2634456" y="21444"/>
                      </a:lnTo>
                      <a:lnTo>
                        <a:pt x="2659856" y="26210"/>
                      </a:lnTo>
                      <a:lnTo>
                        <a:pt x="2684462" y="32563"/>
                      </a:lnTo>
                      <a:lnTo>
                        <a:pt x="2709069" y="39711"/>
                      </a:lnTo>
                      <a:lnTo>
                        <a:pt x="2733675" y="46859"/>
                      </a:lnTo>
                      <a:lnTo>
                        <a:pt x="2758281" y="54802"/>
                      </a:lnTo>
                      <a:lnTo>
                        <a:pt x="2782094" y="63538"/>
                      </a:lnTo>
                      <a:lnTo>
                        <a:pt x="2805906" y="72274"/>
                      </a:lnTo>
                      <a:lnTo>
                        <a:pt x="2828925" y="81805"/>
                      </a:lnTo>
                      <a:lnTo>
                        <a:pt x="2852738" y="92130"/>
                      </a:lnTo>
                      <a:lnTo>
                        <a:pt x="2875756" y="102455"/>
                      </a:lnTo>
                      <a:lnTo>
                        <a:pt x="2920206" y="126281"/>
                      </a:lnTo>
                      <a:lnTo>
                        <a:pt x="2963862" y="150902"/>
                      </a:lnTo>
                      <a:lnTo>
                        <a:pt x="3005931" y="177906"/>
                      </a:lnTo>
                      <a:lnTo>
                        <a:pt x="3046412" y="207292"/>
                      </a:lnTo>
                      <a:lnTo>
                        <a:pt x="3085306" y="237473"/>
                      </a:lnTo>
                      <a:lnTo>
                        <a:pt x="3123406" y="270830"/>
                      </a:lnTo>
                      <a:lnTo>
                        <a:pt x="3159125" y="304187"/>
                      </a:lnTo>
                      <a:lnTo>
                        <a:pt x="3194050" y="340721"/>
                      </a:lnTo>
                      <a:lnTo>
                        <a:pt x="3225800" y="378050"/>
                      </a:lnTo>
                      <a:lnTo>
                        <a:pt x="3257550" y="416967"/>
                      </a:lnTo>
                      <a:lnTo>
                        <a:pt x="3286919" y="458266"/>
                      </a:lnTo>
                      <a:lnTo>
                        <a:pt x="3313112" y="500360"/>
                      </a:lnTo>
                      <a:lnTo>
                        <a:pt x="3338512" y="544836"/>
                      </a:lnTo>
                      <a:lnTo>
                        <a:pt x="3361531" y="588518"/>
                      </a:lnTo>
                      <a:lnTo>
                        <a:pt x="3371850" y="612345"/>
                      </a:lnTo>
                      <a:lnTo>
                        <a:pt x="3382169" y="634583"/>
                      </a:lnTo>
                      <a:lnTo>
                        <a:pt x="3392488" y="658410"/>
                      </a:lnTo>
                      <a:lnTo>
                        <a:pt x="3400425" y="682237"/>
                      </a:lnTo>
                      <a:lnTo>
                        <a:pt x="3409950" y="705269"/>
                      </a:lnTo>
                      <a:lnTo>
                        <a:pt x="3417094" y="729890"/>
                      </a:lnTo>
                      <a:lnTo>
                        <a:pt x="3424238" y="754511"/>
                      </a:lnTo>
                      <a:lnTo>
                        <a:pt x="3431381" y="779132"/>
                      </a:lnTo>
                      <a:lnTo>
                        <a:pt x="3436938" y="803753"/>
                      </a:lnTo>
                      <a:lnTo>
                        <a:pt x="3442494" y="829962"/>
                      </a:lnTo>
                      <a:lnTo>
                        <a:pt x="3447256" y="855377"/>
                      </a:lnTo>
                      <a:lnTo>
                        <a:pt x="3451225" y="880792"/>
                      </a:lnTo>
                      <a:lnTo>
                        <a:pt x="3455988" y="907001"/>
                      </a:lnTo>
                      <a:lnTo>
                        <a:pt x="3459162" y="932416"/>
                      </a:lnTo>
                      <a:lnTo>
                        <a:pt x="3460750" y="958626"/>
                      </a:lnTo>
                      <a:lnTo>
                        <a:pt x="3463131" y="985629"/>
                      </a:lnTo>
                      <a:lnTo>
                        <a:pt x="3463925" y="1012633"/>
                      </a:lnTo>
                      <a:lnTo>
                        <a:pt x="3463925" y="1038842"/>
                      </a:lnTo>
                      <a:lnTo>
                        <a:pt x="3463131" y="1077759"/>
                      </a:lnTo>
                      <a:lnTo>
                        <a:pt x="3460750" y="1116676"/>
                      </a:lnTo>
                      <a:lnTo>
                        <a:pt x="3456781" y="1155593"/>
                      </a:lnTo>
                      <a:lnTo>
                        <a:pt x="3451225" y="1193715"/>
                      </a:lnTo>
                      <a:lnTo>
                        <a:pt x="3449638" y="1211188"/>
                      </a:lnTo>
                      <a:lnTo>
                        <a:pt x="3446462" y="1227867"/>
                      </a:lnTo>
                      <a:lnTo>
                        <a:pt x="3446462" y="1228661"/>
                      </a:lnTo>
                      <a:lnTo>
                        <a:pt x="3442494" y="1239780"/>
                      </a:lnTo>
                      <a:lnTo>
                        <a:pt x="3438525" y="1251693"/>
                      </a:lnTo>
                      <a:lnTo>
                        <a:pt x="3432969" y="1262018"/>
                      </a:lnTo>
                      <a:lnTo>
                        <a:pt x="3426619" y="1271549"/>
                      </a:lnTo>
                      <a:lnTo>
                        <a:pt x="3421062" y="1281080"/>
                      </a:lnTo>
                      <a:lnTo>
                        <a:pt x="3413919" y="1289022"/>
                      </a:lnTo>
                      <a:lnTo>
                        <a:pt x="3405188" y="1298553"/>
                      </a:lnTo>
                      <a:lnTo>
                        <a:pt x="3396456" y="1305701"/>
                      </a:lnTo>
                      <a:lnTo>
                        <a:pt x="3386931" y="1312849"/>
                      </a:lnTo>
                      <a:lnTo>
                        <a:pt x="3376612" y="1318408"/>
                      </a:lnTo>
                      <a:lnTo>
                        <a:pt x="3366294" y="1323968"/>
                      </a:lnTo>
                      <a:lnTo>
                        <a:pt x="3355181" y="1327939"/>
                      </a:lnTo>
                      <a:lnTo>
                        <a:pt x="3344069" y="1331116"/>
                      </a:lnTo>
                      <a:lnTo>
                        <a:pt x="3332956" y="1334293"/>
                      </a:lnTo>
                      <a:lnTo>
                        <a:pt x="3320256" y="1335881"/>
                      </a:lnTo>
                      <a:lnTo>
                        <a:pt x="3308350" y="1336675"/>
                      </a:lnTo>
                      <a:lnTo>
                        <a:pt x="3292475" y="1335881"/>
                      </a:lnTo>
                      <a:lnTo>
                        <a:pt x="3278981" y="1333498"/>
                      </a:lnTo>
                      <a:lnTo>
                        <a:pt x="3264694" y="1330321"/>
                      </a:lnTo>
                      <a:lnTo>
                        <a:pt x="3251994" y="1325556"/>
                      </a:lnTo>
                      <a:lnTo>
                        <a:pt x="3239294" y="1319202"/>
                      </a:lnTo>
                      <a:lnTo>
                        <a:pt x="3228181" y="1312054"/>
                      </a:lnTo>
                      <a:lnTo>
                        <a:pt x="3217069" y="1303318"/>
                      </a:lnTo>
                      <a:lnTo>
                        <a:pt x="3206750" y="1294581"/>
                      </a:lnTo>
                      <a:lnTo>
                        <a:pt x="3197225" y="1284257"/>
                      </a:lnTo>
                      <a:lnTo>
                        <a:pt x="3189288" y="1273137"/>
                      </a:lnTo>
                      <a:lnTo>
                        <a:pt x="3182144" y="1262018"/>
                      </a:lnTo>
                      <a:lnTo>
                        <a:pt x="3175794" y="1248517"/>
                      </a:lnTo>
                      <a:lnTo>
                        <a:pt x="3171031" y="1235809"/>
                      </a:lnTo>
                      <a:lnTo>
                        <a:pt x="3167856" y="1221513"/>
                      </a:lnTo>
                      <a:lnTo>
                        <a:pt x="3165475" y="1207217"/>
                      </a:lnTo>
                      <a:lnTo>
                        <a:pt x="3164681" y="1192921"/>
                      </a:lnTo>
                      <a:lnTo>
                        <a:pt x="3164681" y="1184979"/>
                      </a:lnTo>
                      <a:lnTo>
                        <a:pt x="3165475" y="1176242"/>
                      </a:lnTo>
                      <a:lnTo>
                        <a:pt x="3164681" y="1176242"/>
                      </a:lnTo>
                      <a:lnTo>
                        <a:pt x="3169444" y="1142885"/>
                      </a:lnTo>
                      <a:lnTo>
                        <a:pt x="3173412" y="1107939"/>
                      </a:lnTo>
                      <a:lnTo>
                        <a:pt x="3175794" y="1072994"/>
                      </a:lnTo>
                      <a:lnTo>
                        <a:pt x="3176588" y="1038842"/>
                      </a:lnTo>
                      <a:lnTo>
                        <a:pt x="3175794" y="999925"/>
                      </a:lnTo>
                      <a:lnTo>
                        <a:pt x="3172619" y="961803"/>
                      </a:lnTo>
                      <a:lnTo>
                        <a:pt x="3168650" y="924474"/>
                      </a:lnTo>
                      <a:lnTo>
                        <a:pt x="3161506" y="887146"/>
                      </a:lnTo>
                      <a:lnTo>
                        <a:pt x="3153569" y="851406"/>
                      </a:lnTo>
                      <a:lnTo>
                        <a:pt x="3143250" y="815666"/>
                      </a:lnTo>
                      <a:lnTo>
                        <a:pt x="3130550" y="780720"/>
                      </a:lnTo>
                      <a:lnTo>
                        <a:pt x="3117056" y="746569"/>
                      </a:lnTo>
                      <a:lnTo>
                        <a:pt x="3102769" y="712417"/>
                      </a:lnTo>
                      <a:lnTo>
                        <a:pt x="3085306" y="680648"/>
                      </a:lnTo>
                      <a:lnTo>
                        <a:pt x="3067844" y="648879"/>
                      </a:lnTo>
                      <a:lnTo>
                        <a:pt x="3048794" y="619493"/>
                      </a:lnTo>
                      <a:lnTo>
                        <a:pt x="3027362" y="589313"/>
                      </a:lnTo>
                      <a:lnTo>
                        <a:pt x="3005931" y="560721"/>
                      </a:lnTo>
                      <a:lnTo>
                        <a:pt x="2982119" y="534511"/>
                      </a:lnTo>
                      <a:lnTo>
                        <a:pt x="2956719" y="507508"/>
                      </a:lnTo>
                      <a:lnTo>
                        <a:pt x="2930525" y="482887"/>
                      </a:lnTo>
                      <a:lnTo>
                        <a:pt x="2902744" y="459060"/>
                      </a:lnTo>
                      <a:lnTo>
                        <a:pt x="2875756" y="436822"/>
                      </a:lnTo>
                      <a:lnTo>
                        <a:pt x="2845594" y="416172"/>
                      </a:lnTo>
                      <a:lnTo>
                        <a:pt x="2814638" y="395523"/>
                      </a:lnTo>
                      <a:lnTo>
                        <a:pt x="2782888" y="378050"/>
                      </a:lnTo>
                      <a:lnTo>
                        <a:pt x="2751138" y="362165"/>
                      </a:lnTo>
                      <a:lnTo>
                        <a:pt x="2717800" y="346281"/>
                      </a:lnTo>
                      <a:lnTo>
                        <a:pt x="2683669" y="332779"/>
                      </a:lnTo>
                      <a:lnTo>
                        <a:pt x="2648744" y="320866"/>
                      </a:lnTo>
                      <a:lnTo>
                        <a:pt x="2613025" y="310541"/>
                      </a:lnTo>
                      <a:lnTo>
                        <a:pt x="2577306" y="302599"/>
                      </a:lnTo>
                      <a:lnTo>
                        <a:pt x="2540000" y="296245"/>
                      </a:lnTo>
                      <a:lnTo>
                        <a:pt x="2501900" y="291480"/>
                      </a:lnTo>
                      <a:lnTo>
                        <a:pt x="2464594" y="288303"/>
                      </a:lnTo>
                      <a:lnTo>
                        <a:pt x="2426494" y="286714"/>
                      </a:lnTo>
                      <a:lnTo>
                        <a:pt x="2410619" y="286714"/>
                      </a:lnTo>
                      <a:lnTo>
                        <a:pt x="2396331" y="283537"/>
                      </a:lnTo>
                      <a:lnTo>
                        <a:pt x="2383631" y="281155"/>
                      </a:lnTo>
                      <a:lnTo>
                        <a:pt x="2370138" y="275595"/>
                      </a:lnTo>
                      <a:lnTo>
                        <a:pt x="2357438" y="269241"/>
                      </a:lnTo>
                      <a:lnTo>
                        <a:pt x="2345531" y="262093"/>
                      </a:lnTo>
                      <a:lnTo>
                        <a:pt x="2335212" y="254151"/>
                      </a:lnTo>
                      <a:lnTo>
                        <a:pt x="2324894" y="244621"/>
                      </a:lnTo>
                      <a:lnTo>
                        <a:pt x="2315369" y="234296"/>
                      </a:lnTo>
                      <a:lnTo>
                        <a:pt x="2307431" y="224765"/>
                      </a:lnTo>
                      <a:lnTo>
                        <a:pt x="2300288" y="212057"/>
                      </a:lnTo>
                      <a:lnTo>
                        <a:pt x="2293938" y="200144"/>
                      </a:lnTo>
                      <a:lnTo>
                        <a:pt x="2289175" y="186642"/>
                      </a:lnTo>
                      <a:lnTo>
                        <a:pt x="2286000" y="173141"/>
                      </a:lnTo>
                      <a:lnTo>
                        <a:pt x="2282825" y="158845"/>
                      </a:lnTo>
                      <a:lnTo>
                        <a:pt x="2282825" y="143754"/>
                      </a:lnTo>
                      <a:lnTo>
                        <a:pt x="2282825" y="128664"/>
                      </a:lnTo>
                      <a:lnTo>
                        <a:pt x="2286000" y="114368"/>
                      </a:lnTo>
                      <a:lnTo>
                        <a:pt x="2289175" y="101661"/>
                      </a:lnTo>
                      <a:lnTo>
                        <a:pt x="2293938" y="88159"/>
                      </a:lnTo>
                      <a:lnTo>
                        <a:pt x="2300288" y="75451"/>
                      </a:lnTo>
                      <a:lnTo>
                        <a:pt x="2307431" y="63538"/>
                      </a:lnTo>
                      <a:lnTo>
                        <a:pt x="2315369" y="52419"/>
                      </a:lnTo>
                      <a:lnTo>
                        <a:pt x="2324894" y="42094"/>
                      </a:lnTo>
                      <a:lnTo>
                        <a:pt x="2335212" y="32563"/>
                      </a:lnTo>
                      <a:lnTo>
                        <a:pt x="2345531" y="24621"/>
                      </a:lnTo>
                      <a:lnTo>
                        <a:pt x="2357438" y="17473"/>
                      </a:lnTo>
                      <a:lnTo>
                        <a:pt x="2370138" y="11119"/>
                      </a:lnTo>
                      <a:lnTo>
                        <a:pt x="2383631" y="7148"/>
                      </a:lnTo>
                      <a:lnTo>
                        <a:pt x="2396331" y="3177"/>
                      </a:lnTo>
                      <a:lnTo>
                        <a:pt x="2410619" y="794"/>
                      </a:lnTo>
                      <a:close/>
                    </a:path>
                  </a:pathLst>
                </a:custGeom>
                <a:solidFill>
                  <a:schemeClr val="bg1"/>
                </a:solidFill>
                <a:ln>
                  <a:noFill/>
                </a:ln>
              </p:spPr>
              <p:txBody>
                <a:bodyPr vert="horz" wrap="square" lIns="91440" tIns="45720" rIns="91440" bIns="45720" numCol="1" anchor="t" anchorCtr="0" compatLnSpc="1">
                  <a:noAutofit/>
                </a:bodyPr>
                <a:lstStyle/>
                <a:p>
                  <a:endParaRPr lang="zh-CN" altLang="en-US"/>
                </a:p>
              </p:txBody>
            </p:sp>
          </p:grpSp>
        </p:grpSp>
        <p:grpSp>
          <p:nvGrpSpPr>
            <p:cNvPr id="12" name="组合 11"/>
            <p:cNvGrpSpPr/>
            <p:nvPr/>
          </p:nvGrpSpPr>
          <p:grpSpPr>
            <a:xfrm>
              <a:off x="6087177" y="4457681"/>
              <a:ext cx="1579201" cy="453572"/>
              <a:chOff x="5047117" y="4840976"/>
              <a:chExt cx="1579201" cy="453572"/>
            </a:xfrm>
          </p:grpSpPr>
          <p:sp>
            <p:nvSpPr>
              <p:cNvPr id="18" name="矩形 17"/>
              <p:cNvSpPr/>
              <p:nvPr/>
            </p:nvSpPr>
            <p:spPr>
              <a:xfrm>
                <a:off x="5500689" y="4944652"/>
                <a:ext cx="1125629" cy="246221"/>
              </a:xfrm>
              <a:prstGeom prst="rect">
                <a:avLst/>
              </a:prstGeom>
              <a:ln>
                <a:noFill/>
              </a:ln>
            </p:spPr>
            <p:txBody>
              <a:bodyPr wrap="none">
                <a:spAutoFit/>
              </a:bodyPr>
              <a:lstStyle/>
              <a:p>
                <a:r>
                  <a:rPr lang="zh-CN" altLang="en-US" sz="1000" dirty="0">
                    <a:solidFill>
                      <a:schemeClr val="tx2"/>
                    </a:solidFill>
                  </a:rPr>
                  <a:t>INPUT HEADER</a:t>
                </a:r>
                <a:endParaRPr lang="zh-CN" altLang="en-US" sz="1000" dirty="0">
                  <a:solidFill>
                    <a:schemeClr val="tx2"/>
                  </a:solidFill>
                </a:endParaRPr>
              </a:p>
            </p:txBody>
          </p:sp>
          <p:grpSp>
            <p:nvGrpSpPr>
              <p:cNvPr id="19" name="组合 18"/>
              <p:cNvGrpSpPr/>
              <p:nvPr/>
            </p:nvGrpSpPr>
            <p:grpSpPr>
              <a:xfrm>
                <a:off x="5047117" y="4840976"/>
                <a:ext cx="453572" cy="453572"/>
                <a:chOff x="5047117" y="4840976"/>
                <a:chExt cx="453572" cy="453572"/>
              </a:xfrm>
            </p:grpSpPr>
            <p:sp>
              <p:nvSpPr>
                <p:cNvPr id="20" name="椭圆 19"/>
                <p:cNvSpPr/>
                <p:nvPr/>
              </p:nvSpPr>
              <p:spPr>
                <a:xfrm>
                  <a:off x="5047117" y="4840976"/>
                  <a:ext cx="453572" cy="45357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11"/>
                <p:cNvSpPr/>
                <p:nvPr/>
              </p:nvSpPr>
              <p:spPr bwMode="auto">
                <a:xfrm>
                  <a:off x="5191767" y="4969217"/>
                  <a:ext cx="164274" cy="197090"/>
                </a:xfrm>
                <a:custGeom>
                  <a:avLst/>
                  <a:gdLst>
                    <a:gd name="T0" fmla="*/ 3120 w 3355"/>
                    <a:gd name="T1" fmla="*/ 2069 h 4024"/>
                    <a:gd name="T2" fmla="*/ 3116 w 3355"/>
                    <a:gd name="T3" fmla="*/ 1939 h 4024"/>
                    <a:gd name="T4" fmla="*/ 3162 w 3355"/>
                    <a:gd name="T5" fmla="*/ 1804 h 4024"/>
                    <a:gd name="T6" fmla="*/ 3152 w 3355"/>
                    <a:gd name="T7" fmla="*/ 1635 h 4024"/>
                    <a:gd name="T8" fmla="*/ 3060 w 3355"/>
                    <a:gd name="T9" fmla="*/ 1487 h 4024"/>
                    <a:gd name="T10" fmla="*/ 3005 w 3355"/>
                    <a:gd name="T11" fmla="*/ 1330 h 4024"/>
                    <a:gd name="T12" fmla="*/ 2992 w 3355"/>
                    <a:gd name="T13" fmla="*/ 1089 h 4024"/>
                    <a:gd name="T14" fmla="*/ 2927 w 3355"/>
                    <a:gd name="T15" fmla="*/ 843 h 4024"/>
                    <a:gd name="T16" fmla="*/ 2710 w 3355"/>
                    <a:gd name="T17" fmla="*/ 467 h 4024"/>
                    <a:gd name="T18" fmla="*/ 2328 w 3355"/>
                    <a:gd name="T19" fmla="*/ 155 h 4024"/>
                    <a:gd name="T20" fmla="*/ 2003 w 3355"/>
                    <a:gd name="T21" fmla="*/ 32 h 4024"/>
                    <a:gd name="T22" fmla="*/ 1744 w 3355"/>
                    <a:gd name="T23" fmla="*/ 0 h 4024"/>
                    <a:gd name="T24" fmla="*/ 1514 w 3355"/>
                    <a:gd name="T25" fmla="*/ 14 h 4024"/>
                    <a:gd name="T26" fmla="*/ 1266 w 3355"/>
                    <a:gd name="T27" fmla="*/ 77 h 4024"/>
                    <a:gd name="T28" fmla="*/ 840 w 3355"/>
                    <a:gd name="T29" fmla="*/ 333 h 4024"/>
                    <a:gd name="T30" fmla="*/ 543 w 3355"/>
                    <a:gd name="T31" fmla="*/ 727 h 4024"/>
                    <a:gd name="T32" fmla="*/ 448 w 3355"/>
                    <a:gd name="T33" fmla="*/ 994 h 4024"/>
                    <a:gd name="T34" fmla="*/ 416 w 3355"/>
                    <a:gd name="T35" fmla="*/ 1251 h 4024"/>
                    <a:gd name="T36" fmla="*/ 421 w 3355"/>
                    <a:gd name="T37" fmla="*/ 1493 h 4024"/>
                    <a:gd name="T38" fmla="*/ 346 w 3355"/>
                    <a:gd name="T39" fmla="*/ 1603 h 4024"/>
                    <a:gd name="T40" fmla="*/ 323 w 3355"/>
                    <a:gd name="T41" fmla="*/ 1744 h 4024"/>
                    <a:gd name="T42" fmla="*/ 364 w 3355"/>
                    <a:gd name="T43" fmla="*/ 1921 h 4024"/>
                    <a:gd name="T44" fmla="*/ 159 w 3355"/>
                    <a:gd name="T45" fmla="*/ 2209 h 4024"/>
                    <a:gd name="T46" fmla="*/ 50 w 3355"/>
                    <a:gd name="T47" fmla="*/ 2462 h 4024"/>
                    <a:gd name="T48" fmla="*/ 3 w 3355"/>
                    <a:gd name="T49" fmla="*/ 2714 h 4024"/>
                    <a:gd name="T50" fmla="*/ 13 w 3355"/>
                    <a:gd name="T51" fmla="*/ 2917 h 4024"/>
                    <a:gd name="T52" fmla="*/ 70 w 3355"/>
                    <a:gd name="T53" fmla="*/ 3039 h 4024"/>
                    <a:gd name="T54" fmla="*/ 149 w 3355"/>
                    <a:gd name="T55" fmla="*/ 3053 h 4024"/>
                    <a:gd name="T56" fmla="*/ 337 w 3355"/>
                    <a:gd name="T57" fmla="*/ 2927 h 4024"/>
                    <a:gd name="T58" fmla="*/ 469 w 3355"/>
                    <a:gd name="T59" fmla="*/ 2924 h 4024"/>
                    <a:gd name="T60" fmla="*/ 598 w 3355"/>
                    <a:gd name="T61" fmla="*/ 3212 h 4024"/>
                    <a:gd name="T62" fmla="*/ 634 w 3355"/>
                    <a:gd name="T63" fmla="*/ 3401 h 4024"/>
                    <a:gd name="T64" fmla="*/ 385 w 3355"/>
                    <a:gd name="T65" fmla="*/ 3565 h 4024"/>
                    <a:gd name="T66" fmla="*/ 328 w 3355"/>
                    <a:gd name="T67" fmla="*/ 3673 h 4024"/>
                    <a:gd name="T68" fmla="*/ 333 w 3355"/>
                    <a:gd name="T69" fmla="*/ 3778 h 4024"/>
                    <a:gd name="T70" fmla="*/ 430 w 3355"/>
                    <a:gd name="T71" fmla="*/ 3898 h 4024"/>
                    <a:gd name="T72" fmla="*/ 607 w 3355"/>
                    <a:gd name="T73" fmla="*/ 3983 h 4024"/>
                    <a:gd name="T74" fmla="*/ 844 w 3355"/>
                    <a:gd name="T75" fmla="*/ 4022 h 4024"/>
                    <a:gd name="T76" fmla="*/ 1094 w 3355"/>
                    <a:gd name="T77" fmla="*/ 4009 h 4024"/>
                    <a:gd name="T78" fmla="*/ 1439 w 3355"/>
                    <a:gd name="T79" fmla="*/ 3901 h 4024"/>
                    <a:gd name="T80" fmla="*/ 1624 w 3355"/>
                    <a:gd name="T81" fmla="*/ 3747 h 4024"/>
                    <a:gd name="T82" fmla="*/ 1848 w 3355"/>
                    <a:gd name="T83" fmla="*/ 3790 h 4024"/>
                    <a:gd name="T84" fmla="*/ 2100 w 3355"/>
                    <a:gd name="T85" fmla="*/ 3941 h 4024"/>
                    <a:gd name="T86" fmla="*/ 2394 w 3355"/>
                    <a:gd name="T87" fmla="*/ 4008 h 4024"/>
                    <a:gd name="T88" fmla="*/ 2645 w 3355"/>
                    <a:gd name="T89" fmla="*/ 4007 h 4024"/>
                    <a:gd name="T90" fmla="*/ 2855 w 3355"/>
                    <a:gd name="T91" fmla="*/ 3952 h 4024"/>
                    <a:gd name="T92" fmla="*/ 2998 w 3355"/>
                    <a:gd name="T93" fmla="*/ 3857 h 4024"/>
                    <a:gd name="T94" fmla="*/ 3052 w 3355"/>
                    <a:gd name="T95" fmla="*/ 3743 h 4024"/>
                    <a:gd name="T96" fmla="*/ 3034 w 3355"/>
                    <a:gd name="T97" fmla="*/ 3632 h 4024"/>
                    <a:gd name="T98" fmla="*/ 2899 w 3355"/>
                    <a:gd name="T99" fmla="*/ 3480 h 4024"/>
                    <a:gd name="T100" fmla="*/ 2688 w 3355"/>
                    <a:gd name="T101" fmla="*/ 3336 h 4024"/>
                    <a:gd name="T102" fmla="*/ 2856 w 3355"/>
                    <a:gd name="T103" fmla="*/ 3084 h 4024"/>
                    <a:gd name="T104" fmla="*/ 2931 w 3355"/>
                    <a:gd name="T105" fmla="*/ 2835 h 4024"/>
                    <a:gd name="T106" fmla="*/ 3123 w 3355"/>
                    <a:gd name="T107" fmla="*/ 3048 h 4024"/>
                    <a:gd name="T108" fmla="*/ 3263 w 3355"/>
                    <a:gd name="T109" fmla="*/ 3117 h 4024"/>
                    <a:gd name="T110" fmla="*/ 3312 w 3355"/>
                    <a:gd name="T111" fmla="*/ 3069 h 4024"/>
                    <a:gd name="T112" fmla="*/ 3353 w 3355"/>
                    <a:gd name="T113" fmla="*/ 2858 h 4024"/>
                    <a:gd name="T114" fmla="*/ 3331 w 3355"/>
                    <a:gd name="T115" fmla="*/ 2578 h 4024"/>
                    <a:gd name="T116" fmla="*/ 3260 w 3355"/>
                    <a:gd name="T117" fmla="*/ 2335 h 4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55" h="4024">
                      <a:moveTo>
                        <a:pt x="3260" y="2335"/>
                      </a:moveTo>
                      <a:lnTo>
                        <a:pt x="3260" y="2335"/>
                      </a:lnTo>
                      <a:lnTo>
                        <a:pt x="3240" y="2287"/>
                      </a:lnTo>
                      <a:lnTo>
                        <a:pt x="3218" y="2241"/>
                      </a:lnTo>
                      <a:lnTo>
                        <a:pt x="3194" y="2196"/>
                      </a:lnTo>
                      <a:lnTo>
                        <a:pt x="3170" y="2152"/>
                      </a:lnTo>
                      <a:lnTo>
                        <a:pt x="3145" y="2110"/>
                      </a:lnTo>
                      <a:lnTo>
                        <a:pt x="3120" y="2069"/>
                      </a:lnTo>
                      <a:lnTo>
                        <a:pt x="3094" y="2030"/>
                      </a:lnTo>
                      <a:lnTo>
                        <a:pt x="3067" y="1994"/>
                      </a:lnTo>
                      <a:lnTo>
                        <a:pt x="3067" y="1994"/>
                      </a:lnTo>
                      <a:lnTo>
                        <a:pt x="3077" y="1985"/>
                      </a:lnTo>
                      <a:lnTo>
                        <a:pt x="3087" y="1975"/>
                      </a:lnTo>
                      <a:lnTo>
                        <a:pt x="3098" y="1963"/>
                      </a:lnTo>
                      <a:lnTo>
                        <a:pt x="3107" y="1952"/>
                      </a:lnTo>
                      <a:lnTo>
                        <a:pt x="3116" y="1939"/>
                      </a:lnTo>
                      <a:lnTo>
                        <a:pt x="3123" y="1924"/>
                      </a:lnTo>
                      <a:lnTo>
                        <a:pt x="3131" y="1909"/>
                      </a:lnTo>
                      <a:lnTo>
                        <a:pt x="3138" y="1893"/>
                      </a:lnTo>
                      <a:lnTo>
                        <a:pt x="3144" y="1877"/>
                      </a:lnTo>
                      <a:lnTo>
                        <a:pt x="3151" y="1860"/>
                      </a:lnTo>
                      <a:lnTo>
                        <a:pt x="3154" y="1842"/>
                      </a:lnTo>
                      <a:lnTo>
                        <a:pt x="3158" y="1822"/>
                      </a:lnTo>
                      <a:lnTo>
                        <a:pt x="3162" y="1804"/>
                      </a:lnTo>
                      <a:lnTo>
                        <a:pt x="3165" y="1784"/>
                      </a:lnTo>
                      <a:lnTo>
                        <a:pt x="3166" y="1764"/>
                      </a:lnTo>
                      <a:lnTo>
                        <a:pt x="3166" y="1744"/>
                      </a:lnTo>
                      <a:lnTo>
                        <a:pt x="3166" y="1744"/>
                      </a:lnTo>
                      <a:lnTo>
                        <a:pt x="3165" y="1715"/>
                      </a:lnTo>
                      <a:lnTo>
                        <a:pt x="3162" y="1687"/>
                      </a:lnTo>
                      <a:lnTo>
                        <a:pt x="3158" y="1661"/>
                      </a:lnTo>
                      <a:lnTo>
                        <a:pt x="3152" y="1635"/>
                      </a:lnTo>
                      <a:lnTo>
                        <a:pt x="3145" y="1611"/>
                      </a:lnTo>
                      <a:lnTo>
                        <a:pt x="3136" y="1587"/>
                      </a:lnTo>
                      <a:lnTo>
                        <a:pt x="3126" y="1567"/>
                      </a:lnTo>
                      <a:lnTo>
                        <a:pt x="3116" y="1547"/>
                      </a:lnTo>
                      <a:lnTo>
                        <a:pt x="3103" y="1529"/>
                      </a:lnTo>
                      <a:lnTo>
                        <a:pt x="3090" y="1512"/>
                      </a:lnTo>
                      <a:lnTo>
                        <a:pt x="3076" y="1498"/>
                      </a:lnTo>
                      <a:lnTo>
                        <a:pt x="3060" y="1487"/>
                      </a:lnTo>
                      <a:lnTo>
                        <a:pt x="3043" y="1478"/>
                      </a:lnTo>
                      <a:lnTo>
                        <a:pt x="3027" y="1470"/>
                      </a:lnTo>
                      <a:lnTo>
                        <a:pt x="3010" y="1466"/>
                      </a:lnTo>
                      <a:lnTo>
                        <a:pt x="2992" y="1465"/>
                      </a:lnTo>
                      <a:lnTo>
                        <a:pt x="2992" y="1465"/>
                      </a:lnTo>
                      <a:lnTo>
                        <a:pt x="2998" y="1419"/>
                      </a:lnTo>
                      <a:lnTo>
                        <a:pt x="3002" y="1375"/>
                      </a:lnTo>
                      <a:lnTo>
                        <a:pt x="3005" y="1330"/>
                      </a:lnTo>
                      <a:lnTo>
                        <a:pt x="3006" y="1285"/>
                      </a:lnTo>
                      <a:lnTo>
                        <a:pt x="3006" y="1285"/>
                      </a:lnTo>
                      <a:lnTo>
                        <a:pt x="3006" y="1251"/>
                      </a:lnTo>
                      <a:lnTo>
                        <a:pt x="3005" y="1219"/>
                      </a:lnTo>
                      <a:lnTo>
                        <a:pt x="3002" y="1186"/>
                      </a:lnTo>
                      <a:lnTo>
                        <a:pt x="2999" y="1153"/>
                      </a:lnTo>
                      <a:lnTo>
                        <a:pt x="2996" y="1121"/>
                      </a:lnTo>
                      <a:lnTo>
                        <a:pt x="2992" y="1089"/>
                      </a:lnTo>
                      <a:lnTo>
                        <a:pt x="2986" y="1058"/>
                      </a:lnTo>
                      <a:lnTo>
                        <a:pt x="2980" y="1025"/>
                      </a:lnTo>
                      <a:lnTo>
                        <a:pt x="2974" y="994"/>
                      </a:lnTo>
                      <a:lnTo>
                        <a:pt x="2966" y="963"/>
                      </a:lnTo>
                      <a:lnTo>
                        <a:pt x="2957" y="932"/>
                      </a:lnTo>
                      <a:lnTo>
                        <a:pt x="2948" y="903"/>
                      </a:lnTo>
                      <a:lnTo>
                        <a:pt x="2939" y="873"/>
                      </a:lnTo>
                      <a:lnTo>
                        <a:pt x="2927" y="843"/>
                      </a:lnTo>
                      <a:lnTo>
                        <a:pt x="2917" y="814"/>
                      </a:lnTo>
                      <a:lnTo>
                        <a:pt x="2904" y="784"/>
                      </a:lnTo>
                      <a:lnTo>
                        <a:pt x="2878" y="727"/>
                      </a:lnTo>
                      <a:lnTo>
                        <a:pt x="2850" y="671"/>
                      </a:lnTo>
                      <a:lnTo>
                        <a:pt x="2819" y="618"/>
                      </a:lnTo>
                      <a:lnTo>
                        <a:pt x="2785" y="566"/>
                      </a:lnTo>
                      <a:lnTo>
                        <a:pt x="2749" y="515"/>
                      </a:lnTo>
                      <a:lnTo>
                        <a:pt x="2710" y="467"/>
                      </a:lnTo>
                      <a:lnTo>
                        <a:pt x="2670" y="421"/>
                      </a:lnTo>
                      <a:lnTo>
                        <a:pt x="2626" y="376"/>
                      </a:lnTo>
                      <a:lnTo>
                        <a:pt x="2582" y="333"/>
                      </a:lnTo>
                      <a:lnTo>
                        <a:pt x="2534" y="293"/>
                      </a:lnTo>
                      <a:lnTo>
                        <a:pt x="2485" y="254"/>
                      </a:lnTo>
                      <a:lnTo>
                        <a:pt x="2435" y="218"/>
                      </a:lnTo>
                      <a:lnTo>
                        <a:pt x="2382" y="186"/>
                      </a:lnTo>
                      <a:lnTo>
                        <a:pt x="2328" y="155"/>
                      </a:lnTo>
                      <a:lnTo>
                        <a:pt x="2272" y="126"/>
                      </a:lnTo>
                      <a:lnTo>
                        <a:pt x="2215" y="101"/>
                      </a:lnTo>
                      <a:lnTo>
                        <a:pt x="2156" y="77"/>
                      </a:lnTo>
                      <a:lnTo>
                        <a:pt x="2126" y="67"/>
                      </a:lnTo>
                      <a:lnTo>
                        <a:pt x="2095" y="57"/>
                      </a:lnTo>
                      <a:lnTo>
                        <a:pt x="2065" y="48"/>
                      </a:lnTo>
                      <a:lnTo>
                        <a:pt x="2034" y="40"/>
                      </a:lnTo>
                      <a:lnTo>
                        <a:pt x="2003" y="32"/>
                      </a:lnTo>
                      <a:lnTo>
                        <a:pt x="1971" y="26"/>
                      </a:lnTo>
                      <a:lnTo>
                        <a:pt x="1940" y="19"/>
                      </a:lnTo>
                      <a:lnTo>
                        <a:pt x="1908" y="14"/>
                      </a:lnTo>
                      <a:lnTo>
                        <a:pt x="1876" y="9"/>
                      </a:lnTo>
                      <a:lnTo>
                        <a:pt x="1843" y="6"/>
                      </a:lnTo>
                      <a:lnTo>
                        <a:pt x="1810" y="2"/>
                      </a:lnTo>
                      <a:lnTo>
                        <a:pt x="1777" y="1"/>
                      </a:lnTo>
                      <a:lnTo>
                        <a:pt x="1744" y="0"/>
                      </a:lnTo>
                      <a:lnTo>
                        <a:pt x="1710" y="0"/>
                      </a:lnTo>
                      <a:lnTo>
                        <a:pt x="1710" y="0"/>
                      </a:lnTo>
                      <a:lnTo>
                        <a:pt x="1677" y="0"/>
                      </a:lnTo>
                      <a:lnTo>
                        <a:pt x="1644" y="1"/>
                      </a:lnTo>
                      <a:lnTo>
                        <a:pt x="1611" y="2"/>
                      </a:lnTo>
                      <a:lnTo>
                        <a:pt x="1578" y="6"/>
                      </a:lnTo>
                      <a:lnTo>
                        <a:pt x="1546" y="9"/>
                      </a:lnTo>
                      <a:lnTo>
                        <a:pt x="1514" y="14"/>
                      </a:lnTo>
                      <a:lnTo>
                        <a:pt x="1482" y="19"/>
                      </a:lnTo>
                      <a:lnTo>
                        <a:pt x="1449" y="26"/>
                      </a:lnTo>
                      <a:lnTo>
                        <a:pt x="1418" y="32"/>
                      </a:lnTo>
                      <a:lnTo>
                        <a:pt x="1387" y="40"/>
                      </a:lnTo>
                      <a:lnTo>
                        <a:pt x="1356" y="48"/>
                      </a:lnTo>
                      <a:lnTo>
                        <a:pt x="1325" y="57"/>
                      </a:lnTo>
                      <a:lnTo>
                        <a:pt x="1296" y="67"/>
                      </a:lnTo>
                      <a:lnTo>
                        <a:pt x="1266" y="77"/>
                      </a:lnTo>
                      <a:lnTo>
                        <a:pt x="1206" y="101"/>
                      </a:lnTo>
                      <a:lnTo>
                        <a:pt x="1150" y="126"/>
                      </a:lnTo>
                      <a:lnTo>
                        <a:pt x="1093" y="155"/>
                      </a:lnTo>
                      <a:lnTo>
                        <a:pt x="1039" y="186"/>
                      </a:lnTo>
                      <a:lnTo>
                        <a:pt x="987" y="218"/>
                      </a:lnTo>
                      <a:lnTo>
                        <a:pt x="935" y="254"/>
                      </a:lnTo>
                      <a:lnTo>
                        <a:pt x="886" y="293"/>
                      </a:lnTo>
                      <a:lnTo>
                        <a:pt x="840" y="333"/>
                      </a:lnTo>
                      <a:lnTo>
                        <a:pt x="794" y="376"/>
                      </a:lnTo>
                      <a:lnTo>
                        <a:pt x="752" y="421"/>
                      </a:lnTo>
                      <a:lnTo>
                        <a:pt x="712" y="467"/>
                      </a:lnTo>
                      <a:lnTo>
                        <a:pt x="673" y="515"/>
                      </a:lnTo>
                      <a:lnTo>
                        <a:pt x="637" y="566"/>
                      </a:lnTo>
                      <a:lnTo>
                        <a:pt x="603" y="618"/>
                      </a:lnTo>
                      <a:lnTo>
                        <a:pt x="572" y="671"/>
                      </a:lnTo>
                      <a:lnTo>
                        <a:pt x="543" y="727"/>
                      </a:lnTo>
                      <a:lnTo>
                        <a:pt x="517" y="784"/>
                      </a:lnTo>
                      <a:lnTo>
                        <a:pt x="505" y="814"/>
                      </a:lnTo>
                      <a:lnTo>
                        <a:pt x="493" y="843"/>
                      </a:lnTo>
                      <a:lnTo>
                        <a:pt x="483" y="873"/>
                      </a:lnTo>
                      <a:lnTo>
                        <a:pt x="474" y="903"/>
                      </a:lnTo>
                      <a:lnTo>
                        <a:pt x="465" y="932"/>
                      </a:lnTo>
                      <a:lnTo>
                        <a:pt x="456" y="963"/>
                      </a:lnTo>
                      <a:lnTo>
                        <a:pt x="448" y="994"/>
                      </a:lnTo>
                      <a:lnTo>
                        <a:pt x="442" y="1025"/>
                      </a:lnTo>
                      <a:lnTo>
                        <a:pt x="435" y="1058"/>
                      </a:lnTo>
                      <a:lnTo>
                        <a:pt x="430" y="1089"/>
                      </a:lnTo>
                      <a:lnTo>
                        <a:pt x="426" y="1121"/>
                      </a:lnTo>
                      <a:lnTo>
                        <a:pt x="422" y="1153"/>
                      </a:lnTo>
                      <a:lnTo>
                        <a:pt x="419" y="1186"/>
                      </a:lnTo>
                      <a:lnTo>
                        <a:pt x="417" y="1219"/>
                      </a:lnTo>
                      <a:lnTo>
                        <a:pt x="416" y="1251"/>
                      </a:lnTo>
                      <a:lnTo>
                        <a:pt x="416" y="1285"/>
                      </a:lnTo>
                      <a:lnTo>
                        <a:pt x="416" y="1285"/>
                      </a:lnTo>
                      <a:lnTo>
                        <a:pt x="416" y="1335"/>
                      </a:lnTo>
                      <a:lnTo>
                        <a:pt x="420" y="1386"/>
                      </a:lnTo>
                      <a:lnTo>
                        <a:pt x="425" y="1435"/>
                      </a:lnTo>
                      <a:lnTo>
                        <a:pt x="433" y="1485"/>
                      </a:lnTo>
                      <a:lnTo>
                        <a:pt x="433" y="1485"/>
                      </a:lnTo>
                      <a:lnTo>
                        <a:pt x="421" y="1493"/>
                      </a:lnTo>
                      <a:lnTo>
                        <a:pt x="409" y="1503"/>
                      </a:lnTo>
                      <a:lnTo>
                        <a:pt x="399" y="1514"/>
                      </a:lnTo>
                      <a:lnTo>
                        <a:pt x="389" y="1527"/>
                      </a:lnTo>
                      <a:lnTo>
                        <a:pt x="378" y="1540"/>
                      </a:lnTo>
                      <a:lnTo>
                        <a:pt x="369" y="1554"/>
                      </a:lnTo>
                      <a:lnTo>
                        <a:pt x="362" y="1569"/>
                      </a:lnTo>
                      <a:lnTo>
                        <a:pt x="354" y="1586"/>
                      </a:lnTo>
                      <a:lnTo>
                        <a:pt x="346" y="1603"/>
                      </a:lnTo>
                      <a:lnTo>
                        <a:pt x="341" y="1621"/>
                      </a:lnTo>
                      <a:lnTo>
                        <a:pt x="336" y="1640"/>
                      </a:lnTo>
                      <a:lnTo>
                        <a:pt x="331" y="1660"/>
                      </a:lnTo>
                      <a:lnTo>
                        <a:pt x="328" y="1679"/>
                      </a:lnTo>
                      <a:lnTo>
                        <a:pt x="326" y="1700"/>
                      </a:lnTo>
                      <a:lnTo>
                        <a:pt x="323" y="1722"/>
                      </a:lnTo>
                      <a:lnTo>
                        <a:pt x="323" y="1744"/>
                      </a:lnTo>
                      <a:lnTo>
                        <a:pt x="323" y="1744"/>
                      </a:lnTo>
                      <a:lnTo>
                        <a:pt x="324" y="1768"/>
                      </a:lnTo>
                      <a:lnTo>
                        <a:pt x="326" y="1793"/>
                      </a:lnTo>
                      <a:lnTo>
                        <a:pt x="329" y="1816"/>
                      </a:lnTo>
                      <a:lnTo>
                        <a:pt x="333" y="1839"/>
                      </a:lnTo>
                      <a:lnTo>
                        <a:pt x="340" y="1861"/>
                      </a:lnTo>
                      <a:lnTo>
                        <a:pt x="346" y="1882"/>
                      </a:lnTo>
                      <a:lnTo>
                        <a:pt x="355" y="1901"/>
                      </a:lnTo>
                      <a:lnTo>
                        <a:pt x="364" y="1921"/>
                      </a:lnTo>
                      <a:lnTo>
                        <a:pt x="364" y="1921"/>
                      </a:lnTo>
                      <a:lnTo>
                        <a:pt x="333" y="1955"/>
                      </a:lnTo>
                      <a:lnTo>
                        <a:pt x="302" y="1993"/>
                      </a:lnTo>
                      <a:lnTo>
                        <a:pt x="271" y="2032"/>
                      </a:lnTo>
                      <a:lnTo>
                        <a:pt x="242" y="2073"/>
                      </a:lnTo>
                      <a:lnTo>
                        <a:pt x="213" y="2117"/>
                      </a:lnTo>
                      <a:lnTo>
                        <a:pt x="185" y="2162"/>
                      </a:lnTo>
                      <a:lnTo>
                        <a:pt x="159" y="2209"/>
                      </a:lnTo>
                      <a:lnTo>
                        <a:pt x="133" y="2258"/>
                      </a:lnTo>
                      <a:lnTo>
                        <a:pt x="133" y="2258"/>
                      </a:lnTo>
                      <a:lnTo>
                        <a:pt x="116" y="2293"/>
                      </a:lnTo>
                      <a:lnTo>
                        <a:pt x="101" y="2326"/>
                      </a:lnTo>
                      <a:lnTo>
                        <a:pt x="87" y="2361"/>
                      </a:lnTo>
                      <a:lnTo>
                        <a:pt x="74" y="2395"/>
                      </a:lnTo>
                      <a:lnTo>
                        <a:pt x="62" y="2428"/>
                      </a:lnTo>
                      <a:lnTo>
                        <a:pt x="50" y="2462"/>
                      </a:lnTo>
                      <a:lnTo>
                        <a:pt x="41" y="2495"/>
                      </a:lnTo>
                      <a:lnTo>
                        <a:pt x="32" y="2528"/>
                      </a:lnTo>
                      <a:lnTo>
                        <a:pt x="25" y="2560"/>
                      </a:lnTo>
                      <a:lnTo>
                        <a:pt x="18" y="2592"/>
                      </a:lnTo>
                      <a:lnTo>
                        <a:pt x="13" y="2623"/>
                      </a:lnTo>
                      <a:lnTo>
                        <a:pt x="9" y="2654"/>
                      </a:lnTo>
                      <a:lnTo>
                        <a:pt x="5" y="2685"/>
                      </a:lnTo>
                      <a:lnTo>
                        <a:pt x="3" y="2714"/>
                      </a:lnTo>
                      <a:lnTo>
                        <a:pt x="0" y="2743"/>
                      </a:lnTo>
                      <a:lnTo>
                        <a:pt x="0" y="2771"/>
                      </a:lnTo>
                      <a:lnTo>
                        <a:pt x="0" y="2798"/>
                      </a:lnTo>
                      <a:lnTo>
                        <a:pt x="1" y="2824"/>
                      </a:lnTo>
                      <a:lnTo>
                        <a:pt x="3" y="2848"/>
                      </a:lnTo>
                      <a:lnTo>
                        <a:pt x="5" y="2873"/>
                      </a:lnTo>
                      <a:lnTo>
                        <a:pt x="8" y="2895"/>
                      </a:lnTo>
                      <a:lnTo>
                        <a:pt x="13" y="2917"/>
                      </a:lnTo>
                      <a:lnTo>
                        <a:pt x="17" y="2937"/>
                      </a:lnTo>
                      <a:lnTo>
                        <a:pt x="23" y="2955"/>
                      </a:lnTo>
                      <a:lnTo>
                        <a:pt x="28" y="2973"/>
                      </a:lnTo>
                      <a:lnTo>
                        <a:pt x="36" y="2990"/>
                      </a:lnTo>
                      <a:lnTo>
                        <a:pt x="43" y="3004"/>
                      </a:lnTo>
                      <a:lnTo>
                        <a:pt x="52" y="3017"/>
                      </a:lnTo>
                      <a:lnTo>
                        <a:pt x="59" y="3029"/>
                      </a:lnTo>
                      <a:lnTo>
                        <a:pt x="70" y="3039"/>
                      </a:lnTo>
                      <a:lnTo>
                        <a:pt x="79" y="3047"/>
                      </a:lnTo>
                      <a:lnTo>
                        <a:pt x="89" y="3055"/>
                      </a:lnTo>
                      <a:lnTo>
                        <a:pt x="89" y="3055"/>
                      </a:lnTo>
                      <a:lnTo>
                        <a:pt x="96" y="3056"/>
                      </a:lnTo>
                      <a:lnTo>
                        <a:pt x="102" y="3059"/>
                      </a:lnTo>
                      <a:lnTo>
                        <a:pt x="115" y="3060"/>
                      </a:lnTo>
                      <a:lnTo>
                        <a:pt x="132" y="3059"/>
                      </a:lnTo>
                      <a:lnTo>
                        <a:pt x="149" y="3053"/>
                      </a:lnTo>
                      <a:lnTo>
                        <a:pt x="168" y="3047"/>
                      </a:lnTo>
                      <a:lnTo>
                        <a:pt x="189" y="3037"/>
                      </a:lnTo>
                      <a:lnTo>
                        <a:pt x="212" y="3025"/>
                      </a:lnTo>
                      <a:lnTo>
                        <a:pt x="235" y="3010"/>
                      </a:lnTo>
                      <a:lnTo>
                        <a:pt x="260" y="2993"/>
                      </a:lnTo>
                      <a:lnTo>
                        <a:pt x="284" y="2973"/>
                      </a:lnTo>
                      <a:lnTo>
                        <a:pt x="310" y="2950"/>
                      </a:lnTo>
                      <a:lnTo>
                        <a:pt x="337" y="2927"/>
                      </a:lnTo>
                      <a:lnTo>
                        <a:pt x="364" y="2900"/>
                      </a:lnTo>
                      <a:lnTo>
                        <a:pt x="391" y="2871"/>
                      </a:lnTo>
                      <a:lnTo>
                        <a:pt x="420" y="2840"/>
                      </a:lnTo>
                      <a:lnTo>
                        <a:pt x="448" y="2807"/>
                      </a:lnTo>
                      <a:lnTo>
                        <a:pt x="448" y="2807"/>
                      </a:lnTo>
                      <a:lnTo>
                        <a:pt x="453" y="2847"/>
                      </a:lnTo>
                      <a:lnTo>
                        <a:pt x="460" y="2886"/>
                      </a:lnTo>
                      <a:lnTo>
                        <a:pt x="469" y="2924"/>
                      </a:lnTo>
                      <a:lnTo>
                        <a:pt x="479" y="2963"/>
                      </a:lnTo>
                      <a:lnTo>
                        <a:pt x="492" y="3000"/>
                      </a:lnTo>
                      <a:lnTo>
                        <a:pt x="505" y="3037"/>
                      </a:lnTo>
                      <a:lnTo>
                        <a:pt x="521" y="3074"/>
                      </a:lnTo>
                      <a:lnTo>
                        <a:pt x="539" y="3109"/>
                      </a:lnTo>
                      <a:lnTo>
                        <a:pt x="557" y="3144"/>
                      </a:lnTo>
                      <a:lnTo>
                        <a:pt x="576" y="3179"/>
                      </a:lnTo>
                      <a:lnTo>
                        <a:pt x="598" y="3212"/>
                      </a:lnTo>
                      <a:lnTo>
                        <a:pt x="621" y="3246"/>
                      </a:lnTo>
                      <a:lnTo>
                        <a:pt x="645" y="3278"/>
                      </a:lnTo>
                      <a:lnTo>
                        <a:pt x="670" y="3309"/>
                      </a:lnTo>
                      <a:lnTo>
                        <a:pt x="698" y="3339"/>
                      </a:lnTo>
                      <a:lnTo>
                        <a:pt x="726" y="3369"/>
                      </a:lnTo>
                      <a:lnTo>
                        <a:pt x="726" y="3369"/>
                      </a:lnTo>
                      <a:lnTo>
                        <a:pt x="679" y="3384"/>
                      </a:lnTo>
                      <a:lnTo>
                        <a:pt x="634" y="3401"/>
                      </a:lnTo>
                      <a:lnTo>
                        <a:pt x="593" y="3419"/>
                      </a:lnTo>
                      <a:lnTo>
                        <a:pt x="553" y="3438"/>
                      </a:lnTo>
                      <a:lnTo>
                        <a:pt x="515" y="3459"/>
                      </a:lnTo>
                      <a:lnTo>
                        <a:pt x="482" y="3481"/>
                      </a:lnTo>
                      <a:lnTo>
                        <a:pt x="450" y="3504"/>
                      </a:lnTo>
                      <a:lnTo>
                        <a:pt x="421" y="3528"/>
                      </a:lnTo>
                      <a:lnTo>
                        <a:pt x="397" y="3553"/>
                      </a:lnTo>
                      <a:lnTo>
                        <a:pt x="385" y="3565"/>
                      </a:lnTo>
                      <a:lnTo>
                        <a:pt x="375" y="3578"/>
                      </a:lnTo>
                      <a:lnTo>
                        <a:pt x="366" y="3592"/>
                      </a:lnTo>
                      <a:lnTo>
                        <a:pt x="357" y="3605"/>
                      </a:lnTo>
                      <a:lnTo>
                        <a:pt x="349" y="3618"/>
                      </a:lnTo>
                      <a:lnTo>
                        <a:pt x="342" y="3632"/>
                      </a:lnTo>
                      <a:lnTo>
                        <a:pt x="337" y="3645"/>
                      </a:lnTo>
                      <a:lnTo>
                        <a:pt x="332" y="3659"/>
                      </a:lnTo>
                      <a:lnTo>
                        <a:pt x="328" y="3673"/>
                      </a:lnTo>
                      <a:lnTo>
                        <a:pt x="326" y="3686"/>
                      </a:lnTo>
                      <a:lnTo>
                        <a:pt x="324" y="3701"/>
                      </a:lnTo>
                      <a:lnTo>
                        <a:pt x="323" y="3715"/>
                      </a:lnTo>
                      <a:lnTo>
                        <a:pt x="323" y="3729"/>
                      </a:lnTo>
                      <a:lnTo>
                        <a:pt x="326" y="3743"/>
                      </a:lnTo>
                      <a:lnTo>
                        <a:pt x="326" y="3743"/>
                      </a:lnTo>
                      <a:lnTo>
                        <a:pt x="328" y="3761"/>
                      </a:lnTo>
                      <a:lnTo>
                        <a:pt x="333" y="3778"/>
                      </a:lnTo>
                      <a:lnTo>
                        <a:pt x="341" y="3795"/>
                      </a:lnTo>
                      <a:lnTo>
                        <a:pt x="349" y="3812"/>
                      </a:lnTo>
                      <a:lnTo>
                        <a:pt x="359" y="3827"/>
                      </a:lnTo>
                      <a:lnTo>
                        <a:pt x="371" y="3843"/>
                      </a:lnTo>
                      <a:lnTo>
                        <a:pt x="384" y="3857"/>
                      </a:lnTo>
                      <a:lnTo>
                        <a:pt x="398" y="3871"/>
                      </a:lnTo>
                      <a:lnTo>
                        <a:pt x="413" y="3885"/>
                      </a:lnTo>
                      <a:lnTo>
                        <a:pt x="430" y="3898"/>
                      </a:lnTo>
                      <a:lnTo>
                        <a:pt x="448" y="3911"/>
                      </a:lnTo>
                      <a:lnTo>
                        <a:pt x="468" y="3924"/>
                      </a:lnTo>
                      <a:lnTo>
                        <a:pt x="488" y="3936"/>
                      </a:lnTo>
                      <a:lnTo>
                        <a:pt x="510" y="3946"/>
                      </a:lnTo>
                      <a:lnTo>
                        <a:pt x="533" y="3956"/>
                      </a:lnTo>
                      <a:lnTo>
                        <a:pt x="557" y="3965"/>
                      </a:lnTo>
                      <a:lnTo>
                        <a:pt x="581" y="3974"/>
                      </a:lnTo>
                      <a:lnTo>
                        <a:pt x="607" y="3983"/>
                      </a:lnTo>
                      <a:lnTo>
                        <a:pt x="634" y="3990"/>
                      </a:lnTo>
                      <a:lnTo>
                        <a:pt x="661" y="3998"/>
                      </a:lnTo>
                      <a:lnTo>
                        <a:pt x="691" y="4003"/>
                      </a:lnTo>
                      <a:lnTo>
                        <a:pt x="719" y="4008"/>
                      </a:lnTo>
                      <a:lnTo>
                        <a:pt x="749" y="4013"/>
                      </a:lnTo>
                      <a:lnTo>
                        <a:pt x="780" y="4017"/>
                      </a:lnTo>
                      <a:lnTo>
                        <a:pt x="811" y="4020"/>
                      </a:lnTo>
                      <a:lnTo>
                        <a:pt x="844" y="4022"/>
                      </a:lnTo>
                      <a:lnTo>
                        <a:pt x="876" y="4024"/>
                      </a:lnTo>
                      <a:lnTo>
                        <a:pt x="908" y="4024"/>
                      </a:lnTo>
                      <a:lnTo>
                        <a:pt x="942" y="4022"/>
                      </a:lnTo>
                      <a:lnTo>
                        <a:pt x="975" y="4021"/>
                      </a:lnTo>
                      <a:lnTo>
                        <a:pt x="1010" y="4018"/>
                      </a:lnTo>
                      <a:lnTo>
                        <a:pt x="1045" y="4016"/>
                      </a:lnTo>
                      <a:lnTo>
                        <a:pt x="1045" y="4016"/>
                      </a:lnTo>
                      <a:lnTo>
                        <a:pt x="1094" y="4009"/>
                      </a:lnTo>
                      <a:lnTo>
                        <a:pt x="1143" y="4002"/>
                      </a:lnTo>
                      <a:lnTo>
                        <a:pt x="1191" y="3991"/>
                      </a:lnTo>
                      <a:lnTo>
                        <a:pt x="1237" y="3980"/>
                      </a:lnTo>
                      <a:lnTo>
                        <a:pt x="1281" y="3967"/>
                      </a:lnTo>
                      <a:lnTo>
                        <a:pt x="1324" y="3952"/>
                      </a:lnTo>
                      <a:lnTo>
                        <a:pt x="1364" y="3937"/>
                      </a:lnTo>
                      <a:lnTo>
                        <a:pt x="1403" y="3919"/>
                      </a:lnTo>
                      <a:lnTo>
                        <a:pt x="1439" y="3901"/>
                      </a:lnTo>
                      <a:lnTo>
                        <a:pt x="1474" y="3881"/>
                      </a:lnTo>
                      <a:lnTo>
                        <a:pt x="1505" y="3861"/>
                      </a:lnTo>
                      <a:lnTo>
                        <a:pt x="1535" y="3840"/>
                      </a:lnTo>
                      <a:lnTo>
                        <a:pt x="1560" y="3818"/>
                      </a:lnTo>
                      <a:lnTo>
                        <a:pt x="1585" y="3795"/>
                      </a:lnTo>
                      <a:lnTo>
                        <a:pt x="1606" y="3772"/>
                      </a:lnTo>
                      <a:lnTo>
                        <a:pt x="1624" y="3747"/>
                      </a:lnTo>
                      <a:lnTo>
                        <a:pt x="1624" y="3747"/>
                      </a:lnTo>
                      <a:lnTo>
                        <a:pt x="1657" y="3748"/>
                      </a:lnTo>
                      <a:lnTo>
                        <a:pt x="1691" y="3750"/>
                      </a:lnTo>
                      <a:lnTo>
                        <a:pt x="1691" y="3750"/>
                      </a:lnTo>
                      <a:lnTo>
                        <a:pt x="1750" y="3748"/>
                      </a:lnTo>
                      <a:lnTo>
                        <a:pt x="1808" y="3745"/>
                      </a:lnTo>
                      <a:lnTo>
                        <a:pt x="1808" y="3745"/>
                      </a:lnTo>
                      <a:lnTo>
                        <a:pt x="1828" y="3768"/>
                      </a:lnTo>
                      <a:lnTo>
                        <a:pt x="1848" y="3790"/>
                      </a:lnTo>
                      <a:lnTo>
                        <a:pt x="1873" y="3812"/>
                      </a:lnTo>
                      <a:lnTo>
                        <a:pt x="1899" y="3834"/>
                      </a:lnTo>
                      <a:lnTo>
                        <a:pt x="1927" y="3854"/>
                      </a:lnTo>
                      <a:lnTo>
                        <a:pt x="1958" y="3874"/>
                      </a:lnTo>
                      <a:lnTo>
                        <a:pt x="1991" y="3892"/>
                      </a:lnTo>
                      <a:lnTo>
                        <a:pt x="2025" y="3910"/>
                      </a:lnTo>
                      <a:lnTo>
                        <a:pt x="2063" y="3925"/>
                      </a:lnTo>
                      <a:lnTo>
                        <a:pt x="2100" y="3941"/>
                      </a:lnTo>
                      <a:lnTo>
                        <a:pt x="2140" y="3955"/>
                      </a:lnTo>
                      <a:lnTo>
                        <a:pt x="2182" y="3968"/>
                      </a:lnTo>
                      <a:lnTo>
                        <a:pt x="2224" y="3980"/>
                      </a:lnTo>
                      <a:lnTo>
                        <a:pt x="2268" y="3989"/>
                      </a:lnTo>
                      <a:lnTo>
                        <a:pt x="2315" y="3998"/>
                      </a:lnTo>
                      <a:lnTo>
                        <a:pt x="2361" y="4004"/>
                      </a:lnTo>
                      <a:lnTo>
                        <a:pt x="2361" y="4004"/>
                      </a:lnTo>
                      <a:lnTo>
                        <a:pt x="2394" y="4008"/>
                      </a:lnTo>
                      <a:lnTo>
                        <a:pt x="2427" y="4011"/>
                      </a:lnTo>
                      <a:lnTo>
                        <a:pt x="2459" y="4013"/>
                      </a:lnTo>
                      <a:lnTo>
                        <a:pt x="2492" y="4014"/>
                      </a:lnTo>
                      <a:lnTo>
                        <a:pt x="2524" y="4014"/>
                      </a:lnTo>
                      <a:lnTo>
                        <a:pt x="2555" y="4013"/>
                      </a:lnTo>
                      <a:lnTo>
                        <a:pt x="2586" y="4012"/>
                      </a:lnTo>
                      <a:lnTo>
                        <a:pt x="2617" y="4009"/>
                      </a:lnTo>
                      <a:lnTo>
                        <a:pt x="2645" y="4007"/>
                      </a:lnTo>
                      <a:lnTo>
                        <a:pt x="2675" y="4003"/>
                      </a:lnTo>
                      <a:lnTo>
                        <a:pt x="2704" y="3998"/>
                      </a:lnTo>
                      <a:lnTo>
                        <a:pt x="2731" y="3993"/>
                      </a:lnTo>
                      <a:lnTo>
                        <a:pt x="2758" y="3986"/>
                      </a:lnTo>
                      <a:lnTo>
                        <a:pt x="2784" y="3978"/>
                      </a:lnTo>
                      <a:lnTo>
                        <a:pt x="2808" y="3971"/>
                      </a:lnTo>
                      <a:lnTo>
                        <a:pt x="2831" y="3962"/>
                      </a:lnTo>
                      <a:lnTo>
                        <a:pt x="2855" y="3952"/>
                      </a:lnTo>
                      <a:lnTo>
                        <a:pt x="2877" y="3943"/>
                      </a:lnTo>
                      <a:lnTo>
                        <a:pt x="2897" y="3933"/>
                      </a:lnTo>
                      <a:lnTo>
                        <a:pt x="2918" y="3921"/>
                      </a:lnTo>
                      <a:lnTo>
                        <a:pt x="2936" y="3910"/>
                      </a:lnTo>
                      <a:lnTo>
                        <a:pt x="2954" y="3897"/>
                      </a:lnTo>
                      <a:lnTo>
                        <a:pt x="2970" y="3884"/>
                      </a:lnTo>
                      <a:lnTo>
                        <a:pt x="2985" y="3871"/>
                      </a:lnTo>
                      <a:lnTo>
                        <a:pt x="2998" y="3857"/>
                      </a:lnTo>
                      <a:lnTo>
                        <a:pt x="3011" y="3841"/>
                      </a:lnTo>
                      <a:lnTo>
                        <a:pt x="3021" y="3826"/>
                      </a:lnTo>
                      <a:lnTo>
                        <a:pt x="3030" y="3810"/>
                      </a:lnTo>
                      <a:lnTo>
                        <a:pt x="3038" y="3795"/>
                      </a:lnTo>
                      <a:lnTo>
                        <a:pt x="3045" y="3778"/>
                      </a:lnTo>
                      <a:lnTo>
                        <a:pt x="3050" y="3761"/>
                      </a:lnTo>
                      <a:lnTo>
                        <a:pt x="3052" y="3743"/>
                      </a:lnTo>
                      <a:lnTo>
                        <a:pt x="3052" y="3743"/>
                      </a:lnTo>
                      <a:lnTo>
                        <a:pt x="3054" y="3729"/>
                      </a:lnTo>
                      <a:lnTo>
                        <a:pt x="3054" y="3715"/>
                      </a:lnTo>
                      <a:lnTo>
                        <a:pt x="3054" y="3701"/>
                      </a:lnTo>
                      <a:lnTo>
                        <a:pt x="3051" y="3688"/>
                      </a:lnTo>
                      <a:lnTo>
                        <a:pt x="3048" y="3673"/>
                      </a:lnTo>
                      <a:lnTo>
                        <a:pt x="3045" y="3659"/>
                      </a:lnTo>
                      <a:lnTo>
                        <a:pt x="3039" y="3645"/>
                      </a:lnTo>
                      <a:lnTo>
                        <a:pt x="3034" y="3632"/>
                      </a:lnTo>
                      <a:lnTo>
                        <a:pt x="3028" y="3618"/>
                      </a:lnTo>
                      <a:lnTo>
                        <a:pt x="3020" y="3605"/>
                      </a:lnTo>
                      <a:lnTo>
                        <a:pt x="3011" y="3592"/>
                      </a:lnTo>
                      <a:lnTo>
                        <a:pt x="3002" y="3578"/>
                      </a:lnTo>
                      <a:lnTo>
                        <a:pt x="2981" y="3552"/>
                      </a:lnTo>
                      <a:lnTo>
                        <a:pt x="2957" y="3528"/>
                      </a:lnTo>
                      <a:lnTo>
                        <a:pt x="2928" y="3503"/>
                      </a:lnTo>
                      <a:lnTo>
                        <a:pt x="2899" y="3480"/>
                      </a:lnTo>
                      <a:lnTo>
                        <a:pt x="2865" y="3456"/>
                      </a:lnTo>
                      <a:lnTo>
                        <a:pt x="2829" y="3436"/>
                      </a:lnTo>
                      <a:lnTo>
                        <a:pt x="2790" y="3415"/>
                      </a:lnTo>
                      <a:lnTo>
                        <a:pt x="2750" y="3397"/>
                      </a:lnTo>
                      <a:lnTo>
                        <a:pt x="2707" y="3380"/>
                      </a:lnTo>
                      <a:lnTo>
                        <a:pt x="2662" y="3363"/>
                      </a:lnTo>
                      <a:lnTo>
                        <a:pt x="2662" y="3363"/>
                      </a:lnTo>
                      <a:lnTo>
                        <a:pt x="2688" y="3336"/>
                      </a:lnTo>
                      <a:lnTo>
                        <a:pt x="2714" y="3307"/>
                      </a:lnTo>
                      <a:lnTo>
                        <a:pt x="2738" y="3277"/>
                      </a:lnTo>
                      <a:lnTo>
                        <a:pt x="2760" y="3247"/>
                      </a:lnTo>
                      <a:lnTo>
                        <a:pt x="2782" y="3216"/>
                      </a:lnTo>
                      <a:lnTo>
                        <a:pt x="2803" y="3184"/>
                      </a:lnTo>
                      <a:lnTo>
                        <a:pt x="2822" y="3152"/>
                      </a:lnTo>
                      <a:lnTo>
                        <a:pt x="2841" y="3118"/>
                      </a:lnTo>
                      <a:lnTo>
                        <a:pt x="2856" y="3084"/>
                      </a:lnTo>
                      <a:lnTo>
                        <a:pt x="2872" y="3051"/>
                      </a:lnTo>
                      <a:lnTo>
                        <a:pt x="2884" y="3016"/>
                      </a:lnTo>
                      <a:lnTo>
                        <a:pt x="2897" y="2981"/>
                      </a:lnTo>
                      <a:lnTo>
                        <a:pt x="2908" y="2945"/>
                      </a:lnTo>
                      <a:lnTo>
                        <a:pt x="2917" y="2909"/>
                      </a:lnTo>
                      <a:lnTo>
                        <a:pt x="2924" y="2871"/>
                      </a:lnTo>
                      <a:lnTo>
                        <a:pt x="2931" y="2835"/>
                      </a:lnTo>
                      <a:lnTo>
                        <a:pt x="2931" y="2835"/>
                      </a:lnTo>
                      <a:lnTo>
                        <a:pt x="2955" y="2867"/>
                      </a:lnTo>
                      <a:lnTo>
                        <a:pt x="2981" y="2900"/>
                      </a:lnTo>
                      <a:lnTo>
                        <a:pt x="3006" y="2929"/>
                      </a:lnTo>
                      <a:lnTo>
                        <a:pt x="3030" y="2957"/>
                      </a:lnTo>
                      <a:lnTo>
                        <a:pt x="3054" y="2984"/>
                      </a:lnTo>
                      <a:lnTo>
                        <a:pt x="3078" y="3007"/>
                      </a:lnTo>
                      <a:lnTo>
                        <a:pt x="3101" y="3029"/>
                      </a:lnTo>
                      <a:lnTo>
                        <a:pt x="3123" y="3048"/>
                      </a:lnTo>
                      <a:lnTo>
                        <a:pt x="3145" y="3066"/>
                      </a:lnTo>
                      <a:lnTo>
                        <a:pt x="3166" y="3082"/>
                      </a:lnTo>
                      <a:lnTo>
                        <a:pt x="3187" y="3093"/>
                      </a:lnTo>
                      <a:lnTo>
                        <a:pt x="3205" y="3104"/>
                      </a:lnTo>
                      <a:lnTo>
                        <a:pt x="3223" y="3112"/>
                      </a:lnTo>
                      <a:lnTo>
                        <a:pt x="3240" y="3115"/>
                      </a:lnTo>
                      <a:lnTo>
                        <a:pt x="3255" y="3117"/>
                      </a:lnTo>
                      <a:lnTo>
                        <a:pt x="3263" y="3117"/>
                      </a:lnTo>
                      <a:lnTo>
                        <a:pt x="3269" y="3115"/>
                      </a:lnTo>
                      <a:lnTo>
                        <a:pt x="3269" y="3115"/>
                      </a:lnTo>
                      <a:lnTo>
                        <a:pt x="3277" y="3113"/>
                      </a:lnTo>
                      <a:lnTo>
                        <a:pt x="3285" y="3108"/>
                      </a:lnTo>
                      <a:lnTo>
                        <a:pt x="3293" y="3101"/>
                      </a:lnTo>
                      <a:lnTo>
                        <a:pt x="3299" y="3092"/>
                      </a:lnTo>
                      <a:lnTo>
                        <a:pt x="3306" y="3082"/>
                      </a:lnTo>
                      <a:lnTo>
                        <a:pt x="3312" y="3069"/>
                      </a:lnTo>
                      <a:lnTo>
                        <a:pt x="3318" y="3055"/>
                      </a:lnTo>
                      <a:lnTo>
                        <a:pt x="3325" y="3039"/>
                      </a:lnTo>
                      <a:lnTo>
                        <a:pt x="3330" y="3021"/>
                      </a:lnTo>
                      <a:lnTo>
                        <a:pt x="3335" y="3002"/>
                      </a:lnTo>
                      <a:lnTo>
                        <a:pt x="3339" y="2981"/>
                      </a:lnTo>
                      <a:lnTo>
                        <a:pt x="3343" y="2959"/>
                      </a:lnTo>
                      <a:lnTo>
                        <a:pt x="3349" y="2911"/>
                      </a:lnTo>
                      <a:lnTo>
                        <a:pt x="3353" y="2858"/>
                      </a:lnTo>
                      <a:lnTo>
                        <a:pt x="3355" y="2802"/>
                      </a:lnTo>
                      <a:lnTo>
                        <a:pt x="3353" y="2772"/>
                      </a:lnTo>
                      <a:lnTo>
                        <a:pt x="3352" y="2742"/>
                      </a:lnTo>
                      <a:lnTo>
                        <a:pt x="3349" y="2710"/>
                      </a:lnTo>
                      <a:lnTo>
                        <a:pt x="3347" y="2678"/>
                      </a:lnTo>
                      <a:lnTo>
                        <a:pt x="3343" y="2645"/>
                      </a:lnTo>
                      <a:lnTo>
                        <a:pt x="3338" y="2612"/>
                      </a:lnTo>
                      <a:lnTo>
                        <a:pt x="3331" y="2578"/>
                      </a:lnTo>
                      <a:lnTo>
                        <a:pt x="3325" y="2544"/>
                      </a:lnTo>
                      <a:lnTo>
                        <a:pt x="3316" y="2510"/>
                      </a:lnTo>
                      <a:lnTo>
                        <a:pt x="3307" y="2476"/>
                      </a:lnTo>
                      <a:lnTo>
                        <a:pt x="3298" y="2441"/>
                      </a:lnTo>
                      <a:lnTo>
                        <a:pt x="3286" y="2406"/>
                      </a:lnTo>
                      <a:lnTo>
                        <a:pt x="3273" y="2370"/>
                      </a:lnTo>
                      <a:lnTo>
                        <a:pt x="3260" y="2335"/>
                      </a:lnTo>
                      <a:lnTo>
                        <a:pt x="3260" y="2335"/>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grpSp>
          <p:nvGrpSpPr>
            <p:cNvPr id="13" name="组合 12"/>
            <p:cNvGrpSpPr/>
            <p:nvPr/>
          </p:nvGrpSpPr>
          <p:grpSpPr>
            <a:xfrm>
              <a:off x="8189205" y="4457681"/>
              <a:ext cx="1579201" cy="453572"/>
              <a:chOff x="6961066" y="4840976"/>
              <a:chExt cx="1579201" cy="453572"/>
            </a:xfrm>
          </p:grpSpPr>
          <p:sp>
            <p:nvSpPr>
              <p:cNvPr id="14" name="矩形 13"/>
              <p:cNvSpPr/>
              <p:nvPr/>
            </p:nvSpPr>
            <p:spPr>
              <a:xfrm>
                <a:off x="7414638" y="4944652"/>
                <a:ext cx="1125629" cy="246221"/>
              </a:xfrm>
              <a:prstGeom prst="rect">
                <a:avLst/>
              </a:prstGeom>
              <a:ln>
                <a:noFill/>
              </a:ln>
            </p:spPr>
            <p:txBody>
              <a:bodyPr wrap="none">
                <a:spAutoFit/>
              </a:bodyPr>
              <a:lstStyle/>
              <a:p>
                <a:r>
                  <a:rPr lang="zh-CN" altLang="en-US" sz="1000" dirty="0">
                    <a:solidFill>
                      <a:schemeClr val="tx2"/>
                    </a:solidFill>
                  </a:rPr>
                  <a:t>INPUT HEADER</a:t>
                </a:r>
                <a:endParaRPr lang="zh-CN" altLang="en-US" sz="1000" dirty="0">
                  <a:solidFill>
                    <a:schemeClr val="tx2"/>
                  </a:solidFill>
                </a:endParaRPr>
              </a:p>
            </p:txBody>
          </p:sp>
          <p:grpSp>
            <p:nvGrpSpPr>
              <p:cNvPr id="15" name="组合 14"/>
              <p:cNvGrpSpPr/>
              <p:nvPr/>
            </p:nvGrpSpPr>
            <p:grpSpPr>
              <a:xfrm>
                <a:off x="6961066" y="4840976"/>
                <a:ext cx="453572" cy="453572"/>
                <a:chOff x="6961066" y="4840976"/>
                <a:chExt cx="453572" cy="453572"/>
              </a:xfrm>
            </p:grpSpPr>
            <p:sp>
              <p:nvSpPr>
                <p:cNvPr id="16" name="椭圆 15"/>
                <p:cNvSpPr/>
                <p:nvPr/>
              </p:nvSpPr>
              <p:spPr>
                <a:xfrm>
                  <a:off x="6961066" y="4840976"/>
                  <a:ext cx="453572" cy="453572"/>
                </a:xfrm>
                <a:prstGeom prst="ellipse">
                  <a:avLst/>
                </a:prstGeom>
                <a:solidFill>
                  <a:schemeClr val="accent3">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bwMode="auto">
                <a:xfrm>
                  <a:off x="7067414" y="4968876"/>
                  <a:ext cx="240876" cy="197774"/>
                </a:xfrm>
                <a:custGeom>
                  <a:avLst/>
                  <a:gdLst>
                    <a:gd name="connsiteX0" fmla="*/ 3133724 w 3903662"/>
                    <a:gd name="connsiteY0" fmla="*/ 1558926 h 3205164"/>
                    <a:gd name="connsiteX1" fmla="*/ 3117849 w 3903662"/>
                    <a:gd name="connsiteY1" fmla="*/ 1559722 h 3205164"/>
                    <a:gd name="connsiteX2" fmla="*/ 3101181 w 3903662"/>
                    <a:gd name="connsiteY2" fmla="*/ 1562109 h 3205164"/>
                    <a:gd name="connsiteX3" fmla="*/ 3084512 w 3903662"/>
                    <a:gd name="connsiteY3" fmla="*/ 1566088 h 3205164"/>
                    <a:gd name="connsiteX4" fmla="*/ 3070224 w 3903662"/>
                    <a:gd name="connsiteY4" fmla="*/ 1570862 h 3205164"/>
                    <a:gd name="connsiteX5" fmla="*/ 3055937 w 3903662"/>
                    <a:gd name="connsiteY5" fmla="*/ 1578024 h 3205164"/>
                    <a:gd name="connsiteX6" fmla="*/ 3041649 w 3903662"/>
                    <a:gd name="connsiteY6" fmla="*/ 1586776 h 3205164"/>
                    <a:gd name="connsiteX7" fmla="*/ 3029743 w 3903662"/>
                    <a:gd name="connsiteY7" fmla="*/ 1595529 h 3205164"/>
                    <a:gd name="connsiteX8" fmla="*/ 3017043 w 3903662"/>
                    <a:gd name="connsiteY8" fmla="*/ 1605874 h 3205164"/>
                    <a:gd name="connsiteX9" fmla="*/ 3006724 w 3903662"/>
                    <a:gd name="connsiteY9" fmla="*/ 1617014 h 3205164"/>
                    <a:gd name="connsiteX10" fmla="*/ 2997993 w 3903662"/>
                    <a:gd name="connsiteY10" fmla="*/ 1629745 h 3205164"/>
                    <a:gd name="connsiteX11" fmla="*/ 2989262 w 3903662"/>
                    <a:gd name="connsiteY11" fmla="*/ 1643273 h 3205164"/>
                    <a:gd name="connsiteX12" fmla="*/ 2982118 w 3903662"/>
                    <a:gd name="connsiteY12" fmla="*/ 1656004 h 3205164"/>
                    <a:gd name="connsiteX13" fmla="*/ 2975768 w 3903662"/>
                    <a:gd name="connsiteY13" fmla="*/ 1671918 h 3205164"/>
                    <a:gd name="connsiteX14" fmla="*/ 2971799 w 3903662"/>
                    <a:gd name="connsiteY14" fmla="*/ 1687037 h 3205164"/>
                    <a:gd name="connsiteX15" fmla="*/ 2970212 w 3903662"/>
                    <a:gd name="connsiteY15" fmla="*/ 1702951 h 3205164"/>
                    <a:gd name="connsiteX16" fmla="*/ 2968624 w 3903662"/>
                    <a:gd name="connsiteY16" fmla="*/ 1718866 h 3205164"/>
                    <a:gd name="connsiteX17" fmla="*/ 2970212 w 3903662"/>
                    <a:gd name="connsiteY17" fmla="*/ 1735576 h 3205164"/>
                    <a:gd name="connsiteX18" fmla="*/ 2971799 w 3903662"/>
                    <a:gd name="connsiteY18" fmla="*/ 1750694 h 3205164"/>
                    <a:gd name="connsiteX19" fmla="*/ 2975768 w 3903662"/>
                    <a:gd name="connsiteY19" fmla="*/ 1766609 h 3205164"/>
                    <a:gd name="connsiteX20" fmla="*/ 2982118 w 3903662"/>
                    <a:gd name="connsiteY20" fmla="*/ 1781727 h 3205164"/>
                    <a:gd name="connsiteX21" fmla="*/ 2989262 w 3903662"/>
                    <a:gd name="connsiteY21" fmla="*/ 1796050 h 3205164"/>
                    <a:gd name="connsiteX22" fmla="*/ 2997993 w 3903662"/>
                    <a:gd name="connsiteY22" fmla="*/ 1808782 h 3205164"/>
                    <a:gd name="connsiteX23" fmla="*/ 3006724 w 3903662"/>
                    <a:gd name="connsiteY23" fmla="*/ 1820718 h 3205164"/>
                    <a:gd name="connsiteX24" fmla="*/ 3017043 w 3903662"/>
                    <a:gd name="connsiteY24" fmla="*/ 1833449 h 3205164"/>
                    <a:gd name="connsiteX25" fmla="*/ 3029743 w 3903662"/>
                    <a:gd name="connsiteY25" fmla="*/ 1843794 h 3205164"/>
                    <a:gd name="connsiteX26" fmla="*/ 3041649 w 3903662"/>
                    <a:gd name="connsiteY26" fmla="*/ 1852547 h 3205164"/>
                    <a:gd name="connsiteX27" fmla="*/ 3055937 w 3903662"/>
                    <a:gd name="connsiteY27" fmla="*/ 1859708 h 3205164"/>
                    <a:gd name="connsiteX28" fmla="*/ 3070224 w 3903662"/>
                    <a:gd name="connsiteY28" fmla="*/ 1866869 h 3205164"/>
                    <a:gd name="connsiteX29" fmla="*/ 3084512 w 3903662"/>
                    <a:gd name="connsiteY29" fmla="*/ 1872440 h 3205164"/>
                    <a:gd name="connsiteX30" fmla="*/ 3101181 w 3903662"/>
                    <a:gd name="connsiteY30" fmla="*/ 1876418 h 3205164"/>
                    <a:gd name="connsiteX31" fmla="*/ 3117849 w 3903662"/>
                    <a:gd name="connsiteY31" fmla="*/ 1879601 h 3205164"/>
                    <a:gd name="connsiteX32" fmla="*/ 3133724 w 3903662"/>
                    <a:gd name="connsiteY32" fmla="*/ 1879601 h 3205164"/>
                    <a:gd name="connsiteX33" fmla="*/ 3151187 w 3903662"/>
                    <a:gd name="connsiteY33" fmla="*/ 1879601 h 3205164"/>
                    <a:gd name="connsiteX34" fmla="*/ 3167856 w 3903662"/>
                    <a:gd name="connsiteY34" fmla="*/ 1876418 h 3205164"/>
                    <a:gd name="connsiteX35" fmla="*/ 3184525 w 3903662"/>
                    <a:gd name="connsiteY35" fmla="*/ 1872440 h 3205164"/>
                    <a:gd name="connsiteX36" fmla="*/ 3198812 w 3903662"/>
                    <a:gd name="connsiteY36" fmla="*/ 1866869 h 3205164"/>
                    <a:gd name="connsiteX37" fmla="*/ 3213100 w 3903662"/>
                    <a:gd name="connsiteY37" fmla="*/ 1859708 h 3205164"/>
                    <a:gd name="connsiteX38" fmla="*/ 3227387 w 3903662"/>
                    <a:gd name="connsiteY38" fmla="*/ 1852547 h 3205164"/>
                    <a:gd name="connsiteX39" fmla="*/ 3239293 w 3903662"/>
                    <a:gd name="connsiteY39" fmla="*/ 1843794 h 3205164"/>
                    <a:gd name="connsiteX40" fmla="*/ 3251993 w 3903662"/>
                    <a:gd name="connsiteY40" fmla="*/ 1833449 h 3205164"/>
                    <a:gd name="connsiteX41" fmla="*/ 3262312 w 3903662"/>
                    <a:gd name="connsiteY41" fmla="*/ 1820718 h 3205164"/>
                    <a:gd name="connsiteX42" fmla="*/ 3271043 w 3903662"/>
                    <a:gd name="connsiteY42" fmla="*/ 1808782 h 3205164"/>
                    <a:gd name="connsiteX43" fmla="*/ 3279775 w 3903662"/>
                    <a:gd name="connsiteY43" fmla="*/ 1796050 h 3205164"/>
                    <a:gd name="connsiteX44" fmla="*/ 3286918 w 3903662"/>
                    <a:gd name="connsiteY44" fmla="*/ 1781727 h 3205164"/>
                    <a:gd name="connsiteX45" fmla="*/ 3293268 w 3903662"/>
                    <a:gd name="connsiteY45" fmla="*/ 1766609 h 3205164"/>
                    <a:gd name="connsiteX46" fmla="*/ 3297237 w 3903662"/>
                    <a:gd name="connsiteY46" fmla="*/ 1750694 h 3205164"/>
                    <a:gd name="connsiteX47" fmla="*/ 3298825 w 3903662"/>
                    <a:gd name="connsiteY47" fmla="*/ 1735576 h 3205164"/>
                    <a:gd name="connsiteX48" fmla="*/ 3300412 w 3903662"/>
                    <a:gd name="connsiteY48" fmla="*/ 1718866 h 3205164"/>
                    <a:gd name="connsiteX49" fmla="*/ 3298825 w 3903662"/>
                    <a:gd name="connsiteY49" fmla="*/ 1702951 h 3205164"/>
                    <a:gd name="connsiteX50" fmla="*/ 3297237 w 3903662"/>
                    <a:gd name="connsiteY50" fmla="*/ 1687037 h 3205164"/>
                    <a:gd name="connsiteX51" fmla="*/ 3293268 w 3903662"/>
                    <a:gd name="connsiteY51" fmla="*/ 1671918 h 3205164"/>
                    <a:gd name="connsiteX52" fmla="*/ 3286918 w 3903662"/>
                    <a:gd name="connsiteY52" fmla="*/ 1656004 h 3205164"/>
                    <a:gd name="connsiteX53" fmla="*/ 3279775 w 3903662"/>
                    <a:gd name="connsiteY53" fmla="*/ 1643273 h 3205164"/>
                    <a:gd name="connsiteX54" fmla="*/ 3271043 w 3903662"/>
                    <a:gd name="connsiteY54" fmla="*/ 1629745 h 3205164"/>
                    <a:gd name="connsiteX55" fmla="*/ 3262312 w 3903662"/>
                    <a:gd name="connsiteY55" fmla="*/ 1617014 h 3205164"/>
                    <a:gd name="connsiteX56" fmla="*/ 3251993 w 3903662"/>
                    <a:gd name="connsiteY56" fmla="*/ 1605874 h 3205164"/>
                    <a:gd name="connsiteX57" fmla="*/ 3239293 w 3903662"/>
                    <a:gd name="connsiteY57" fmla="*/ 1595529 h 3205164"/>
                    <a:gd name="connsiteX58" fmla="*/ 3227387 w 3903662"/>
                    <a:gd name="connsiteY58" fmla="*/ 1586776 h 3205164"/>
                    <a:gd name="connsiteX59" fmla="*/ 3213100 w 3903662"/>
                    <a:gd name="connsiteY59" fmla="*/ 1578024 h 3205164"/>
                    <a:gd name="connsiteX60" fmla="*/ 3198812 w 3903662"/>
                    <a:gd name="connsiteY60" fmla="*/ 1570862 h 3205164"/>
                    <a:gd name="connsiteX61" fmla="*/ 3184525 w 3903662"/>
                    <a:gd name="connsiteY61" fmla="*/ 1566088 h 3205164"/>
                    <a:gd name="connsiteX62" fmla="*/ 3167856 w 3903662"/>
                    <a:gd name="connsiteY62" fmla="*/ 1562109 h 3205164"/>
                    <a:gd name="connsiteX63" fmla="*/ 3151187 w 3903662"/>
                    <a:gd name="connsiteY63" fmla="*/ 1559722 h 3205164"/>
                    <a:gd name="connsiteX64" fmla="*/ 2314179 w 3903662"/>
                    <a:gd name="connsiteY64" fmla="*/ 1558926 h 3205164"/>
                    <a:gd name="connsiteX65" fmla="*/ 2296675 w 3903662"/>
                    <a:gd name="connsiteY65" fmla="*/ 1559722 h 3205164"/>
                    <a:gd name="connsiteX66" fmla="*/ 2280762 w 3903662"/>
                    <a:gd name="connsiteY66" fmla="*/ 1562109 h 3205164"/>
                    <a:gd name="connsiteX67" fmla="*/ 2264848 w 3903662"/>
                    <a:gd name="connsiteY67" fmla="*/ 1566088 h 3205164"/>
                    <a:gd name="connsiteX68" fmla="*/ 2249731 w 3903662"/>
                    <a:gd name="connsiteY68" fmla="*/ 1570862 h 3205164"/>
                    <a:gd name="connsiteX69" fmla="*/ 2235409 w 3903662"/>
                    <a:gd name="connsiteY69" fmla="*/ 1578024 h 3205164"/>
                    <a:gd name="connsiteX70" fmla="*/ 2221883 w 3903662"/>
                    <a:gd name="connsiteY70" fmla="*/ 1586776 h 3205164"/>
                    <a:gd name="connsiteX71" fmla="*/ 2208357 w 3903662"/>
                    <a:gd name="connsiteY71" fmla="*/ 1595529 h 3205164"/>
                    <a:gd name="connsiteX72" fmla="*/ 2197218 w 3903662"/>
                    <a:gd name="connsiteY72" fmla="*/ 1605874 h 3205164"/>
                    <a:gd name="connsiteX73" fmla="*/ 2186079 w 3903662"/>
                    <a:gd name="connsiteY73" fmla="*/ 1617014 h 3205164"/>
                    <a:gd name="connsiteX74" fmla="*/ 2176531 w 3903662"/>
                    <a:gd name="connsiteY74" fmla="*/ 1629745 h 3205164"/>
                    <a:gd name="connsiteX75" fmla="*/ 2168574 w 3903662"/>
                    <a:gd name="connsiteY75" fmla="*/ 1643273 h 3205164"/>
                    <a:gd name="connsiteX76" fmla="*/ 2161413 w 3903662"/>
                    <a:gd name="connsiteY76" fmla="*/ 1656004 h 3205164"/>
                    <a:gd name="connsiteX77" fmla="*/ 2155844 w 3903662"/>
                    <a:gd name="connsiteY77" fmla="*/ 1671918 h 3205164"/>
                    <a:gd name="connsiteX78" fmla="*/ 2151866 w 3903662"/>
                    <a:gd name="connsiteY78" fmla="*/ 1687037 h 3205164"/>
                    <a:gd name="connsiteX79" fmla="*/ 2148683 w 3903662"/>
                    <a:gd name="connsiteY79" fmla="*/ 1702951 h 3205164"/>
                    <a:gd name="connsiteX80" fmla="*/ 2147887 w 3903662"/>
                    <a:gd name="connsiteY80" fmla="*/ 1718866 h 3205164"/>
                    <a:gd name="connsiteX81" fmla="*/ 2148683 w 3903662"/>
                    <a:gd name="connsiteY81" fmla="*/ 1735576 h 3205164"/>
                    <a:gd name="connsiteX82" fmla="*/ 2151866 w 3903662"/>
                    <a:gd name="connsiteY82" fmla="*/ 1750694 h 3205164"/>
                    <a:gd name="connsiteX83" fmla="*/ 2155844 w 3903662"/>
                    <a:gd name="connsiteY83" fmla="*/ 1766609 h 3205164"/>
                    <a:gd name="connsiteX84" fmla="*/ 2161413 w 3903662"/>
                    <a:gd name="connsiteY84" fmla="*/ 1781727 h 3205164"/>
                    <a:gd name="connsiteX85" fmla="*/ 2168574 w 3903662"/>
                    <a:gd name="connsiteY85" fmla="*/ 1796050 h 3205164"/>
                    <a:gd name="connsiteX86" fmla="*/ 2176531 w 3903662"/>
                    <a:gd name="connsiteY86" fmla="*/ 1808782 h 3205164"/>
                    <a:gd name="connsiteX87" fmla="*/ 2186079 w 3903662"/>
                    <a:gd name="connsiteY87" fmla="*/ 1820718 h 3205164"/>
                    <a:gd name="connsiteX88" fmla="*/ 2197218 w 3903662"/>
                    <a:gd name="connsiteY88" fmla="*/ 1833449 h 3205164"/>
                    <a:gd name="connsiteX89" fmla="*/ 2208357 w 3903662"/>
                    <a:gd name="connsiteY89" fmla="*/ 1843794 h 3205164"/>
                    <a:gd name="connsiteX90" fmla="*/ 2221883 w 3903662"/>
                    <a:gd name="connsiteY90" fmla="*/ 1852547 h 3205164"/>
                    <a:gd name="connsiteX91" fmla="*/ 2235409 w 3903662"/>
                    <a:gd name="connsiteY91" fmla="*/ 1859708 h 3205164"/>
                    <a:gd name="connsiteX92" fmla="*/ 2249731 w 3903662"/>
                    <a:gd name="connsiteY92" fmla="*/ 1866869 h 3205164"/>
                    <a:gd name="connsiteX93" fmla="*/ 2264848 w 3903662"/>
                    <a:gd name="connsiteY93" fmla="*/ 1872440 h 3205164"/>
                    <a:gd name="connsiteX94" fmla="*/ 2280762 w 3903662"/>
                    <a:gd name="connsiteY94" fmla="*/ 1876418 h 3205164"/>
                    <a:gd name="connsiteX95" fmla="*/ 2296675 w 3903662"/>
                    <a:gd name="connsiteY95" fmla="*/ 1879601 h 3205164"/>
                    <a:gd name="connsiteX96" fmla="*/ 2314179 w 3903662"/>
                    <a:gd name="connsiteY96" fmla="*/ 1879601 h 3205164"/>
                    <a:gd name="connsiteX97" fmla="*/ 2330888 w 3903662"/>
                    <a:gd name="connsiteY97" fmla="*/ 1879601 h 3205164"/>
                    <a:gd name="connsiteX98" fmla="*/ 2347597 w 3903662"/>
                    <a:gd name="connsiteY98" fmla="*/ 1876418 h 3205164"/>
                    <a:gd name="connsiteX99" fmla="*/ 2363510 w 3903662"/>
                    <a:gd name="connsiteY99" fmla="*/ 1872440 h 3205164"/>
                    <a:gd name="connsiteX100" fmla="*/ 2379423 w 3903662"/>
                    <a:gd name="connsiteY100" fmla="*/ 1866869 h 3205164"/>
                    <a:gd name="connsiteX101" fmla="*/ 2393745 w 3903662"/>
                    <a:gd name="connsiteY101" fmla="*/ 1859708 h 3205164"/>
                    <a:gd name="connsiteX102" fmla="*/ 2406475 w 3903662"/>
                    <a:gd name="connsiteY102" fmla="*/ 1852547 h 3205164"/>
                    <a:gd name="connsiteX103" fmla="*/ 2419205 w 3903662"/>
                    <a:gd name="connsiteY103" fmla="*/ 1843794 h 3205164"/>
                    <a:gd name="connsiteX104" fmla="*/ 2431140 w 3903662"/>
                    <a:gd name="connsiteY104" fmla="*/ 1833449 h 3205164"/>
                    <a:gd name="connsiteX105" fmla="*/ 2441484 w 3903662"/>
                    <a:gd name="connsiteY105" fmla="*/ 1820718 h 3205164"/>
                    <a:gd name="connsiteX106" fmla="*/ 2451827 w 3903662"/>
                    <a:gd name="connsiteY106" fmla="*/ 1808782 h 3205164"/>
                    <a:gd name="connsiteX107" fmla="*/ 2460580 w 3903662"/>
                    <a:gd name="connsiteY107" fmla="*/ 1796050 h 3205164"/>
                    <a:gd name="connsiteX108" fmla="*/ 2467740 w 3903662"/>
                    <a:gd name="connsiteY108" fmla="*/ 1781727 h 3205164"/>
                    <a:gd name="connsiteX109" fmla="*/ 2472514 w 3903662"/>
                    <a:gd name="connsiteY109" fmla="*/ 1766609 h 3205164"/>
                    <a:gd name="connsiteX110" fmla="*/ 2476493 w 3903662"/>
                    <a:gd name="connsiteY110" fmla="*/ 1750694 h 3205164"/>
                    <a:gd name="connsiteX111" fmla="*/ 2478880 w 3903662"/>
                    <a:gd name="connsiteY111" fmla="*/ 1735576 h 3205164"/>
                    <a:gd name="connsiteX112" fmla="*/ 2479675 w 3903662"/>
                    <a:gd name="connsiteY112" fmla="*/ 1718866 h 3205164"/>
                    <a:gd name="connsiteX113" fmla="*/ 2478880 w 3903662"/>
                    <a:gd name="connsiteY113" fmla="*/ 1702951 h 3205164"/>
                    <a:gd name="connsiteX114" fmla="*/ 2476493 w 3903662"/>
                    <a:gd name="connsiteY114" fmla="*/ 1687037 h 3205164"/>
                    <a:gd name="connsiteX115" fmla="*/ 2472514 w 3903662"/>
                    <a:gd name="connsiteY115" fmla="*/ 1671918 h 3205164"/>
                    <a:gd name="connsiteX116" fmla="*/ 2467740 w 3903662"/>
                    <a:gd name="connsiteY116" fmla="*/ 1656004 h 3205164"/>
                    <a:gd name="connsiteX117" fmla="*/ 2460580 w 3903662"/>
                    <a:gd name="connsiteY117" fmla="*/ 1643273 h 3205164"/>
                    <a:gd name="connsiteX118" fmla="*/ 2451827 w 3903662"/>
                    <a:gd name="connsiteY118" fmla="*/ 1629745 h 3205164"/>
                    <a:gd name="connsiteX119" fmla="*/ 2441484 w 3903662"/>
                    <a:gd name="connsiteY119" fmla="*/ 1617014 h 3205164"/>
                    <a:gd name="connsiteX120" fmla="*/ 2431140 w 3903662"/>
                    <a:gd name="connsiteY120" fmla="*/ 1605874 h 3205164"/>
                    <a:gd name="connsiteX121" fmla="*/ 2419205 w 3903662"/>
                    <a:gd name="connsiteY121" fmla="*/ 1595529 h 3205164"/>
                    <a:gd name="connsiteX122" fmla="*/ 2406475 w 3903662"/>
                    <a:gd name="connsiteY122" fmla="*/ 1586776 h 3205164"/>
                    <a:gd name="connsiteX123" fmla="*/ 2393745 w 3903662"/>
                    <a:gd name="connsiteY123" fmla="*/ 1578024 h 3205164"/>
                    <a:gd name="connsiteX124" fmla="*/ 2379423 w 3903662"/>
                    <a:gd name="connsiteY124" fmla="*/ 1570862 h 3205164"/>
                    <a:gd name="connsiteX125" fmla="*/ 2363510 w 3903662"/>
                    <a:gd name="connsiteY125" fmla="*/ 1566088 h 3205164"/>
                    <a:gd name="connsiteX126" fmla="*/ 2347597 w 3903662"/>
                    <a:gd name="connsiteY126" fmla="*/ 1562109 h 3205164"/>
                    <a:gd name="connsiteX127" fmla="*/ 2330888 w 3903662"/>
                    <a:gd name="connsiteY127" fmla="*/ 1559722 h 3205164"/>
                    <a:gd name="connsiteX128" fmla="*/ 2694781 w 3903662"/>
                    <a:gd name="connsiteY128" fmla="*/ 1073151 h 3205164"/>
                    <a:gd name="connsiteX129" fmla="*/ 2725737 w 3903662"/>
                    <a:gd name="connsiteY129" fmla="*/ 1073151 h 3205164"/>
                    <a:gd name="connsiteX130" fmla="*/ 2755106 w 3903662"/>
                    <a:gd name="connsiteY130" fmla="*/ 1073151 h 3205164"/>
                    <a:gd name="connsiteX131" fmla="*/ 2786062 w 3903662"/>
                    <a:gd name="connsiteY131" fmla="*/ 1074739 h 3205164"/>
                    <a:gd name="connsiteX132" fmla="*/ 2816224 w 3903662"/>
                    <a:gd name="connsiteY132" fmla="*/ 1076326 h 3205164"/>
                    <a:gd name="connsiteX133" fmla="*/ 2845593 w 3903662"/>
                    <a:gd name="connsiteY133" fmla="*/ 1078708 h 3205164"/>
                    <a:gd name="connsiteX134" fmla="*/ 2874962 w 3903662"/>
                    <a:gd name="connsiteY134" fmla="*/ 1081883 h 3205164"/>
                    <a:gd name="connsiteX135" fmla="*/ 2905124 w 3903662"/>
                    <a:gd name="connsiteY135" fmla="*/ 1085058 h 3205164"/>
                    <a:gd name="connsiteX136" fmla="*/ 2933699 w 3903662"/>
                    <a:gd name="connsiteY136" fmla="*/ 1089026 h 3205164"/>
                    <a:gd name="connsiteX137" fmla="*/ 2962274 w 3903662"/>
                    <a:gd name="connsiteY137" fmla="*/ 1092995 h 3205164"/>
                    <a:gd name="connsiteX138" fmla="*/ 2990849 w 3903662"/>
                    <a:gd name="connsiteY138" fmla="*/ 1099345 h 3205164"/>
                    <a:gd name="connsiteX139" fmla="*/ 3020218 w 3903662"/>
                    <a:gd name="connsiteY139" fmla="*/ 1104108 h 3205164"/>
                    <a:gd name="connsiteX140" fmla="*/ 3074987 w 3903662"/>
                    <a:gd name="connsiteY140" fmla="*/ 1117601 h 3205164"/>
                    <a:gd name="connsiteX141" fmla="*/ 3130550 w 3903662"/>
                    <a:gd name="connsiteY141" fmla="*/ 1132683 h 3205164"/>
                    <a:gd name="connsiteX142" fmla="*/ 3183731 w 3903662"/>
                    <a:gd name="connsiteY142" fmla="*/ 1150145 h 3205164"/>
                    <a:gd name="connsiteX143" fmla="*/ 3236118 w 3903662"/>
                    <a:gd name="connsiteY143" fmla="*/ 1170783 h 3205164"/>
                    <a:gd name="connsiteX144" fmla="*/ 3287712 w 3903662"/>
                    <a:gd name="connsiteY144" fmla="*/ 1192214 h 3205164"/>
                    <a:gd name="connsiteX145" fmla="*/ 3336925 w 3903662"/>
                    <a:gd name="connsiteY145" fmla="*/ 1216026 h 3205164"/>
                    <a:gd name="connsiteX146" fmla="*/ 3383756 w 3903662"/>
                    <a:gd name="connsiteY146" fmla="*/ 1241426 h 3205164"/>
                    <a:gd name="connsiteX147" fmla="*/ 3429793 w 3903662"/>
                    <a:gd name="connsiteY147" fmla="*/ 1269208 h 3205164"/>
                    <a:gd name="connsiteX148" fmla="*/ 3475037 w 3903662"/>
                    <a:gd name="connsiteY148" fmla="*/ 1297783 h 3205164"/>
                    <a:gd name="connsiteX149" fmla="*/ 3517106 w 3903662"/>
                    <a:gd name="connsiteY149" fmla="*/ 1329533 h 3205164"/>
                    <a:gd name="connsiteX150" fmla="*/ 3558381 w 3903662"/>
                    <a:gd name="connsiteY150" fmla="*/ 1361283 h 3205164"/>
                    <a:gd name="connsiteX151" fmla="*/ 3597275 w 3903662"/>
                    <a:gd name="connsiteY151" fmla="*/ 1396208 h 3205164"/>
                    <a:gd name="connsiteX152" fmla="*/ 3616325 w 3903662"/>
                    <a:gd name="connsiteY152" fmla="*/ 1413670 h 3205164"/>
                    <a:gd name="connsiteX153" fmla="*/ 3633787 w 3903662"/>
                    <a:gd name="connsiteY153" fmla="*/ 1432720 h 3205164"/>
                    <a:gd name="connsiteX154" fmla="*/ 3652837 w 3903662"/>
                    <a:gd name="connsiteY154" fmla="*/ 1450976 h 3205164"/>
                    <a:gd name="connsiteX155" fmla="*/ 3670300 w 3903662"/>
                    <a:gd name="connsiteY155" fmla="*/ 1469233 h 3205164"/>
                    <a:gd name="connsiteX156" fmla="*/ 3686175 w 3903662"/>
                    <a:gd name="connsiteY156" fmla="*/ 1489076 h 3205164"/>
                    <a:gd name="connsiteX157" fmla="*/ 3702843 w 3903662"/>
                    <a:gd name="connsiteY157" fmla="*/ 1508126 h 3205164"/>
                    <a:gd name="connsiteX158" fmla="*/ 3717925 w 3903662"/>
                    <a:gd name="connsiteY158" fmla="*/ 1527970 h 3205164"/>
                    <a:gd name="connsiteX159" fmla="*/ 3732212 w 3903662"/>
                    <a:gd name="connsiteY159" fmla="*/ 1548608 h 3205164"/>
                    <a:gd name="connsiteX160" fmla="*/ 3748087 w 3903662"/>
                    <a:gd name="connsiteY160" fmla="*/ 1568451 h 3205164"/>
                    <a:gd name="connsiteX161" fmla="*/ 3761581 w 3903662"/>
                    <a:gd name="connsiteY161" fmla="*/ 1589089 h 3205164"/>
                    <a:gd name="connsiteX162" fmla="*/ 3774281 w 3903662"/>
                    <a:gd name="connsiteY162" fmla="*/ 1609726 h 3205164"/>
                    <a:gd name="connsiteX163" fmla="*/ 3787775 w 3903662"/>
                    <a:gd name="connsiteY163" fmla="*/ 1631158 h 3205164"/>
                    <a:gd name="connsiteX164" fmla="*/ 3798887 w 3903662"/>
                    <a:gd name="connsiteY164" fmla="*/ 1652589 h 3205164"/>
                    <a:gd name="connsiteX165" fmla="*/ 3811587 w 3903662"/>
                    <a:gd name="connsiteY165" fmla="*/ 1675608 h 3205164"/>
                    <a:gd name="connsiteX166" fmla="*/ 3821906 w 3903662"/>
                    <a:gd name="connsiteY166" fmla="*/ 1697832 h 3205164"/>
                    <a:gd name="connsiteX167" fmla="*/ 3832225 w 3903662"/>
                    <a:gd name="connsiteY167" fmla="*/ 1720851 h 3205164"/>
                    <a:gd name="connsiteX168" fmla="*/ 3840956 w 3903662"/>
                    <a:gd name="connsiteY168" fmla="*/ 1743076 h 3205164"/>
                    <a:gd name="connsiteX169" fmla="*/ 3850481 w 3903662"/>
                    <a:gd name="connsiteY169" fmla="*/ 1765301 h 3205164"/>
                    <a:gd name="connsiteX170" fmla="*/ 3858418 w 3903662"/>
                    <a:gd name="connsiteY170" fmla="*/ 1789114 h 3205164"/>
                    <a:gd name="connsiteX171" fmla="*/ 3867150 w 3903662"/>
                    <a:gd name="connsiteY171" fmla="*/ 1812926 h 3205164"/>
                    <a:gd name="connsiteX172" fmla="*/ 3872706 w 3903662"/>
                    <a:gd name="connsiteY172" fmla="*/ 1836739 h 3205164"/>
                    <a:gd name="connsiteX173" fmla="*/ 3879056 w 3903662"/>
                    <a:gd name="connsiteY173" fmla="*/ 1859757 h 3205164"/>
                    <a:gd name="connsiteX174" fmla="*/ 3885406 w 3903662"/>
                    <a:gd name="connsiteY174" fmla="*/ 1884364 h 3205164"/>
                    <a:gd name="connsiteX175" fmla="*/ 3890168 w 3903662"/>
                    <a:gd name="connsiteY175" fmla="*/ 1908970 h 3205164"/>
                    <a:gd name="connsiteX176" fmla="*/ 3894137 w 3903662"/>
                    <a:gd name="connsiteY176" fmla="*/ 1933576 h 3205164"/>
                    <a:gd name="connsiteX177" fmla="*/ 3897312 w 3903662"/>
                    <a:gd name="connsiteY177" fmla="*/ 1958182 h 3205164"/>
                    <a:gd name="connsiteX178" fmla="*/ 3899693 w 3903662"/>
                    <a:gd name="connsiteY178" fmla="*/ 1982789 h 3205164"/>
                    <a:gd name="connsiteX179" fmla="*/ 3902075 w 3903662"/>
                    <a:gd name="connsiteY179" fmla="*/ 2008983 h 3205164"/>
                    <a:gd name="connsiteX180" fmla="*/ 3902868 w 3903662"/>
                    <a:gd name="connsiteY180" fmla="*/ 2033589 h 3205164"/>
                    <a:gd name="connsiteX181" fmla="*/ 3903662 w 3903662"/>
                    <a:gd name="connsiteY181" fmla="*/ 2058989 h 3205164"/>
                    <a:gd name="connsiteX182" fmla="*/ 3902868 w 3903662"/>
                    <a:gd name="connsiteY182" fmla="*/ 2088357 h 3205164"/>
                    <a:gd name="connsiteX183" fmla="*/ 3902075 w 3903662"/>
                    <a:gd name="connsiteY183" fmla="*/ 2118520 h 3205164"/>
                    <a:gd name="connsiteX184" fmla="*/ 3898900 w 3903662"/>
                    <a:gd name="connsiteY184" fmla="*/ 2147889 h 3205164"/>
                    <a:gd name="connsiteX185" fmla="*/ 3895725 w 3903662"/>
                    <a:gd name="connsiteY185" fmla="*/ 2176464 h 3205164"/>
                    <a:gd name="connsiteX186" fmla="*/ 3890168 w 3903662"/>
                    <a:gd name="connsiteY186" fmla="*/ 2205833 h 3205164"/>
                    <a:gd name="connsiteX187" fmla="*/ 3885406 w 3903662"/>
                    <a:gd name="connsiteY187" fmla="*/ 2234407 h 3205164"/>
                    <a:gd name="connsiteX188" fmla="*/ 3878262 w 3903662"/>
                    <a:gd name="connsiteY188" fmla="*/ 2262983 h 3205164"/>
                    <a:gd name="connsiteX189" fmla="*/ 3871118 w 3903662"/>
                    <a:gd name="connsiteY189" fmla="*/ 2290764 h 3205164"/>
                    <a:gd name="connsiteX190" fmla="*/ 3862387 w 3903662"/>
                    <a:gd name="connsiteY190" fmla="*/ 2318545 h 3205164"/>
                    <a:gd name="connsiteX191" fmla="*/ 3852862 w 3903662"/>
                    <a:gd name="connsiteY191" fmla="*/ 2346326 h 3205164"/>
                    <a:gd name="connsiteX192" fmla="*/ 3842543 w 3903662"/>
                    <a:gd name="connsiteY192" fmla="*/ 2372520 h 3205164"/>
                    <a:gd name="connsiteX193" fmla="*/ 3830637 w 3903662"/>
                    <a:gd name="connsiteY193" fmla="*/ 2399507 h 3205164"/>
                    <a:gd name="connsiteX194" fmla="*/ 3819525 w 3903662"/>
                    <a:gd name="connsiteY194" fmla="*/ 2425701 h 3205164"/>
                    <a:gd name="connsiteX195" fmla="*/ 3806031 w 3903662"/>
                    <a:gd name="connsiteY195" fmla="*/ 2451895 h 3205164"/>
                    <a:gd name="connsiteX196" fmla="*/ 3791743 w 3903662"/>
                    <a:gd name="connsiteY196" fmla="*/ 2477295 h 3205164"/>
                    <a:gd name="connsiteX197" fmla="*/ 3777456 w 3903662"/>
                    <a:gd name="connsiteY197" fmla="*/ 2502695 h 3205164"/>
                    <a:gd name="connsiteX198" fmla="*/ 3762375 w 3903662"/>
                    <a:gd name="connsiteY198" fmla="*/ 2527301 h 3205164"/>
                    <a:gd name="connsiteX199" fmla="*/ 3745706 w 3903662"/>
                    <a:gd name="connsiteY199" fmla="*/ 2551908 h 3205164"/>
                    <a:gd name="connsiteX200" fmla="*/ 3728243 w 3903662"/>
                    <a:gd name="connsiteY200" fmla="*/ 2575720 h 3205164"/>
                    <a:gd name="connsiteX201" fmla="*/ 3710781 w 3903662"/>
                    <a:gd name="connsiteY201" fmla="*/ 2599533 h 3205164"/>
                    <a:gd name="connsiteX202" fmla="*/ 3692525 w 3903662"/>
                    <a:gd name="connsiteY202" fmla="*/ 2621758 h 3205164"/>
                    <a:gd name="connsiteX203" fmla="*/ 3672681 w 3903662"/>
                    <a:gd name="connsiteY203" fmla="*/ 2643983 h 3205164"/>
                    <a:gd name="connsiteX204" fmla="*/ 3652837 w 3903662"/>
                    <a:gd name="connsiteY204" fmla="*/ 2667001 h 3205164"/>
                    <a:gd name="connsiteX205" fmla="*/ 3632200 w 3903662"/>
                    <a:gd name="connsiteY205" fmla="*/ 2688433 h 3205164"/>
                    <a:gd name="connsiteX206" fmla="*/ 3610768 w 3903662"/>
                    <a:gd name="connsiteY206" fmla="*/ 2709864 h 3205164"/>
                    <a:gd name="connsiteX207" fmla="*/ 3587750 w 3903662"/>
                    <a:gd name="connsiteY207" fmla="*/ 2730501 h 3205164"/>
                    <a:gd name="connsiteX208" fmla="*/ 3565525 w 3903662"/>
                    <a:gd name="connsiteY208" fmla="*/ 2749551 h 3205164"/>
                    <a:gd name="connsiteX209" fmla="*/ 3541712 w 3903662"/>
                    <a:gd name="connsiteY209" fmla="*/ 2769395 h 3205164"/>
                    <a:gd name="connsiteX210" fmla="*/ 3517106 w 3903662"/>
                    <a:gd name="connsiteY210" fmla="*/ 2789239 h 3205164"/>
                    <a:gd name="connsiteX211" fmla="*/ 3492500 w 3903662"/>
                    <a:gd name="connsiteY211" fmla="*/ 2806701 h 3205164"/>
                    <a:gd name="connsiteX212" fmla="*/ 3467100 w 3903662"/>
                    <a:gd name="connsiteY212" fmla="*/ 2824958 h 3205164"/>
                    <a:gd name="connsiteX213" fmla="*/ 3441700 w 3903662"/>
                    <a:gd name="connsiteY213" fmla="*/ 2842420 h 3205164"/>
                    <a:gd name="connsiteX214" fmla="*/ 3429793 w 3903662"/>
                    <a:gd name="connsiteY214" fmla="*/ 2847976 h 3205164"/>
                    <a:gd name="connsiteX215" fmla="*/ 3544093 w 3903662"/>
                    <a:gd name="connsiteY215" fmla="*/ 3205164 h 3205164"/>
                    <a:gd name="connsiteX216" fmla="*/ 3118643 w 3903662"/>
                    <a:gd name="connsiteY216" fmla="*/ 2987677 h 3205164"/>
                    <a:gd name="connsiteX217" fmla="*/ 3098006 w 3903662"/>
                    <a:gd name="connsiteY217" fmla="*/ 2994027 h 3205164"/>
                    <a:gd name="connsiteX218" fmla="*/ 3053556 w 3903662"/>
                    <a:gd name="connsiteY218" fmla="*/ 3005139 h 3205164"/>
                    <a:gd name="connsiteX219" fmla="*/ 3008312 w 3903662"/>
                    <a:gd name="connsiteY219" fmla="*/ 3015458 h 3205164"/>
                    <a:gd name="connsiteX220" fmla="*/ 2963862 w 3903662"/>
                    <a:gd name="connsiteY220" fmla="*/ 3024983 h 3205164"/>
                    <a:gd name="connsiteX221" fmla="*/ 2916237 w 3903662"/>
                    <a:gd name="connsiteY221" fmla="*/ 3032127 h 3205164"/>
                    <a:gd name="connsiteX222" fmla="*/ 2870199 w 3903662"/>
                    <a:gd name="connsiteY222" fmla="*/ 3036889 h 3205164"/>
                    <a:gd name="connsiteX223" fmla="*/ 2821781 w 3903662"/>
                    <a:gd name="connsiteY223" fmla="*/ 3040858 h 3205164"/>
                    <a:gd name="connsiteX224" fmla="*/ 2774156 w 3903662"/>
                    <a:gd name="connsiteY224" fmla="*/ 3043239 h 3205164"/>
                    <a:gd name="connsiteX225" fmla="*/ 2725737 w 3903662"/>
                    <a:gd name="connsiteY225" fmla="*/ 3044033 h 3205164"/>
                    <a:gd name="connsiteX226" fmla="*/ 2694781 w 3903662"/>
                    <a:gd name="connsiteY226" fmla="*/ 3044033 h 3205164"/>
                    <a:gd name="connsiteX227" fmla="*/ 2665412 w 3903662"/>
                    <a:gd name="connsiteY227" fmla="*/ 3043239 h 3205164"/>
                    <a:gd name="connsiteX228" fmla="*/ 2634456 w 3903662"/>
                    <a:gd name="connsiteY228" fmla="*/ 3040858 h 3205164"/>
                    <a:gd name="connsiteX229" fmla="*/ 2604293 w 3903662"/>
                    <a:gd name="connsiteY229" fmla="*/ 3039270 h 3205164"/>
                    <a:gd name="connsiteX230" fmla="*/ 2574924 w 3903662"/>
                    <a:gd name="connsiteY230" fmla="*/ 3036095 h 3205164"/>
                    <a:gd name="connsiteX231" fmla="*/ 2546349 w 3903662"/>
                    <a:gd name="connsiteY231" fmla="*/ 3032920 h 3205164"/>
                    <a:gd name="connsiteX232" fmla="*/ 2516187 w 3903662"/>
                    <a:gd name="connsiteY232" fmla="*/ 3028951 h 3205164"/>
                    <a:gd name="connsiteX233" fmla="*/ 2487612 w 3903662"/>
                    <a:gd name="connsiteY233" fmla="*/ 3024983 h 3205164"/>
                    <a:gd name="connsiteX234" fmla="*/ 2459037 w 3903662"/>
                    <a:gd name="connsiteY234" fmla="*/ 3019427 h 3205164"/>
                    <a:gd name="connsiteX235" fmla="*/ 2431256 w 3903662"/>
                    <a:gd name="connsiteY235" fmla="*/ 3013077 h 3205164"/>
                    <a:gd name="connsiteX236" fmla="*/ 2374899 w 3903662"/>
                    <a:gd name="connsiteY236" fmla="*/ 3000377 h 3205164"/>
                    <a:gd name="connsiteX237" fmla="*/ 2320924 w 3903662"/>
                    <a:gd name="connsiteY237" fmla="*/ 2984501 h 3205164"/>
                    <a:gd name="connsiteX238" fmla="*/ 2266156 w 3903662"/>
                    <a:gd name="connsiteY238" fmla="*/ 2967039 h 3205164"/>
                    <a:gd name="connsiteX239" fmla="*/ 2215356 w 3903662"/>
                    <a:gd name="connsiteY239" fmla="*/ 2946401 h 3205164"/>
                    <a:gd name="connsiteX240" fmla="*/ 2163762 w 3903662"/>
                    <a:gd name="connsiteY240" fmla="*/ 2924970 h 3205164"/>
                    <a:gd name="connsiteX241" fmla="*/ 2114549 w 3903662"/>
                    <a:gd name="connsiteY241" fmla="*/ 2901951 h 3205164"/>
                    <a:gd name="connsiteX242" fmla="*/ 2066131 w 3903662"/>
                    <a:gd name="connsiteY242" fmla="*/ 2875758 h 3205164"/>
                    <a:gd name="connsiteX243" fmla="*/ 2020093 w 3903662"/>
                    <a:gd name="connsiteY243" fmla="*/ 2847976 h 3205164"/>
                    <a:gd name="connsiteX244" fmla="*/ 1976437 w 3903662"/>
                    <a:gd name="connsiteY244" fmla="*/ 2819401 h 3205164"/>
                    <a:gd name="connsiteX245" fmla="*/ 1932781 w 3903662"/>
                    <a:gd name="connsiteY245" fmla="*/ 2789239 h 3205164"/>
                    <a:gd name="connsiteX246" fmla="*/ 1892299 w 3903662"/>
                    <a:gd name="connsiteY246" fmla="*/ 2755901 h 3205164"/>
                    <a:gd name="connsiteX247" fmla="*/ 1853406 w 3903662"/>
                    <a:gd name="connsiteY247" fmla="*/ 2720976 h 3205164"/>
                    <a:gd name="connsiteX248" fmla="*/ 1834356 w 3903662"/>
                    <a:gd name="connsiteY248" fmla="*/ 2703514 h 3205164"/>
                    <a:gd name="connsiteX249" fmla="*/ 1816099 w 3903662"/>
                    <a:gd name="connsiteY249" fmla="*/ 2685258 h 3205164"/>
                    <a:gd name="connsiteX250" fmla="*/ 1798637 w 3903662"/>
                    <a:gd name="connsiteY250" fmla="*/ 2667001 h 3205164"/>
                    <a:gd name="connsiteX251" fmla="*/ 1781174 w 3903662"/>
                    <a:gd name="connsiteY251" fmla="*/ 2648745 h 3205164"/>
                    <a:gd name="connsiteX252" fmla="*/ 1763712 w 3903662"/>
                    <a:gd name="connsiteY252" fmla="*/ 2628901 h 3205164"/>
                    <a:gd name="connsiteX253" fmla="*/ 1748631 w 3903662"/>
                    <a:gd name="connsiteY253" fmla="*/ 2609058 h 3205164"/>
                    <a:gd name="connsiteX254" fmla="*/ 1731962 w 3903662"/>
                    <a:gd name="connsiteY254" fmla="*/ 2590008 h 3205164"/>
                    <a:gd name="connsiteX255" fmla="*/ 1717674 w 3903662"/>
                    <a:gd name="connsiteY255" fmla="*/ 2569370 h 3205164"/>
                    <a:gd name="connsiteX256" fmla="*/ 1703387 w 3903662"/>
                    <a:gd name="connsiteY256" fmla="*/ 2548733 h 3205164"/>
                    <a:gd name="connsiteX257" fmla="*/ 1689099 w 3903662"/>
                    <a:gd name="connsiteY257" fmla="*/ 2528095 h 3205164"/>
                    <a:gd name="connsiteX258" fmla="*/ 1675606 w 3903662"/>
                    <a:gd name="connsiteY258" fmla="*/ 2508251 h 3205164"/>
                    <a:gd name="connsiteX259" fmla="*/ 1663699 w 3903662"/>
                    <a:gd name="connsiteY259" fmla="*/ 2486026 h 3205164"/>
                    <a:gd name="connsiteX260" fmla="*/ 1650999 w 3903662"/>
                    <a:gd name="connsiteY260" fmla="*/ 2464595 h 3205164"/>
                    <a:gd name="connsiteX261" fmla="*/ 1639887 w 3903662"/>
                    <a:gd name="connsiteY261" fmla="*/ 2442370 h 3205164"/>
                    <a:gd name="connsiteX262" fmla="*/ 1628774 w 3903662"/>
                    <a:gd name="connsiteY262" fmla="*/ 2420145 h 3205164"/>
                    <a:gd name="connsiteX263" fmla="*/ 1618456 w 3903662"/>
                    <a:gd name="connsiteY263" fmla="*/ 2397126 h 3205164"/>
                    <a:gd name="connsiteX264" fmla="*/ 1608931 w 3903662"/>
                    <a:gd name="connsiteY264" fmla="*/ 2374901 h 3205164"/>
                    <a:gd name="connsiteX265" fmla="*/ 1600199 w 3903662"/>
                    <a:gd name="connsiteY265" fmla="*/ 2351883 h 3205164"/>
                    <a:gd name="connsiteX266" fmla="*/ 1591468 w 3903662"/>
                    <a:gd name="connsiteY266" fmla="*/ 2328864 h 3205164"/>
                    <a:gd name="connsiteX267" fmla="*/ 1584324 w 3903662"/>
                    <a:gd name="connsiteY267" fmla="*/ 2305051 h 3205164"/>
                    <a:gd name="connsiteX268" fmla="*/ 1577181 w 3903662"/>
                    <a:gd name="connsiteY268" fmla="*/ 2281239 h 3205164"/>
                    <a:gd name="connsiteX269" fmla="*/ 1570831 w 3903662"/>
                    <a:gd name="connsiteY269" fmla="*/ 2257426 h 3205164"/>
                    <a:gd name="connsiteX270" fmla="*/ 1565274 w 3903662"/>
                    <a:gd name="connsiteY270" fmla="*/ 2232820 h 3205164"/>
                    <a:gd name="connsiteX271" fmla="*/ 1560512 w 3903662"/>
                    <a:gd name="connsiteY271" fmla="*/ 2208214 h 3205164"/>
                    <a:gd name="connsiteX272" fmla="*/ 1556543 w 3903662"/>
                    <a:gd name="connsiteY272" fmla="*/ 2183607 h 3205164"/>
                    <a:gd name="connsiteX273" fmla="*/ 1552574 w 3903662"/>
                    <a:gd name="connsiteY273" fmla="*/ 2159001 h 3205164"/>
                    <a:gd name="connsiteX274" fmla="*/ 1550987 w 3903662"/>
                    <a:gd name="connsiteY274" fmla="*/ 2134395 h 3205164"/>
                    <a:gd name="connsiteX275" fmla="*/ 1548606 w 3903662"/>
                    <a:gd name="connsiteY275" fmla="*/ 2108995 h 3205164"/>
                    <a:gd name="connsiteX276" fmla="*/ 1547812 w 3903662"/>
                    <a:gd name="connsiteY276" fmla="*/ 2084389 h 3205164"/>
                    <a:gd name="connsiteX277" fmla="*/ 1546224 w 3903662"/>
                    <a:gd name="connsiteY277" fmla="*/ 2058989 h 3205164"/>
                    <a:gd name="connsiteX278" fmla="*/ 1547812 w 3903662"/>
                    <a:gd name="connsiteY278" fmla="*/ 2033589 h 3205164"/>
                    <a:gd name="connsiteX279" fmla="*/ 1548606 w 3903662"/>
                    <a:gd name="connsiteY279" fmla="*/ 2008983 h 3205164"/>
                    <a:gd name="connsiteX280" fmla="*/ 1550987 w 3903662"/>
                    <a:gd name="connsiteY280" fmla="*/ 1982789 h 3205164"/>
                    <a:gd name="connsiteX281" fmla="*/ 1552574 w 3903662"/>
                    <a:gd name="connsiteY281" fmla="*/ 1958182 h 3205164"/>
                    <a:gd name="connsiteX282" fmla="*/ 1556543 w 3903662"/>
                    <a:gd name="connsiteY282" fmla="*/ 1933576 h 3205164"/>
                    <a:gd name="connsiteX283" fmla="*/ 1560512 w 3903662"/>
                    <a:gd name="connsiteY283" fmla="*/ 1908970 h 3205164"/>
                    <a:gd name="connsiteX284" fmla="*/ 1565274 w 3903662"/>
                    <a:gd name="connsiteY284" fmla="*/ 1884364 h 3205164"/>
                    <a:gd name="connsiteX285" fmla="*/ 1570831 w 3903662"/>
                    <a:gd name="connsiteY285" fmla="*/ 1859757 h 3205164"/>
                    <a:gd name="connsiteX286" fmla="*/ 1577181 w 3903662"/>
                    <a:gd name="connsiteY286" fmla="*/ 1836739 h 3205164"/>
                    <a:gd name="connsiteX287" fmla="*/ 1584324 w 3903662"/>
                    <a:gd name="connsiteY287" fmla="*/ 1812926 h 3205164"/>
                    <a:gd name="connsiteX288" fmla="*/ 1591468 w 3903662"/>
                    <a:gd name="connsiteY288" fmla="*/ 1789114 h 3205164"/>
                    <a:gd name="connsiteX289" fmla="*/ 1600199 w 3903662"/>
                    <a:gd name="connsiteY289" fmla="*/ 1765301 h 3205164"/>
                    <a:gd name="connsiteX290" fmla="*/ 1608931 w 3903662"/>
                    <a:gd name="connsiteY290" fmla="*/ 1743076 h 3205164"/>
                    <a:gd name="connsiteX291" fmla="*/ 1618456 w 3903662"/>
                    <a:gd name="connsiteY291" fmla="*/ 1720851 h 3205164"/>
                    <a:gd name="connsiteX292" fmla="*/ 1628774 w 3903662"/>
                    <a:gd name="connsiteY292" fmla="*/ 1697832 h 3205164"/>
                    <a:gd name="connsiteX293" fmla="*/ 1639887 w 3903662"/>
                    <a:gd name="connsiteY293" fmla="*/ 1675608 h 3205164"/>
                    <a:gd name="connsiteX294" fmla="*/ 1650999 w 3903662"/>
                    <a:gd name="connsiteY294" fmla="*/ 1652589 h 3205164"/>
                    <a:gd name="connsiteX295" fmla="*/ 1663699 w 3903662"/>
                    <a:gd name="connsiteY295" fmla="*/ 1631158 h 3205164"/>
                    <a:gd name="connsiteX296" fmla="*/ 1675606 w 3903662"/>
                    <a:gd name="connsiteY296" fmla="*/ 1609726 h 3205164"/>
                    <a:gd name="connsiteX297" fmla="*/ 1689099 w 3903662"/>
                    <a:gd name="connsiteY297" fmla="*/ 1589089 h 3205164"/>
                    <a:gd name="connsiteX298" fmla="*/ 1703387 w 3903662"/>
                    <a:gd name="connsiteY298" fmla="*/ 1568451 h 3205164"/>
                    <a:gd name="connsiteX299" fmla="*/ 1717674 w 3903662"/>
                    <a:gd name="connsiteY299" fmla="*/ 1548608 h 3205164"/>
                    <a:gd name="connsiteX300" fmla="*/ 1731962 w 3903662"/>
                    <a:gd name="connsiteY300" fmla="*/ 1527970 h 3205164"/>
                    <a:gd name="connsiteX301" fmla="*/ 1748631 w 3903662"/>
                    <a:gd name="connsiteY301" fmla="*/ 1508126 h 3205164"/>
                    <a:gd name="connsiteX302" fmla="*/ 1763712 w 3903662"/>
                    <a:gd name="connsiteY302" fmla="*/ 1489076 h 3205164"/>
                    <a:gd name="connsiteX303" fmla="*/ 1781174 w 3903662"/>
                    <a:gd name="connsiteY303" fmla="*/ 1469233 h 3205164"/>
                    <a:gd name="connsiteX304" fmla="*/ 1798637 w 3903662"/>
                    <a:gd name="connsiteY304" fmla="*/ 1450976 h 3205164"/>
                    <a:gd name="connsiteX305" fmla="*/ 1816099 w 3903662"/>
                    <a:gd name="connsiteY305" fmla="*/ 1432720 h 3205164"/>
                    <a:gd name="connsiteX306" fmla="*/ 1834356 w 3903662"/>
                    <a:gd name="connsiteY306" fmla="*/ 1413670 h 3205164"/>
                    <a:gd name="connsiteX307" fmla="*/ 1853406 w 3903662"/>
                    <a:gd name="connsiteY307" fmla="*/ 1396208 h 3205164"/>
                    <a:gd name="connsiteX308" fmla="*/ 1892299 w 3903662"/>
                    <a:gd name="connsiteY308" fmla="*/ 1361283 h 3205164"/>
                    <a:gd name="connsiteX309" fmla="*/ 1932781 w 3903662"/>
                    <a:gd name="connsiteY309" fmla="*/ 1329533 h 3205164"/>
                    <a:gd name="connsiteX310" fmla="*/ 1976437 w 3903662"/>
                    <a:gd name="connsiteY310" fmla="*/ 1297783 h 3205164"/>
                    <a:gd name="connsiteX311" fmla="*/ 2020093 w 3903662"/>
                    <a:gd name="connsiteY311" fmla="*/ 1269208 h 3205164"/>
                    <a:gd name="connsiteX312" fmla="*/ 2066131 w 3903662"/>
                    <a:gd name="connsiteY312" fmla="*/ 1241426 h 3205164"/>
                    <a:gd name="connsiteX313" fmla="*/ 2114549 w 3903662"/>
                    <a:gd name="connsiteY313" fmla="*/ 1216026 h 3205164"/>
                    <a:gd name="connsiteX314" fmla="*/ 2163762 w 3903662"/>
                    <a:gd name="connsiteY314" fmla="*/ 1192214 h 3205164"/>
                    <a:gd name="connsiteX315" fmla="*/ 2215356 w 3903662"/>
                    <a:gd name="connsiteY315" fmla="*/ 1170783 h 3205164"/>
                    <a:gd name="connsiteX316" fmla="*/ 2266156 w 3903662"/>
                    <a:gd name="connsiteY316" fmla="*/ 1150145 h 3205164"/>
                    <a:gd name="connsiteX317" fmla="*/ 2320924 w 3903662"/>
                    <a:gd name="connsiteY317" fmla="*/ 1132683 h 3205164"/>
                    <a:gd name="connsiteX318" fmla="*/ 2374899 w 3903662"/>
                    <a:gd name="connsiteY318" fmla="*/ 1117601 h 3205164"/>
                    <a:gd name="connsiteX319" fmla="*/ 2431256 w 3903662"/>
                    <a:gd name="connsiteY319" fmla="*/ 1104108 h 3205164"/>
                    <a:gd name="connsiteX320" fmla="*/ 2459037 w 3903662"/>
                    <a:gd name="connsiteY320" fmla="*/ 1099345 h 3205164"/>
                    <a:gd name="connsiteX321" fmla="*/ 2487612 w 3903662"/>
                    <a:gd name="connsiteY321" fmla="*/ 1092995 h 3205164"/>
                    <a:gd name="connsiteX322" fmla="*/ 2516187 w 3903662"/>
                    <a:gd name="connsiteY322" fmla="*/ 1089026 h 3205164"/>
                    <a:gd name="connsiteX323" fmla="*/ 2546349 w 3903662"/>
                    <a:gd name="connsiteY323" fmla="*/ 1085058 h 3205164"/>
                    <a:gd name="connsiteX324" fmla="*/ 2574924 w 3903662"/>
                    <a:gd name="connsiteY324" fmla="*/ 1081883 h 3205164"/>
                    <a:gd name="connsiteX325" fmla="*/ 2604293 w 3903662"/>
                    <a:gd name="connsiteY325" fmla="*/ 1078708 h 3205164"/>
                    <a:gd name="connsiteX326" fmla="*/ 2634456 w 3903662"/>
                    <a:gd name="connsiteY326" fmla="*/ 1076326 h 3205164"/>
                    <a:gd name="connsiteX327" fmla="*/ 2665412 w 3903662"/>
                    <a:gd name="connsiteY327" fmla="*/ 1074739 h 3205164"/>
                    <a:gd name="connsiteX328" fmla="*/ 1880393 w 3903662"/>
                    <a:gd name="connsiteY328" fmla="*/ 574675 h 3205164"/>
                    <a:gd name="connsiteX329" fmla="*/ 1859756 w 3903662"/>
                    <a:gd name="connsiteY329" fmla="*/ 575469 h 3205164"/>
                    <a:gd name="connsiteX330" fmla="*/ 1839912 w 3903662"/>
                    <a:gd name="connsiteY330" fmla="*/ 578644 h 3205164"/>
                    <a:gd name="connsiteX331" fmla="*/ 1821656 w 3903662"/>
                    <a:gd name="connsiteY331" fmla="*/ 582613 h 3205164"/>
                    <a:gd name="connsiteX332" fmla="*/ 1803400 w 3903662"/>
                    <a:gd name="connsiteY332" fmla="*/ 589757 h 3205164"/>
                    <a:gd name="connsiteX333" fmla="*/ 1785937 w 3903662"/>
                    <a:gd name="connsiteY333" fmla="*/ 596900 h 3205164"/>
                    <a:gd name="connsiteX334" fmla="*/ 1770062 w 3903662"/>
                    <a:gd name="connsiteY334" fmla="*/ 607219 h 3205164"/>
                    <a:gd name="connsiteX335" fmla="*/ 1754981 w 3903662"/>
                    <a:gd name="connsiteY335" fmla="*/ 617538 h 3205164"/>
                    <a:gd name="connsiteX336" fmla="*/ 1740693 w 3903662"/>
                    <a:gd name="connsiteY336" fmla="*/ 629444 h 3205164"/>
                    <a:gd name="connsiteX337" fmla="*/ 1727993 w 3903662"/>
                    <a:gd name="connsiteY337" fmla="*/ 642938 h 3205164"/>
                    <a:gd name="connsiteX338" fmla="*/ 1716881 w 3903662"/>
                    <a:gd name="connsiteY338" fmla="*/ 658813 h 3205164"/>
                    <a:gd name="connsiteX339" fmla="*/ 1708150 w 3903662"/>
                    <a:gd name="connsiteY339" fmla="*/ 673894 h 3205164"/>
                    <a:gd name="connsiteX340" fmla="*/ 1699418 w 3903662"/>
                    <a:gd name="connsiteY340" fmla="*/ 690563 h 3205164"/>
                    <a:gd name="connsiteX341" fmla="*/ 1692275 w 3903662"/>
                    <a:gd name="connsiteY341" fmla="*/ 708025 h 3205164"/>
                    <a:gd name="connsiteX342" fmla="*/ 1687512 w 3903662"/>
                    <a:gd name="connsiteY342" fmla="*/ 726282 h 3205164"/>
                    <a:gd name="connsiteX343" fmla="*/ 1685131 w 3903662"/>
                    <a:gd name="connsiteY343" fmla="*/ 744538 h 3205164"/>
                    <a:gd name="connsiteX344" fmla="*/ 1684337 w 3903662"/>
                    <a:gd name="connsiteY344" fmla="*/ 764382 h 3205164"/>
                    <a:gd name="connsiteX345" fmla="*/ 1685131 w 3903662"/>
                    <a:gd name="connsiteY345" fmla="*/ 783432 h 3205164"/>
                    <a:gd name="connsiteX346" fmla="*/ 1687512 w 3903662"/>
                    <a:gd name="connsiteY346" fmla="*/ 801688 h 3205164"/>
                    <a:gd name="connsiteX347" fmla="*/ 1692275 w 3903662"/>
                    <a:gd name="connsiteY347" fmla="*/ 820738 h 3205164"/>
                    <a:gd name="connsiteX348" fmla="*/ 1699418 w 3903662"/>
                    <a:gd name="connsiteY348" fmla="*/ 838201 h 3205164"/>
                    <a:gd name="connsiteX349" fmla="*/ 1708150 w 3903662"/>
                    <a:gd name="connsiteY349" fmla="*/ 854076 h 3205164"/>
                    <a:gd name="connsiteX350" fmla="*/ 1716881 w 3903662"/>
                    <a:gd name="connsiteY350" fmla="*/ 869951 h 3205164"/>
                    <a:gd name="connsiteX351" fmla="*/ 1727993 w 3903662"/>
                    <a:gd name="connsiteY351" fmla="*/ 885032 h 3205164"/>
                    <a:gd name="connsiteX352" fmla="*/ 1740693 w 3903662"/>
                    <a:gd name="connsiteY352" fmla="*/ 898526 h 3205164"/>
                    <a:gd name="connsiteX353" fmla="*/ 1754981 w 3903662"/>
                    <a:gd name="connsiteY353" fmla="*/ 910432 h 3205164"/>
                    <a:gd name="connsiteX354" fmla="*/ 1770062 w 3903662"/>
                    <a:gd name="connsiteY354" fmla="*/ 920751 h 3205164"/>
                    <a:gd name="connsiteX355" fmla="*/ 1785937 w 3903662"/>
                    <a:gd name="connsiteY355" fmla="*/ 931069 h 3205164"/>
                    <a:gd name="connsiteX356" fmla="*/ 1803400 w 3903662"/>
                    <a:gd name="connsiteY356" fmla="*/ 939801 h 3205164"/>
                    <a:gd name="connsiteX357" fmla="*/ 1821656 w 3903662"/>
                    <a:gd name="connsiteY357" fmla="*/ 945357 h 3205164"/>
                    <a:gd name="connsiteX358" fmla="*/ 1839912 w 3903662"/>
                    <a:gd name="connsiteY358" fmla="*/ 949326 h 3205164"/>
                    <a:gd name="connsiteX359" fmla="*/ 1859756 w 3903662"/>
                    <a:gd name="connsiteY359" fmla="*/ 952501 h 3205164"/>
                    <a:gd name="connsiteX360" fmla="*/ 1880393 w 3903662"/>
                    <a:gd name="connsiteY360" fmla="*/ 954088 h 3205164"/>
                    <a:gd name="connsiteX361" fmla="*/ 1899443 w 3903662"/>
                    <a:gd name="connsiteY361" fmla="*/ 952501 h 3205164"/>
                    <a:gd name="connsiteX362" fmla="*/ 1919287 w 3903662"/>
                    <a:gd name="connsiteY362" fmla="*/ 949326 h 3205164"/>
                    <a:gd name="connsiteX363" fmla="*/ 1937543 w 3903662"/>
                    <a:gd name="connsiteY363" fmla="*/ 945357 h 3205164"/>
                    <a:gd name="connsiteX364" fmla="*/ 1955800 w 3903662"/>
                    <a:gd name="connsiteY364" fmla="*/ 939801 h 3205164"/>
                    <a:gd name="connsiteX365" fmla="*/ 1973262 w 3903662"/>
                    <a:gd name="connsiteY365" fmla="*/ 931069 h 3205164"/>
                    <a:gd name="connsiteX366" fmla="*/ 1988343 w 3903662"/>
                    <a:gd name="connsiteY366" fmla="*/ 920751 h 3205164"/>
                    <a:gd name="connsiteX367" fmla="*/ 2004218 w 3903662"/>
                    <a:gd name="connsiteY367" fmla="*/ 910432 h 3205164"/>
                    <a:gd name="connsiteX368" fmla="*/ 2018506 w 3903662"/>
                    <a:gd name="connsiteY368" fmla="*/ 898526 h 3205164"/>
                    <a:gd name="connsiteX369" fmla="*/ 2030412 w 3903662"/>
                    <a:gd name="connsiteY369" fmla="*/ 885032 h 3205164"/>
                    <a:gd name="connsiteX370" fmla="*/ 2042318 w 3903662"/>
                    <a:gd name="connsiteY370" fmla="*/ 869951 h 3205164"/>
                    <a:gd name="connsiteX371" fmla="*/ 2051050 w 3903662"/>
                    <a:gd name="connsiteY371" fmla="*/ 854076 h 3205164"/>
                    <a:gd name="connsiteX372" fmla="*/ 2059781 w 3903662"/>
                    <a:gd name="connsiteY372" fmla="*/ 838201 h 3205164"/>
                    <a:gd name="connsiteX373" fmla="*/ 2066925 w 3903662"/>
                    <a:gd name="connsiteY373" fmla="*/ 820738 h 3205164"/>
                    <a:gd name="connsiteX374" fmla="*/ 2071687 w 3903662"/>
                    <a:gd name="connsiteY374" fmla="*/ 801688 h 3205164"/>
                    <a:gd name="connsiteX375" fmla="*/ 2074068 w 3903662"/>
                    <a:gd name="connsiteY375" fmla="*/ 783432 h 3205164"/>
                    <a:gd name="connsiteX376" fmla="*/ 2074862 w 3903662"/>
                    <a:gd name="connsiteY376" fmla="*/ 764382 h 3205164"/>
                    <a:gd name="connsiteX377" fmla="*/ 2074068 w 3903662"/>
                    <a:gd name="connsiteY377" fmla="*/ 744538 h 3205164"/>
                    <a:gd name="connsiteX378" fmla="*/ 2071687 w 3903662"/>
                    <a:gd name="connsiteY378" fmla="*/ 726282 h 3205164"/>
                    <a:gd name="connsiteX379" fmla="*/ 2066925 w 3903662"/>
                    <a:gd name="connsiteY379" fmla="*/ 708025 h 3205164"/>
                    <a:gd name="connsiteX380" fmla="*/ 2059781 w 3903662"/>
                    <a:gd name="connsiteY380" fmla="*/ 690563 h 3205164"/>
                    <a:gd name="connsiteX381" fmla="*/ 2051050 w 3903662"/>
                    <a:gd name="connsiteY381" fmla="*/ 673894 h 3205164"/>
                    <a:gd name="connsiteX382" fmla="*/ 2042318 w 3903662"/>
                    <a:gd name="connsiteY382" fmla="*/ 658813 h 3205164"/>
                    <a:gd name="connsiteX383" fmla="*/ 2030412 w 3903662"/>
                    <a:gd name="connsiteY383" fmla="*/ 642938 h 3205164"/>
                    <a:gd name="connsiteX384" fmla="*/ 2018506 w 3903662"/>
                    <a:gd name="connsiteY384" fmla="*/ 629444 h 3205164"/>
                    <a:gd name="connsiteX385" fmla="*/ 2004218 w 3903662"/>
                    <a:gd name="connsiteY385" fmla="*/ 617538 h 3205164"/>
                    <a:gd name="connsiteX386" fmla="*/ 1988343 w 3903662"/>
                    <a:gd name="connsiteY386" fmla="*/ 607219 h 3205164"/>
                    <a:gd name="connsiteX387" fmla="*/ 1973262 w 3903662"/>
                    <a:gd name="connsiteY387" fmla="*/ 596900 h 3205164"/>
                    <a:gd name="connsiteX388" fmla="*/ 1955800 w 3903662"/>
                    <a:gd name="connsiteY388" fmla="*/ 589757 h 3205164"/>
                    <a:gd name="connsiteX389" fmla="*/ 1937543 w 3903662"/>
                    <a:gd name="connsiteY389" fmla="*/ 582613 h 3205164"/>
                    <a:gd name="connsiteX390" fmla="*/ 1919287 w 3903662"/>
                    <a:gd name="connsiteY390" fmla="*/ 578644 h 3205164"/>
                    <a:gd name="connsiteX391" fmla="*/ 1899443 w 3903662"/>
                    <a:gd name="connsiteY391" fmla="*/ 575469 h 3205164"/>
                    <a:gd name="connsiteX392" fmla="*/ 908446 w 3903662"/>
                    <a:gd name="connsiteY392" fmla="*/ 574675 h 3205164"/>
                    <a:gd name="connsiteX393" fmla="*/ 887767 w 3903662"/>
                    <a:gd name="connsiteY393" fmla="*/ 575469 h 3205164"/>
                    <a:gd name="connsiteX394" fmla="*/ 868678 w 3903662"/>
                    <a:gd name="connsiteY394" fmla="*/ 578644 h 3205164"/>
                    <a:gd name="connsiteX395" fmla="*/ 850385 w 3903662"/>
                    <a:gd name="connsiteY395" fmla="*/ 582613 h 3205164"/>
                    <a:gd name="connsiteX396" fmla="*/ 831296 w 3903662"/>
                    <a:gd name="connsiteY396" fmla="*/ 589757 h 3205164"/>
                    <a:gd name="connsiteX397" fmla="*/ 815389 w 3903662"/>
                    <a:gd name="connsiteY397" fmla="*/ 596900 h 3205164"/>
                    <a:gd name="connsiteX398" fmla="*/ 798686 w 3903662"/>
                    <a:gd name="connsiteY398" fmla="*/ 607219 h 3205164"/>
                    <a:gd name="connsiteX399" fmla="*/ 783574 w 3903662"/>
                    <a:gd name="connsiteY399" fmla="*/ 617538 h 3205164"/>
                    <a:gd name="connsiteX400" fmla="*/ 770053 w 3903662"/>
                    <a:gd name="connsiteY400" fmla="*/ 629444 h 3205164"/>
                    <a:gd name="connsiteX401" fmla="*/ 756532 w 3903662"/>
                    <a:gd name="connsiteY401" fmla="*/ 642938 h 3205164"/>
                    <a:gd name="connsiteX402" fmla="*/ 745397 w 3903662"/>
                    <a:gd name="connsiteY402" fmla="*/ 658813 h 3205164"/>
                    <a:gd name="connsiteX403" fmla="*/ 735853 w 3903662"/>
                    <a:gd name="connsiteY403" fmla="*/ 673894 h 3205164"/>
                    <a:gd name="connsiteX404" fmla="*/ 727899 w 3903662"/>
                    <a:gd name="connsiteY404" fmla="*/ 690563 h 3205164"/>
                    <a:gd name="connsiteX405" fmla="*/ 720741 w 3903662"/>
                    <a:gd name="connsiteY405" fmla="*/ 708025 h 3205164"/>
                    <a:gd name="connsiteX406" fmla="*/ 716764 w 3903662"/>
                    <a:gd name="connsiteY406" fmla="*/ 726282 h 3205164"/>
                    <a:gd name="connsiteX407" fmla="*/ 713583 w 3903662"/>
                    <a:gd name="connsiteY407" fmla="*/ 744538 h 3205164"/>
                    <a:gd name="connsiteX408" fmla="*/ 712787 w 3903662"/>
                    <a:gd name="connsiteY408" fmla="*/ 764382 h 3205164"/>
                    <a:gd name="connsiteX409" fmla="*/ 713583 w 3903662"/>
                    <a:gd name="connsiteY409" fmla="*/ 783432 h 3205164"/>
                    <a:gd name="connsiteX410" fmla="*/ 716764 w 3903662"/>
                    <a:gd name="connsiteY410" fmla="*/ 801688 h 3205164"/>
                    <a:gd name="connsiteX411" fmla="*/ 720741 w 3903662"/>
                    <a:gd name="connsiteY411" fmla="*/ 820738 h 3205164"/>
                    <a:gd name="connsiteX412" fmla="*/ 727899 w 3903662"/>
                    <a:gd name="connsiteY412" fmla="*/ 838201 h 3205164"/>
                    <a:gd name="connsiteX413" fmla="*/ 735853 w 3903662"/>
                    <a:gd name="connsiteY413" fmla="*/ 854076 h 3205164"/>
                    <a:gd name="connsiteX414" fmla="*/ 745397 w 3903662"/>
                    <a:gd name="connsiteY414" fmla="*/ 869951 h 3205164"/>
                    <a:gd name="connsiteX415" fmla="*/ 756532 w 3903662"/>
                    <a:gd name="connsiteY415" fmla="*/ 885032 h 3205164"/>
                    <a:gd name="connsiteX416" fmla="*/ 770053 w 3903662"/>
                    <a:gd name="connsiteY416" fmla="*/ 898526 h 3205164"/>
                    <a:gd name="connsiteX417" fmla="*/ 783574 w 3903662"/>
                    <a:gd name="connsiteY417" fmla="*/ 910432 h 3205164"/>
                    <a:gd name="connsiteX418" fmla="*/ 798686 w 3903662"/>
                    <a:gd name="connsiteY418" fmla="*/ 920751 h 3205164"/>
                    <a:gd name="connsiteX419" fmla="*/ 815389 w 3903662"/>
                    <a:gd name="connsiteY419" fmla="*/ 931069 h 3205164"/>
                    <a:gd name="connsiteX420" fmla="*/ 831296 w 3903662"/>
                    <a:gd name="connsiteY420" fmla="*/ 939801 h 3205164"/>
                    <a:gd name="connsiteX421" fmla="*/ 850385 w 3903662"/>
                    <a:gd name="connsiteY421" fmla="*/ 945357 h 3205164"/>
                    <a:gd name="connsiteX422" fmla="*/ 868678 w 3903662"/>
                    <a:gd name="connsiteY422" fmla="*/ 949326 h 3205164"/>
                    <a:gd name="connsiteX423" fmla="*/ 887767 w 3903662"/>
                    <a:gd name="connsiteY423" fmla="*/ 952501 h 3205164"/>
                    <a:gd name="connsiteX424" fmla="*/ 908446 w 3903662"/>
                    <a:gd name="connsiteY424" fmla="*/ 954088 h 3205164"/>
                    <a:gd name="connsiteX425" fmla="*/ 928330 w 3903662"/>
                    <a:gd name="connsiteY425" fmla="*/ 952501 h 3205164"/>
                    <a:gd name="connsiteX426" fmla="*/ 947419 w 3903662"/>
                    <a:gd name="connsiteY426" fmla="*/ 949326 h 3205164"/>
                    <a:gd name="connsiteX427" fmla="*/ 967303 w 3903662"/>
                    <a:gd name="connsiteY427" fmla="*/ 945357 h 3205164"/>
                    <a:gd name="connsiteX428" fmla="*/ 984801 w 3903662"/>
                    <a:gd name="connsiteY428" fmla="*/ 939801 h 3205164"/>
                    <a:gd name="connsiteX429" fmla="*/ 1002299 w 3903662"/>
                    <a:gd name="connsiteY429" fmla="*/ 931069 h 3205164"/>
                    <a:gd name="connsiteX430" fmla="*/ 1018206 w 3903662"/>
                    <a:gd name="connsiteY430" fmla="*/ 920751 h 3205164"/>
                    <a:gd name="connsiteX431" fmla="*/ 1033318 w 3903662"/>
                    <a:gd name="connsiteY431" fmla="*/ 910432 h 3205164"/>
                    <a:gd name="connsiteX432" fmla="*/ 1047634 w 3903662"/>
                    <a:gd name="connsiteY432" fmla="*/ 898526 h 3205164"/>
                    <a:gd name="connsiteX433" fmla="*/ 1059565 w 3903662"/>
                    <a:gd name="connsiteY433" fmla="*/ 885032 h 3205164"/>
                    <a:gd name="connsiteX434" fmla="*/ 1070700 w 3903662"/>
                    <a:gd name="connsiteY434" fmla="*/ 869951 h 3205164"/>
                    <a:gd name="connsiteX435" fmla="*/ 1081039 w 3903662"/>
                    <a:gd name="connsiteY435" fmla="*/ 854076 h 3205164"/>
                    <a:gd name="connsiteX436" fmla="*/ 1089788 w 3903662"/>
                    <a:gd name="connsiteY436" fmla="*/ 838201 h 3205164"/>
                    <a:gd name="connsiteX437" fmla="*/ 1095356 w 3903662"/>
                    <a:gd name="connsiteY437" fmla="*/ 820738 h 3205164"/>
                    <a:gd name="connsiteX438" fmla="*/ 1100923 w 3903662"/>
                    <a:gd name="connsiteY438" fmla="*/ 801688 h 3205164"/>
                    <a:gd name="connsiteX439" fmla="*/ 1104105 w 3903662"/>
                    <a:gd name="connsiteY439" fmla="*/ 783432 h 3205164"/>
                    <a:gd name="connsiteX440" fmla="*/ 1104900 w 3903662"/>
                    <a:gd name="connsiteY440" fmla="*/ 764382 h 3205164"/>
                    <a:gd name="connsiteX441" fmla="*/ 1104105 w 3903662"/>
                    <a:gd name="connsiteY441" fmla="*/ 744538 h 3205164"/>
                    <a:gd name="connsiteX442" fmla="*/ 1100923 w 3903662"/>
                    <a:gd name="connsiteY442" fmla="*/ 726282 h 3205164"/>
                    <a:gd name="connsiteX443" fmla="*/ 1095356 w 3903662"/>
                    <a:gd name="connsiteY443" fmla="*/ 708025 h 3205164"/>
                    <a:gd name="connsiteX444" fmla="*/ 1089788 w 3903662"/>
                    <a:gd name="connsiteY444" fmla="*/ 690563 h 3205164"/>
                    <a:gd name="connsiteX445" fmla="*/ 1081039 w 3903662"/>
                    <a:gd name="connsiteY445" fmla="*/ 673894 h 3205164"/>
                    <a:gd name="connsiteX446" fmla="*/ 1070700 w 3903662"/>
                    <a:gd name="connsiteY446" fmla="*/ 658813 h 3205164"/>
                    <a:gd name="connsiteX447" fmla="*/ 1059565 w 3903662"/>
                    <a:gd name="connsiteY447" fmla="*/ 642938 h 3205164"/>
                    <a:gd name="connsiteX448" fmla="*/ 1047634 w 3903662"/>
                    <a:gd name="connsiteY448" fmla="*/ 629444 h 3205164"/>
                    <a:gd name="connsiteX449" fmla="*/ 1033318 w 3903662"/>
                    <a:gd name="connsiteY449" fmla="*/ 617538 h 3205164"/>
                    <a:gd name="connsiteX450" fmla="*/ 1018206 w 3903662"/>
                    <a:gd name="connsiteY450" fmla="*/ 607219 h 3205164"/>
                    <a:gd name="connsiteX451" fmla="*/ 1002299 w 3903662"/>
                    <a:gd name="connsiteY451" fmla="*/ 596900 h 3205164"/>
                    <a:gd name="connsiteX452" fmla="*/ 984801 w 3903662"/>
                    <a:gd name="connsiteY452" fmla="*/ 589757 h 3205164"/>
                    <a:gd name="connsiteX453" fmla="*/ 967303 w 3903662"/>
                    <a:gd name="connsiteY453" fmla="*/ 582613 h 3205164"/>
                    <a:gd name="connsiteX454" fmla="*/ 947419 w 3903662"/>
                    <a:gd name="connsiteY454" fmla="*/ 578644 h 3205164"/>
                    <a:gd name="connsiteX455" fmla="*/ 928330 w 3903662"/>
                    <a:gd name="connsiteY455" fmla="*/ 575469 h 3205164"/>
                    <a:gd name="connsiteX456" fmla="*/ 1394220 w 3903662"/>
                    <a:gd name="connsiteY456" fmla="*/ 0 h 3205164"/>
                    <a:gd name="connsiteX457" fmla="*/ 1427548 w 3903662"/>
                    <a:gd name="connsiteY457" fmla="*/ 0 h 3205164"/>
                    <a:gd name="connsiteX458" fmla="*/ 1460083 w 3903662"/>
                    <a:gd name="connsiteY458" fmla="*/ 794 h 3205164"/>
                    <a:gd name="connsiteX459" fmla="*/ 1491823 w 3903662"/>
                    <a:gd name="connsiteY459" fmla="*/ 3174 h 3205164"/>
                    <a:gd name="connsiteX460" fmla="*/ 1523564 w 3903662"/>
                    <a:gd name="connsiteY460" fmla="*/ 4761 h 3205164"/>
                    <a:gd name="connsiteX461" fmla="*/ 1587046 w 3903662"/>
                    <a:gd name="connsiteY461" fmla="*/ 11109 h 3205164"/>
                    <a:gd name="connsiteX462" fmla="*/ 1649735 w 3903662"/>
                    <a:gd name="connsiteY462" fmla="*/ 19838 h 3205164"/>
                    <a:gd name="connsiteX463" fmla="*/ 1710836 w 3903662"/>
                    <a:gd name="connsiteY463" fmla="*/ 30947 h 3205164"/>
                    <a:gd name="connsiteX464" fmla="*/ 1771937 w 3903662"/>
                    <a:gd name="connsiteY464" fmla="*/ 42849 h 3205164"/>
                    <a:gd name="connsiteX465" fmla="*/ 1831451 w 3903662"/>
                    <a:gd name="connsiteY465" fmla="*/ 58719 h 3205164"/>
                    <a:gd name="connsiteX466" fmla="*/ 1889379 w 3903662"/>
                    <a:gd name="connsiteY466" fmla="*/ 76176 h 3205164"/>
                    <a:gd name="connsiteX467" fmla="*/ 1946512 w 3903662"/>
                    <a:gd name="connsiteY467" fmla="*/ 95220 h 3205164"/>
                    <a:gd name="connsiteX468" fmla="*/ 2002059 w 3903662"/>
                    <a:gd name="connsiteY468" fmla="*/ 116645 h 3205164"/>
                    <a:gd name="connsiteX469" fmla="*/ 2056812 w 3903662"/>
                    <a:gd name="connsiteY469" fmla="*/ 140450 h 3205164"/>
                    <a:gd name="connsiteX470" fmla="*/ 2109978 w 3903662"/>
                    <a:gd name="connsiteY470" fmla="*/ 165048 h 3205164"/>
                    <a:gd name="connsiteX471" fmla="*/ 2160763 w 3903662"/>
                    <a:gd name="connsiteY471" fmla="*/ 192821 h 3205164"/>
                    <a:gd name="connsiteX472" fmla="*/ 2211549 w 3903662"/>
                    <a:gd name="connsiteY472" fmla="*/ 221387 h 3205164"/>
                    <a:gd name="connsiteX473" fmla="*/ 2259160 w 3903662"/>
                    <a:gd name="connsiteY473" fmla="*/ 252333 h 3205164"/>
                    <a:gd name="connsiteX474" fmla="*/ 2306772 w 3903662"/>
                    <a:gd name="connsiteY474" fmla="*/ 284073 h 3205164"/>
                    <a:gd name="connsiteX475" fmla="*/ 2352002 w 3903662"/>
                    <a:gd name="connsiteY475" fmla="*/ 318987 h 3205164"/>
                    <a:gd name="connsiteX476" fmla="*/ 2394853 w 3903662"/>
                    <a:gd name="connsiteY476" fmla="*/ 353901 h 3205164"/>
                    <a:gd name="connsiteX477" fmla="*/ 2436116 w 3903662"/>
                    <a:gd name="connsiteY477" fmla="*/ 390402 h 3205164"/>
                    <a:gd name="connsiteX478" fmla="*/ 2475792 w 3903662"/>
                    <a:gd name="connsiteY478" fmla="*/ 429284 h 3205164"/>
                    <a:gd name="connsiteX479" fmla="*/ 2513088 w 3903662"/>
                    <a:gd name="connsiteY479" fmla="*/ 469753 h 3205164"/>
                    <a:gd name="connsiteX480" fmla="*/ 2531339 w 3903662"/>
                    <a:gd name="connsiteY480" fmla="*/ 489590 h 3205164"/>
                    <a:gd name="connsiteX481" fmla="*/ 2547209 w 3903662"/>
                    <a:gd name="connsiteY481" fmla="*/ 510221 h 3205164"/>
                    <a:gd name="connsiteX482" fmla="*/ 2564667 w 3903662"/>
                    <a:gd name="connsiteY482" fmla="*/ 531646 h 3205164"/>
                    <a:gd name="connsiteX483" fmla="*/ 2581331 w 3903662"/>
                    <a:gd name="connsiteY483" fmla="*/ 553864 h 3205164"/>
                    <a:gd name="connsiteX484" fmla="*/ 2596407 w 3903662"/>
                    <a:gd name="connsiteY484" fmla="*/ 575288 h 3205164"/>
                    <a:gd name="connsiteX485" fmla="*/ 2612278 w 3903662"/>
                    <a:gd name="connsiteY485" fmla="*/ 597506 h 3205164"/>
                    <a:gd name="connsiteX486" fmla="*/ 2626561 w 3903662"/>
                    <a:gd name="connsiteY486" fmla="*/ 620518 h 3205164"/>
                    <a:gd name="connsiteX487" fmla="*/ 2640845 w 3903662"/>
                    <a:gd name="connsiteY487" fmla="*/ 642736 h 3205164"/>
                    <a:gd name="connsiteX488" fmla="*/ 2654335 w 3903662"/>
                    <a:gd name="connsiteY488" fmla="*/ 666541 h 3205164"/>
                    <a:gd name="connsiteX489" fmla="*/ 2667825 w 3903662"/>
                    <a:gd name="connsiteY489" fmla="*/ 688759 h 3205164"/>
                    <a:gd name="connsiteX490" fmla="*/ 2679727 w 3903662"/>
                    <a:gd name="connsiteY490" fmla="*/ 712564 h 3205164"/>
                    <a:gd name="connsiteX491" fmla="*/ 2690837 w 3903662"/>
                    <a:gd name="connsiteY491" fmla="*/ 735575 h 3205164"/>
                    <a:gd name="connsiteX492" fmla="*/ 2701946 w 3903662"/>
                    <a:gd name="connsiteY492" fmla="*/ 760174 h 3205164"/>
                    <a:gd name="connsiteX493" fmla="*/ 2712262 w 3903662"/>
                    <a:gd name="connsiteY493" fmla="*/ 784772 h 3205164"/>
                    <a:gd name="connsiteX494" fmla="*/ 2722578 w 3903662"/>
                    <a:gd name="connsiteY494" fmla="*/ 809371 h 3205164"/>
                    <a:gd name="connsiteX495" fmla="*/ 2732100 w 3903662"/>
                    <a:gd name="connsiteY495" fmla="*/ 833969 h 3205164"/>
                    <a:gd name="connsiteX496" fmla="*/ 2740035 w 3903662"/>
                    <a:gd name="connsiteY496" fmla="*/ 858568 h 3205164"/>
                    <a:gd name="connsiteX497" fmla="*/ 2748764 w 3903662"/>
                    <a:gd name="connsiteY497" fmla="*/ 884753 h 3205164"/>
                    <a:gd name="connsiteX498" fmla="*/ 2755906 w 3903662"/>
                    <a:gd name="connsiteY498" fmla="*/ 910145 h 3205164"/>
                    <a:gd name="connsiteX499" fmla="*/ 2761460 w 3903662"/>
                    <a:gd name="connsiteY499" fmla="*/ 935537 h 3205164"/>
                    <a:gd name="connsiteX500" fmla="*/ 2767808 w 3903662"/>
                    <a:gd name="connsiteY500" fmla="*/ 961723 h 3205164"/>
                    <a:gd name="connsiteX501" fmla="*/ 2773363 w 3903662"/>
                    <a:gd name="connsiteY501" fmla="*/ 987908 h 3205164"/>
                    <a:gd name="connsiteX502" fmla="*/ 2743209 w 3903662"/>
                    <a:gd name="connsiteY502" fmla="*/ 987115 h 3205164"/>
                    <a:gd name="connsiteX503" fmla="*/ 2713849 w 3903662"/>
                    <a:gd name="connsiteY503" fmla="*/ 987115 h 3205164"/>
                    <a:gd name="connsiteX504" fmla="*/ 2680521 w 3903662"/>
                    <a:gd name="connsiteY504" fmla="*/ 987115 h 3205164"/>
                    <a:gd name="connsiteX505" fmla="*/ 2648780 w 3903662"/>
                    <a:gd name="connsiteY505" fmla="*/ 987908 h 3205164"/>
                    <a:gd name="connsiteX506" fmla="*/ 2616246 w 3903662"/>
                    <a:gd name="connsiteY506" fmla="*/ 990289 h 3205164"/>
                    <a:gd name="connsiteX507" fmla="*/ 2584505 w 3903662"/>
                    <a:gd name="connsiteY507" fmla="*/ 991876 h 3205164"/>
                    <a:gd name="connsiteX508" fmla="*/ 2552764 w 3903662"/>
                    <a:gd name="connsiteY508" fmla="*/ 995050 h 3205164"/>
                    <a:gd name="connsiteX509" fmla="*/ 2521023 w 3903662"/>
                    <a:gd name="connsiteY509" fmla="*/ 999017 h 3205164"/>
                    <a:gd name="connsiteX510" fmla="*/ 2489282 w 3903662"/>
                    <a:gd name="connsiteY510" fmla="*/ 1003778 h 3205164"/>
                    <a:gd name="connsiteX511" fmla="*/ 2458334 w 3903662"/>
                    <a:gd name="connsiteY511" fmla="*/ 1008539 h 3205164"/>
                    <a:gd name="connsiteX512" fmla="*/ 2427387 w 3903662"/>
                    <a:gd name="connsiteY512" fmla="*/ 1014094 h 3205164"/>
                    <a:gd name="connsiteX513" fmla="*/ 2397233 w 3903662"/>
                    <a:gd name="connsiteY513" fmla="*/ 1019648 h 3205164"/>
                    <a:gd name="connsiteX514" fmla="*/ 2366286 w 3903662"/>
                    <a:gd name="connsiteY514" fmla="*/ 1026790 h 3205164"/>
                    <a:gd name="connsiteX515" fmla="*/ 2336132 w 3903662"/>
                    <a:gd name="connsiteY515" fmla="*/ 1033931 h 3205164"/>
                    <a:gd name="connsiteX516" fmla="*/ 2306772 w 3903662"/>
                    <a:gd name="connsiteY516" fmla="*/ 1042660 h 3205164"/>
                    <a:gd name="connsiteX517" fmla="*/ 2276618 w 3903662"/>
                    <a:gd name="connsiteY517" fmla="*/ 1051388 h 3205164"/>
                    <a:gd name="connsiteX518" fmla="*/ 2248051 w 3903662"/>
                    <a:gd name="connsiteY518" fmla="*/ 1060910 h 3205164"/>
                    <a:gd name="connsiteX519" fmla="*/ 2219484 w 3903662"/>
                    <a:gd name="connsiteY519" fmla="*/ 1070432 h 3205164"/>
                    <a:gd name="connsiteX520" fmla="*/ 2191711 w 3903662"/>
                    <a:gd name="connsiteY520" fmla="*/ 1080748 h 3205164"/>
                    <a:gd name="connsiteX521" fmla="*/ 2163144 w 3903662"/>
                    <a:gd name="connsiteY521" fmla="*/ 1091857 h 3205164"/>
                    <a:gd name="connsiteX522" fmla="*/ 2135371 w 3903662"/>
                    <a:gd name="connsiteY522" fmla="*/ 1102966 h 3205164"/>
                    <a:gd name="connsiteX523" fmla="*/ 2109184 w 3903662"/>
                    <a:gd name="connsiteY523" fmla="*/ 1114868 h 3205164"/>
                    <a:gd name="connsiteX524" fmla="*/ 2082205 w 3903662"/>
                    <a:gd name="connsiteY524" fmla="*/ 1127564 h 3205164"/>
                    <a:gd name="connsiteX525" fmla="*/ 2055225 w 3903662"/>
                    <a:gd name="connsiteY525" fmla="*/ 1141054 h 3205164"/>
                    <a:gd name="connsiteX526" fmla="*/ 2029832 w 3903662"/>
                    <a:gd name="connsiteY526" fmla="*/ 1154543 h 3205164"/>
                    <a:gd name="connsiteX527" fmla="*/ 2004439 w 3903662"/>
                    <a:gd name="connsiteY527" fmla="*/ 1168826 h 3205164"/>
                    <a:gd name="connsiteX528" fmla="*/ 1979047 w 3903662"/>
                    <a:gd name="connsiteY528" fmla="*/ 1183109 h 3205164"/>
                    <a:gd name="connsiteX529" fmla="*/ 1954447 w 3903662"/>
                    <a:gd name="connsiteY529" fmla="*/ 1198186 h 3205164"/>
                    <a:gd name="connsiteX530" fmla="*/ 1930642 w 3903662"/>
                    <a:gd name="connsiteY530" fmla="*/ 1213262 h 3205164"/>
                    <a:gd name="connsiteX531" fmla="*/ 1906043 w 3903662"/>
                    <a:gd name="connsiteY531" fmla="*/ 1229926 h 3205164"/>
                    <a:gd name="connsiteX532" fmla="*/ 1883030 w 3903662"/>
                    <a:gd name="connsiteY532" fmla="*/ 1246589 h 3205164"/>
                    <a:gd name="connsiteX533" fmla="*/ 1860018 w 3903662"/>
                    <a:gd name="connsiteY533" fmla="*/ 1262459 h 3205164"/>
                    <a:gd name="connsiteX534" fmla="*/ 1838593 w 3903662"/>
                    <a:gd name="connsiteY534" fmla="*/ 1279916 h 3205164"/>
                    <a:gd name="connsiteX535" fmla="*/ 1815581 w 3903662"/>
                    <a:gd name="connsiteY535" fmla="*/ 1298960 h 3205164"/>
                    <a:gd name="connsiteX536" fmla="*/ 1794949 w 3903662"/>
                    <a:gd name="connsiteY536" fmla="*/ 1317211 h 3205164"/>
                    <a:gd name="connsiteX537" fmla="*/ 1773524 w 3903662"/>
                    <a:gd name="connsiteY537" fmla="*/ 1335461 h 3205164"/>
                    <a:gd name="connsiteX538" fmla="*/ 1754480 w 3903662"/>
                    <a:gd name="connsiteY538" fmla="*/ 1355299 h 3205164"/>
                    <a:gd name="connsiteX539" fmla="*/ 1733848 w 3903662"/>
                    <a:gd name="connsiteY539" fmla="*/ 1374343 h 3205164"/>
                    <a:gd name="connsiteX540" fmla="*/ 1715597 w 3903662"/>
                    <a:gd name="connsiteY540" fmla="*/ 1394181 h 3205164"/>
                    <a:gd name="connsiteX541" fmla="*/ 1696552 w 3903662"/>
                    <a:gd name="connsiteY541" fmla="*/ 1414812 h 3205164"/>
                    <a:gd name="connsiteX542" fmla="*/ 1678301 w 3903662"/>
                    <a:gd name="connsiteY542" fmla="*/ 1434649 h 3205164"/>
                    <a:gd name="connsiteX543" fmla="*/ 1660844 w 3903662"/>
                    <a:gd name="connsiteY543" fmla="*/ 1456867 h 3205164"/>
                    <a:gd name="connsiteX544" fmla="*/ 1644180 w 3903662"/>
                    <a:gd name="connsiteY544" fmla="*/ 1476705 h 3205164"/>
                    <a:gd name="connsiteX545" fmla="*/ 1628309 w 3903662"/>
                    <a:gd name="connsiteY545" fmla="*/ 1499716 h 3205164"/>
                    <a:gd name="connsiteX546" fmla="*/ 1612439 w 3903662"/>
                    <a:gd name="connsiteY546" fmla="*/ 1521141 h 3205164"/>
                    <a:gd name="connsiteX547" fmla="*/ 1597362 w 3903662"/>
                    <a:gd name="connsiteY547" fmla="*/ 1543359 h 3205164"/>
                    <a:gd name="connsiteX548" fmla="*/ 1583079 w 3903662"/>
                    <a:gd name="connsiteY548" fmla="*/ 1566370 h 3205164"/>
                    <a:gd name="connsiteX549" fmla="*/ 1569589 w 3903662"/>
                    <a:gd name="connsiteY549" fmla="*/ 1589382 h 3205164"/>
                    <a:gd name="connsiteX550" fmla="*/ 1556099 w 3903662"/>
                    <a:gd name="connsiteY550" fmla="*/ 1613187 h 3205164"/>
                    <a:gd name="connsiteX551" fmla="*/ 1544196 w 3903662"/>
                    <a:gd name="connsiteY551" fmla="*/ 1636992 h 3205164"/>
                    <a:gd name="connsiteX552" fmla="*/ 1531500 w 3903662"/>
                    <a:gd name="connsiteY552" fmla="*/ 1660797 h 3205164"/>
                    <a:gd name="connsiteX553" fmla="*/ 1521184 w 3903662"/>
                    <a:gd name="connsiteY553" fmla="*/ 1685395 h 3205164"/>
                    <a:gd name="connsiteX554" fmla="*/ 1510075 w 3903662"/>
                    <a:gd name="connsiteY554" fmla="*/ 1709994 h 3205164"/>
                    <a:gd name="connsiteX555" fmla="*/ 1501346 w 3903662"/>
                    <a:gd name="connsiteY555" fmla="*/ 1734592 h 3205164"/>
                    <a:gd name="connsiteX556" fmla="*/ 1491823 w 3903662"/>
                    <a:gd name="connsiteY556" fmla="*/ 1759984 h 3205164"/>
                    <a:gd name="connsiteX557" fmla="*/ 1483888 w 3903662"/>
                    <a:gd name="connsiteY557" fmla="*/ 1785376 h 3205164"/>
                    <a:gd name="connsiteX558" fmla="*/ 1476747 w 3903662"/>
                    <a:gd name="connsiteY558" fmla="*/ 1811562 h 3205164"/>
                    <a:gd name="connsiteX559" fmla="*/ 1470398 w 3903662"/>
                    <a:gd name="connsiteY559" fmla="*/ 1836954 h 3205164"/>
                    <a:gd name="connsiteX560" fmla="*/ 1464050 w 3903662"/>
                    <a:gd name="connsiteY560" fmla="*/ 1862346 h 3205164"/>
                    <a:gd name="connsiteX561" fmla="*/ 1459289 w 3903662"/>
                    <a:gd name="connsiteY561" fmla="*/ 1889325 h 3205164"/>
                    <a:gd name="connsiteX562" fmla="*/ 1453734 w 3903662"/>
                    <a:gd name="connsiteY562" fmla="*/ 1915510 h 3205164"/>
                    <a:gd name="connsiteX563" fmla="*/ 1450560 w 3903662"/>
                    <a:gd name="connsiteY563" fmla="*/ 1942489 h 3205164"/>
                    <a:gd name="connsiteX564" fmla="*/ 1447386 w 3903662"/>
                    <a:gd name="connsiteY564" fmla="*/ 1968675 h 3205164"/>
                    <a:gd name="connsiteX565" fmla="*/ 1445799 w 3903662"/>
                    <a:gd name="connsiteY565" fmla="*/ 1996447 h 3205164"/>
                    <a:gd name="connsiteX566" fmla="*/ 1445006 w 3903662"/>
                    <a:gd name="connsiteY566" fmla="*/ 2023426 h 3205164"/>
                    <a:gd name="connsiteX567" fmla="*/ 1443419 w 3903662"/>
                    <a:gd name="connsiteY567" fmla="*/ 2051199 h 3205164"/>
                    <a:gd name="connsiteX568" fmla="*/ 1445006 w 3903662"/>
                    <a:gd name="connsiteY568" fmla="*/ 2086906 h 3205164"/>
                    <a:gd name="connsiteX569" fmla="*/ 1446593 w 3903662"/>
                    <a:gd name="connsiteY569" fmla="*/ 2122614 h 3205164"/>
                    <a:gd name="connsiteX570" fmla="*/ 1450560 w 3903662"/>
                    <a:gd name="connsiteY570" fmla="*/ 2158321 h 3205164"/>
                    <a:gd name="connsiteX571" fmla="*/ 1454528 w 3903662"/>
                    <a:gd name="connsiteY571" fmla="*/ 2193235 h 3205164"/>
                    <a:gd name="connsiteX572" fmla="*/ 1461670 w 3903662"/>
                    <a:gd name="connsiteY572" fmla="*/ 2228149 h 3205164"/>
                    <a:gd name="connsiteX573" fmla="*/ 1469605 w 3903662"/>
                    <a:gd name="connsiteY573" fmla="*/ 2262270 h 3205164"/>
                    <a:gd name="connsiteX574" fmla="*/ 1478334 w 3903662"/>
                    <a:gd name="connsiteY574" fmla="*/ 2296390 h 3205164"/>
                    <a:gd name="connsiteX575" fmla="*/ 1488649 w 3903662"/>
                    <a:gd name="connsiteY575" fmla="*/ 2329718 h 3205164"/>
                    <a:gd name="connsiteX576" fmla="*/ 1441832 w 3903662"/>
                    <a:gd name="connsiteY576" fmla="*/ 2332098 h 3205164"/>
                    <a:gd name="connsiteX577" fmla="*/ 1394220 w 3903662"/>
                    <a:gd name="connsiteY577" fmla="*/ 2332892 h 3205164"/>
                    <a:gd name="connsiteX578" fmla="*/ 1337086 w 3903662"/>
                    <a:gd name="connsiteY578" fmla="*/ 2332098 h 3205164"/>
                    <a:gd name="connsiteX579" fmla="*/ 1279953 w 3903662"/>
                    <a:gd name="connsiteY579" fmla="*/ 2328924 h 3205164"/>
                    <a:gd name="connsiteX580" fmla="*/ 1223613 w 3903662"/>
                    <a:gd name="connsiteY580" fmla="*/ 2323370 h 3205164"/>
                    <a:gd name="connsiteX581" fmla="*/ 1168066 w 3903662"/>
                    <a:gd name="connsiteY581" fmla="*/ 2317815 h 3205164"/>
                    <a:gd name="connsiteX582" fmla="*/ 1113313 w 3903662"/>
                    <a:gd name="connsiteY582" fmla="*/ 2308293 h 3205164"/>
                    <a:gd name="connsiteX583" fmla="*/ 1059353 w 3903662"/>
                    <a:gd name="connsiteY583" fmla="*/ 2297977 h 3205164"/>
                    <a:gd name="connsiteX584" fmla="*/ 1006187 w 3903662"/>
                    <a:gd name="connsiteY584" fmla="*/ 2286868 h 3205164"/>
                    <a:gd name="connsiteX585" fmla="*/ 953815 w 3903662"/>
                    <a:gd name="connsiteY585" fmla="*/ 2272585 h 3205164"/>
                    <a:gd name="connsiteX586" fmla="*/ 930009 w 3903662"/>
                    <a:gd name="connsiteY586" fmla="*/ 2266237 h 3205164"/>
                    <a:gd name="connsiteX587" fmla="*/ 426122 w 3903662"/>
                    <a:gd name="connsiteY587" fmla="*/ 2522538 h 3205164"/>
                    <a:gd name="connsiteX588" fmla="*/ 560227 w 3903662"/>
                    <a:gd name="connsiteY588" fmla="*/ 2101189 h 3205164"/>
                    <a:gd name="connsiteX589" fmla="*/ 547531 w 3903662"/>
                    <a:gd name="connsiteY589" fmla="*/ 2093254 h 3205164"/>
                    <a:gd name="connsiteX590" fmla="*/ 517377 w 3903662"/>
                    <a:gd name="connsiteY590" fmla="*/ 2072623 h 3205164"/>
                    <a:gd name="connsiteX591" fmla="*/ 486430 w 3903662"/>
                    <a:gd name="connsiteY591" fmla="*/ 2051199 h 3205164"/>
                    <a:gd name="connsiteX592" fmla="*/ 457863 w 3903662"/>
                    <a:gd name="connsiteY592" fmla="*/ 2029774 h 3205164"/>
                    <a:gd name="connsiteX593" fmla="*/ 428503 w 3903662"/>
                    <a:gd name="connsiteY593" fmla="*/ 2006763 h 3205164"/>
                    <a:gd name="connsiteX594" fmla="*/ 399936 w 3903662"/>
                    <a:gd name="connsiteY594" fmla="*/ 1984545 h 3205164"/>
                    <a:gd name="connsiteX595" fmla="*/ 373750 w 3903662"/>
                    <a:gd name="connsiteY595" fmla="*/ 1960740 h 3205164"/>
                    <a:gd name="connsiteX596" fmla="*/ 346770 w 3903662"/>
                    <a:gd name="connsiteY596" fmla="*/ 1936141 h 3205164"/>
                    <a:gd name="connsiteX597" fmla="*/ 321377 w 3903662"/>
                    <a:gd name="connsiteY597" fmla="*/ 1911543 h 3205164"/>
                    <a:gd name="connsiteX598" fmla="*/ 296778 w 3903662"/>
                    <a:gd name="connsiteY598" fmla="*/ 1886151 h 3205164"/>
                    <a:gd name="connsiteX599" fmla="*/ 272972 w 3903662"/>
                    <a:gd name="connsiteY599" fmla="*/ 1859172 h 3205164"/>
                    <a:gd name="connsiteX600" fmla="*/ 250753 w 3903662"/>
                    <a:gd name="connsiteY600" fmla="*/ 1832986 h 3205164"/>
                    <a:gd name="connsiteX601" fmla="*/ 227741 w 3903662"/>
                    <a:gd name="connsiteY601" fmla="*/ 1806007 h 3205164"/>
                    <a:gd name="connsiteX602" fmla="*/ 207110 w 3903662"/>
                    <a:gd name="connsiteY602" fmla="*/ 1777441 h 3205164"/>
                    <a:gd name="connsiteX603" fmla="*/ 187272 w 3903662"/>
                    <a:gd name="connsiteY603" fmla="*/ 1749668 h 3205164"/>
                    <a:gd name="connsiteX604" fmla="*/ 167433 w 3903662"/>
                    <a:gd name="connsiteY604" fmla="*/ 1721102 h 3205164"/>
                    <a:gd name="connsiteX605" fmla="*/ 149182 w 3903662"/>
                    <a:gd name="connsiteY605" fmla="*/ 1690950 h 3205164"/>
                    <a:gd name="connsiteX606" fmla="*/ 131725 w 3903662"/>
                    <a:gd name="connsiteY606" fmla="*/ 1661590 h 3205164"/>
                    <a:gd name="connsiteX607" fmla="*/ 115061 w 3903662"/>
                    <a:gd name="connsiteY607" fmla="*/ 1630644 h 3205164"/>
                    <a:gd name="connsiteX608" fmla="*/ 99984 w 3903662"/>
                    <a:gd name="connsiteY608" fmla="*/ 1599697 h 3205164"/>
                    <a:gd name="connsiteX609" fmla="*/ 85701 w 3903662"/>
                    <a:gd name="connsiteY609" fmla="*/ 1569544 h 3205164"/>
                    <a:gd name="connsiteX610" fmla="*/ 72211 w 3903662"/>
                    <a:gd name="connsiteY610" fmla="*/ 1537804 h 3205164"/>
                    <a:gd name="connsiteX611" fmla="*/ 59514 w 3903662"/>
                    <a:gd name="connsiteY611" fmla="*/ 1506064 h 3205164"/>
                    <a:gd name="connsiteX612" fmla="*/ 48405 w 3903662"/>
                    <a:gd name="connsiteY612" fmla="*/ 1472737 h 3205164"/>
                    <a:gd name="connsiteX613" fmla="*/ 39676 w 3903662"/>
                    <a:gd name="connsiteY613" fmla="*/ 1440204 h 3205164"/>
                    <a:gd name="connsiteX614" fmla="*/ 30154 w 3903662"/>
                    <a:gd name="connsiteY614" fmla="*/ 1407670 h 3205164"/>
                    <a:gd name="connsiteX615" fmla="*/ 22219 w 3903662"/>
                    <a:gd name="connsiteY615" fmla="*/ 1373550 h 3205164"/>
                    <a:gd name="connsiteX616" fmla="*/ 15871 w 3903662"/>
                    <a:gd name="connsiteY616" fmla="*/ 1339429 h 3205164"/>
                    <a:gd name="connsiteX617" fmla="*/ 9522 w 3903662"/>
                    <a:gd name="connsiteY617" fmla="*/ 1306102 h 3205164"/>
                    <a:gd name="connsiteX618" fmla="*/ 5555 w 3903662"/>
                    <a:gd name="connsiteY618" fmla="*/ 1271188 h 3205164"/>
                    <a:gd name="connsiteX619" fmla="*/ 2381 w 3903662"/>
                    <a:gd name="connsiteY619" fmla="*/ 1236274 h 3205164"/>
                    <a:gd name="connsiteX620" fmla="*/ 0 w 3903662"/>
                    <a:gd name="connsiteY620" fmla="*/ 1201360 h 3205164"/>
                    <a:gd name="connsiteX621" fmla="*/ 0 w 3903662"/>
                    <a:gd name="connsiteY621" fmla="*/ 1166446 h 3205164"/>
                    <a:gd name="connsiteX622" fmla="*/ 0 w 3903662"/>
                    <a:gd name="connsiteY622" fmla="*/ 1137086 h 3205164"/>
                    <a:gd name="connsiteX623" fmla="*/ 2381 w 3903662"/>
                    <a:gd name="connsiteY623" fmla="*/ 1106140 h 3205164"/>
                    <a:gd name="connsiteX624" fmla="*/ 4761 w 3903662"/>
                    <a:gd name="connsiteY624" fmla="*/ 1075987 h 3205164"/>
                    <a:gd name="connsiteX625" fmla="*/ 7935 w 3903662"/>
                    <a:gd name="connsiteY625" fmla="*/ 1047421 h 3205164"/>
                    <a:gd name="connsiteX626" fmla="*/ 11903 w 3903662"/>
                    <a:gd name="connsiteY626" fmla="*/ 1018061 h 3205164"/>
                    <a:gd name="connsiteX627" fmla="*/ 15871 w 3903662"/>
                    <a:gd name="connsiteY627" fmla="*/ 989495 h 3205164"/>
                    <a:gd name="connsiteX628" fmla="*/ 22219 w 3903662"/>
                    <a:gd name="connsiteY628" fmla="*/ 959342 h 3205164"/>
                    <a:gd name="connsiteX629" fmla="*/ 27773 w 3903662"/>
                    <a:gd name="connsiteY629" fmla="*/ 931570 h 3205164"/>
                    <a:gd name="connsiteX630" fmla="*/ 36502 w 3903662"/>
                    <a:gd name="connsiteY630" fmla="*/ 903004 h 3205164"/>
                    <a:gd name="connsiteX631" fmla="*/ 44437 w 3903662"/>
                    <a:gd name="connsiteY631" fmla="*/ 875231 h 3205164"/>
                    <a:gd name="connsiteX632" fmla="*/ 52373 w 3903662"/>
                    <a:gd name="connsiteY632" fmla="*/ 846665 h 3205164"/>
                    <a:gd name="connsiteX633" fmla="*/ 62688 w 3903662"/>
                    <a:gd name="connsiteY633" fmla="*/ 819686 h 3205164"/>
                    <a:gd name="connsiteX634" fmla="*/ 73004 w 3903662"/>
                    <a:gd name="connsiteY634" fmla="*/ 792707 h 3205164"/>
                    <a:gd name="connsiteX635" fmla="*/ 84114 w 3903662"/>
                    <a:gd name="connsiteY635" fmla="*/ 765728 h 3205164"/>
                    <a:gd name="connsiteX636" fmla="*/ 96810 w 3903662"/>
                    <a:gd name="connsiteY636" fmla="*/ 738749 h 3205164"/>
                    <a:gd name="connsiteX637" fmla="*/ 110300 w 3903662"/>
                    <a:gd name="connsiteY637" fmla="*/ 712564 h 3205164"/>
                    <a:gd name="connsiteX638" fmla="*/ 122996 w 3903662"/>
                    <a:gd name="connsiteY638" fmla="*/ 686378 h 3205164"/>
                    <a:gd name="connsiteX639" fmla="*/ 138073 w 3903662"/>
                    <a:gd name="connsiteY639" fmla="*/ 660986 h 3205164"/>
                    <a:gd name="connsiteX640" fmla="*/ 153150 w 3903662"/>
                    <a:gd name="connsiteY640" fmla="*/ 635594 h 3205164"/>
                    <a:gd name="connsiteX641" fmla="*/ 168227 w 3903662"/>
                    <a:gd name="connsiteY641" fmla="*/ 610996 h 3205164"/>
                    <a:gd name="connsiteX642" fmla="*/ 184891 w 3903662"/>
                    <a:gd name="connsiteY642" fmla="*/ 586397 h 3205164"/>
                    <a:gd name="connsiteX643" fmla="*/ 202349 w 3903662"/>
                    <a:gd name="connsiteY643" fmla="*/ 561799 h 3205164"/>
                    <a:gd name="connsiteX644" fmla="*/ 219806 w 3903662"/>
                    <a:gd name="connsiteY644" fmla="*/ 537994 h 3205164"/>
                    <a:gd name="connsiteX645" fmla="*/ 238057 w 3903662"/>
                    <a:gd name="connsiteY645" fmla="*/ 514189 h 3205164"/>
                    <a:gd name="connsiteX646" fmla="*/ 257895 w 3903662"/>
                    <a:gd name="connsiteY646" fmla="*/ 491177 h 3205164"/>
                    <a:gd name="connsiteX647" fmla="*/ 276940 w 3903662"/>
                    <a:gd name="connsiteY647" fmla="*/ 468166 h 3205164"/>
                    <a:gd name="connsiteX648" fmla="*/ 297571 w 3903662"/>
                    <a:gd name="connsiteY648" fmla="*/ 445947 h 3205164"/>
                    <a:gd name="connsiteX649" fmla="*/ 318203 w 3903662"/>
                    <a:gd name="connsiteY649" fmla="*/ 424523 h 3205164"/>
                    <a:gd name="connsiteX650" fmla="*/ 340422 w 3903662"/>
                    <a:gd name="connsiteY650" fmla="*/ 403098 h 3205164"/>
                    <a:gd name="connsiteX651" fmla="*/ 361847 w 3903662"/>
                    <a:gd name="connsiteY651" fmla="*/ 382467 h 3205164"/>
                    <a:gd name="connsiteX652" fmla="*/ 384859 w 3903662"/>
                    <a:gd name="connsiteY652" fmla="*/ 361836 h 3205164"/>
                    <a:gd name="connsiteX653" fmla="*/ 408665 w 3903662"/>
                    <a:gd name="connsiteY653" fmla="*/ 341205 h 3205164"/>
                    <a:gd name="connsiteX654" fmla="*/ 433264 w 3903662"/>
                    <a:gd name="connsiteY654" fmla="*/ 322161 h 3205164"/>
                    <a:gd name="connsiteX655" fmla="*/ 456276 w 3903662"/>
                    <a:gd name="connsiteY655" fmla="*/ 303117 h 3205164"/>
                    <a:gd name="connsiteX656" fmla="*/ 482462 w 3903662"/>
                    <a:gd name="connsiteY656" fmla="*/ 284867 h 3205164"/>
                    <a:gd name="connsiteX657" fmla="*/ 507855 w 3903662"/>
                    <a:gd name="connsiteY657" fmla="*/ 266616 h 3205164"/>
                    <a:gd name="connsiteX658" fmla="*/ 533248 w 3903662"/>
                    <a:gd name="connsiteY658" fmla="*/ 249159 h 3205164"/>
                    <a:gd name="connsiteX659" fmla="*/ 560227 w 3903662"/>
                    <a:gd name="connsiteY659" fmla="*/ 231702 h 3205164"/>
                    <a:gd name="connsiteX660" fmla="*/ 588001 w 3903662"/>
                    <a:gd name="connsiteY660" fmla="*/ 215039 h 3205164"/>
                    <a:gd name="connsiteX661" fmla="*/ 615774 w 3903662"/>
                    <a:gd name="connsiteY661" fmla="*/ 199169 h 3205164"/>
                    <a:gd name="connsiteX662" fmla="*/ 642754 w 3903662"/>
                    <a:gd name="connsiteY662" fmla="*/ 183299 h 3205164"/>
                    <a:gd name="connsiteX663" fmla="*/ 672114 w 3903662"/>
                    <a:gd name="connsiteY663" fmla="*/ 169016 h 3205164"/>
                    <a:gd name="connsiteX664" fmla="*/ 700681 w 3903662"/>
                    <a:gd name="connsiteY664" fmla="*/ 154733 h 3205164"/>
                    <a:gd name="connsiteX665" fmla="*/ 730041 w 3903662"/>
                    <a:gd name="connsiteY665" fmla="*/ 140450 h 3205164"/>
                    <a:gd name="connsiteX666" fmla="*/ 760195 w 3903662"/>
                    <a:gd name="connsiteY666" fmla="*/ 127754 h 3205164"/>
                    <a:gd name="connsiteX667" fmla="*/ 789556 w 3903662"/>
                    <a:gd name="connsiteY667" fmla="*/ 115058 h 3205164"/>
                    <a:gd name="connsiteX668" fmla="*/ 820503 w 3903662"/>
                    <a:gd name="connsiteY668" fmla="*/ 103155 h 3205164"/>
                    <a:gd name="connsiteX669" fmla="*/ 852244 w 3903662"/>
                    <a:gd name="connsiteY669" fmla="*/ 92046 h 3205164"/>
                    <a:gd name="connsiteX670" fmla="*/ 883191 w 3903662"/>
                    <a:gd name="connsiteY670" fmla="*/ 80937 h 3205164"/>
                    <a:gd name="connsiteX671" fmla="*/ 914932 w 3903662"/>
                    <a:gd name="connsiteY671" fmla="*/ 70622 h 3205164"/>
                    <a:gd name="connsiteX672" fmla="*/ 947467 w 3903662"/>
                    <a:gd name="connsiteY672" fmla="*/ 61893 h 3205164"/>
                    <a:gd name="connsiteX673" fmla="*/ 980001 w 3903662"/>
                    <a:gd name="connsiteY673" fmla="*/ 52371 h 3205164"/>
                    <a:gd name="connsiteX674" fmla="*/ 1013329 w 3903662"/>
                    <a:gd name="connsiteY674" fmla="*/ 44436 h 3205164"/>
                    <a:gd name="connsiteX675" fmla="*/ 1045864 w 3903662"/>
                    <a:gd name="connsiteY675" fmla="*/ 37295 h 3205164"/>
                    <a:gd name="connsiteX676" fmla="*/ 1079985 w 3903662"/>
                    <a:gd name="connsiteY676" fmla="*/ 29360 h 3205164"/>
                    <a:gd name="connsiteX677" fmla="*/ 1113313 w 3903662"/>
                    <a:gd name="connsiteY677" fmla="*/ 23805 h 3205164"/>
                    <a:gd name="connsiteX678" fmla="*/ 1147434 w 3903662"/>
                    <a:gd name="connsiteY678" fmla="*/ 18251 h 3205164"/>
                    <a:gd name="connsiteX679" fmla="*/ 1182350 w 3903662"/>
                    <a:gd name="connsiteY679" fmla="*/ 13490 h 3205164"/>
                    <a:gd name="connsiteX680" fmla="*/ 1217265 w 3903662"/>
                    <a:gd name="connsiteY680" fmla="*/ 9522 h 3205164"/>
                    <a:gd name="connsiteX681" fmla="*/ 1252180 w 3903662"/>
                    <a:gd name="connsiteY681" fmla="*/ 6348 h 3205164"/>
                    <a:gd name="connsiteX682" fmla="*/ 1287095 w 3903662"/>
                    <a:gd name="connsiteY682" fmla="*/ 3174 h 3205164"/>
                    <a:gd name="connsiteX683" fmla="*/ 1322803 w 3903662"/>
                    <a:gd name="connsiteY683" fmla="*/ 2381 h 3205164"/>
                    <a:gd name="connsiteX684" fmla="*/ 1358512 w 3903662"/>
                    <a:gd name="connsiteY684" fmla="*/ 794 h 320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Lst>
                  <a:rect l="l" t="t" r="r" b="b"/>
                  <a:pathLst>
                    <a:path w="3903662" h="3205164">
                      <a:moveTo>
                        <a:pt x="3133724" y="1558926"/>
                      </a:moveTo>
                      <a:lnTo>
                        <a:pt x="3117849" y="1559722"/>
                      </a:lnTo>
                      <a:lnTo>
                        <a:pt x="3101181" y="1562109"/>
                      </a:lnTo>
                      <a:lnTo>
                        <a:pt x="3084512" y="1566088"/>
                      </a:lnTo>
                      <a:lnTo>
                        <a:pt x="3070224" y="1570862"/>
                      </a:lnTo>
                      <a:lnTo>
                        <a:pt x="3055937" y="1578024"/>
                      </a:lnTo>
                      <a:lnTo>
                        <a:pt x="3041649" y="1586776"/>
                      </a:lnTo>
                      <a:lnTo>
                        <a:pt x="3029743" y="1595529"/>
                      </a:lnTo>
                      <a:lnTo>
                        <a:pt x="3017043" y="1605874"/>
                      </a:lnTo>
                      <a:lnTo>
                        <a:pt x="3006724" y="1617014"/>
                      </a:lnTo>
                      <a:lnTo>
                        <a:pt x="2997993" y="1629745"/>
                      </a:lnTo>
                      <a:lnTo>
                        <a:pt x="2989262" y="1643273"/>
                      </a:lnTo>
                      <a:lnTo>
                        <a:pt x="2982118" y="1656004"/>
                      </a:lnTo>
                      <a:lnTo>
                        <a:pt x="2975768" y="1671918"/>
                      </a:lnTo>
                      <a:lnTo>
                        <a:pt x="2971799" y="1687037"/>
                      </a:lnTo>
                      <a:lnTo>
                        <a:pt x="2970212" y="1702951"/>
                      </a:lnTo>
                      <a:lnTo>
                        <a:pt x="2968624" y="1718866"/>
                      </a:lnTo>
                      <a:lnTo>
                        <a:pt x="2970212" y="1735576"/>
                      </a:lnTo>
                      <a:lnTo>
                        <a:pt x="2971799" y="1750694"/>
                      </a:lnTo>
                      <a:lnTo>
                        <a:pt x="2975768" y="1766609"/>
                      </a:lnTo>
                      <a:lnTo>
                        <a:pt x="2982118" y="1781727"/>
                      </a:lnTo>
                      <a:lnTo>
                        <a:pt x="2989262" y="1796050"/>
                      </a:lnTo>
                      <a:lnTo>
                        <a:pt x="2997993" y="1808782"/>
                      </a:lnTo>
                      <a:lnTo>
                        <a:pt x="3006724" y="1820718"/>
                      </a:lnTo>
                      <a:lnTo>
                        <a:pt x="3017043" y="1833449"/>
                      </a:lnTo>
                      <a:lnTo>
                        <a:pt x="3029743" y="1843794"/>
                      </a:lnTo>
                      <a:lnTo>
                        <a:pt x="3041649" y="1852547"/>
                      </a:lnTo>
                      <a:lnTo>
                        <a:pt x="3055937" y="1859708"/>
                      </a:lnTo>
                      <a:lnTo>
                        <a:pt x="3070224" y="1866869"/>
                      </a:lnTo>
                      <a:lnTo>
                        <a:pt x="3084512" y="1872440"/>
                      </a:lnTo>
                      <a:lnTo>
                        <a:pt x="3101181" y="1876418"/>
                      </a:lnTo>
                      <a:lnTo>
                        <a:pt x="3117849" y="1879601"/>
                      </a:lnTo>
                      <a:lnTo>
                        <a:pt x="3133724" y="1879601"/>
                      </a:lnTo>
                      <a:lnTo>
                        <a:pt x="3151187" y="1879601"/>
                      </a:lnTo>
                      <a:lnTo>
                        <a:pt x="3167856" y="1876418"/>
                      </a:lnTo>
                      <a:lnTo>
                        <a:pt x="3184525" y="1872440"/>
                      </a:lnTo>
                      <a:lnTo>
                        <a:pt x="3198812" y="1866869"/>
                      </a:lnTo>
                      <a:lnTo>
                        <a:pt x="3213100" y="1859708"/>
                      </a:lnTo>
                      <a:lnTo>
                        <a:pt x="3227387" y="1852547"/>
                      </a:lnTo>
                      <a:lnTo>
                        <a:pt x="3239293" y="1843794"/>
                      </a:lnTo>
                      <a:lnTo>
                        <a:pt x="3251993" y="1833449"/>
                      </a:lnTo>
                      <a:lnTo>
                        <a:pt x="3262312" y="1820718"/>
                      </a:lnTo>
                      <a:lnTo>
                        <a:pt x="3271043" y="1808782"/>
                      </a:lnTo>
                      <a:lnTo>
                        <a:pt x="3279775" y="1796050"/>
                      </a:lnTo>
                      <a:lnTo>
                        <a:pt x="3286918" y="1781727"/>
                      </a:lnTo>
                      <a:lnTo>
                        <a:pt x="3293268" y="1766609"/>
                      </a:lnTo>
                      <a:lnTo>
                        <a:pt x="3297237" y="1750694"/>
                      </a:lnTo>
                      <a:lnTo>
                        <a:pt x="3298825" y="1735576"/>
                      </a:lnTo>
                      <a:lnTo>
                        <a:pt x="3300412" y="1718866"/>
                      </a:lnTo>
                      <a:lnTo>
                        <a:pt x="3298825" y="1702951"/>
                      </a:lnTo>
                      <a:lnTo>
                        <a:pt x="3297237" y="1687037"/>
                      </a:lnTo>
                      <a:lnTo>
                        <a:pt x="3293268" y="1671918"/>
                      </a:lnTo>
                      <a:lnTo>
                        <a:pt x="3286918" y="1656004"/>
                      </a:lnTo>
                      <a:lnTo>
                        <a:pt x="3279775" y="1643273"/>
                      </a:lnTo>
                      <a:lnTo>
                        <a:pt x="3271043" y="1629745"/>
                      </a:lnTo>
                      <a:lnTo>
                        <a:pt x="3262312" y="1617014"/>
                      </a:lnTo>
                      <a:lnTo>
                        <a:pt x="3251993" y="1605874"/>
                      </a:lnTo>
                      <a:lnTo>
                        <a:pt x="3239293" y="1595529"/>
                      </a:lnTo>
                      <a:lnTo>
                        <a:pt x="3227387" y="1586776"/>
                      </a:lnTo>
                      <a:lnTo>
                        <a:pt x="3213100" y="1578024"/>
                      </a:lnTo>
                      <a:lnTo>
                        <a:pt x="3198812" y="1570862"/>
                      </a:lnTo>
                      <a:lnTo>
                        <a:pt x="3184525" y="1566088"/>
                      </a:lnTo>
                      <a:lnTo>
                        <a:pt x="3167856" y="1562109"/>
                      </a:lnTo>
                      <a:lnTo>
                        <a:pt x="3151187" y="1559722"/>
                      </a:lnTo>
                      <a:close/>
                      <a:moveTo>
                        <a:pt x="2314179" y="1558926"/>
                      </a:moveTo>
                      <a:lnTo>
                        <a:pt x="2296675" y="1559722"/>
                      </a:lnTo>
                      <a:lnTo>
                        <a:pt x="2280762" y="1562109"/>
                      </a:lnTo>
                      <a:lnTo>
                        <a:pt x="2264848" y="1566088"/>
                      </a:lnTo>
                      <a:lnTo>
                        <a:pt x="2249731" y="1570862"/>
                      </a:lnTo>
                      <a:lnTo>
                        <a:pt x="2235409" y="1578024"/>
                      </a:lnTo>
                      <a:lnTo>
                        <a:pt x="2221883" y="1586776"/>
                      </a:lnTo>
                      <a:lnTo>
                        <a:pt x="2208357" y="1595529"/>
                      </a:lnTo>
                      <a:lnTo>
                        <a:pt x="2197218" y="1605874"/>
                      </a:lnTo>
                      <a:lnTo>
                        <a:pt x="2186079" y="1617014"/>
                      </a:lnTo>
                      <a:lnTo>
                        <a:pt x="2176531" y="1629745"/>
                      </a:lnTo>
                      <a:lnTo>
                        <a:pt x="2168574" y="1643273"/>
                      </a:lnTo>
                      <a:lnTo>
                        <a:pt x="2161413" y="1656004"/>
                      </a:lnTo>
                      <a:lnTo>
                        <a:pt x="2155844" y="1671918"/>
                      </a:lnTo>
                      <a:lnTo>
                        <a:pt x="2151866" y="1687037"/>
                      </a:lnTo>
                      <a:lnTo>
                        <a:pt x="2148683" y="1702951"/>
                      </a:lnTo>
                      <a:lnTo>
                        <a:pt x="2147887" y="1718866"/>
                      </a:lnTo>
                      <a:lnTo>
                        <a:pt x="2148683" y="1735576"/>
                      </a:lnTo>
                      <a:lnTo>
                        <a:pt x="2151866" y="1750694"/>
                      </a:lnTo>
                      <a:lnTo>
                        <a:pt x="2155844" y="1766609"/>
                      </a:lnTo>
                      <a:lnTo>
                        <a:pt x="2161413" y="1781727"/>
                      </a:lnTo>
                      <a:lnTo>
                        <a:pt x="2168574" y="1796050"/>
                      </a:lnTo>
                      <a:lnTo>
                        <a:pt x="2176531" y="1808782"/>
                      </a:lnTo>
                      <a:lnTo>
                        <a:pt x="2186079" y="1820718"/>
                      </a:lnTo>
                      <a:lnTo>
                        <a:pt x="2197218" y="1833449"/>
                      </a:lnTo>
                      <a:lnTo>
                        <a:pt x="2208357" y="1843794"/>
                      </a:lnTo>
                      <a:lnTo>
                        <a:pt x="2221883" y="1852547"/>
                      </a:lnTo>
                      <a:lnTo>
                        <a:pt x="2235409" y="1859708"/>
                      </a:lnTo>
                      <a:lnTo>
                        <a:pt x="2249731" y="1866869"/>
                      </a:lnTo>
                      <a:lnTo>
                        <a:pt x="2264848" y="1872440"/>
                      </a:lnTo>
                      <a:lnTo>
                        <a:pt x="2280762" y="1876418"/>
                      </a:lnTo>
                      <a:lnTo>
                        <a:pt x="2296675" y="1879601"/>
                      </a:lnTo>
                      <a:lnTo>
                        <a:pt x="2314179" y="1879601"/>
                      </a:lnTo>
                      <a:lnTo>
                        <a:pt x="2330888" y="1879601"/>
                      </a:lnTo>
                      <a:lnTo>
                        <a:pt x="2347597" y="1876418"/>
                      </a:lnTo>
                      <a:lnTo>
                        <a:pt x="2363510" y="1872440"/>
                      </a:lnTo>
                      <a:lnTo>
                        <a:pt x="2379423" y="1866869"/>
                      </a:lnTo>
                      <a:lnTo>
                        <a:pt x="2393745" y="1859708"/>
                      </a:lnTo>
                      <a:lnTo>
                        <a:pt x="2406475" y="1852547"/>
                      </a:lnTo>
                      <a:lnTo>
                        <a:pt x="2419205" y="1843794"/>
                      </a:lnTo>
                      <a:lnTo>
                        <a:pt x="2431140" y="1833449"/>
                      </a:lnTo>
                      <a:lnTo>
                        <a:pt x="2441484" y="1820718"/>
                      </a:lnTo>
                      <a:lnTo>
                        <a:pt x="2451827" y="1808782"/>
                      </a:lnTo>
                      <a:lnTo>
                        <a:pt x="2460580" y="1796050"/>
                      </a:lnTo>
                      <a:lnTo>
                        <a:pt x="2467740" y="1781727"/>
                      </a:lnTo>
                      <a:lnTo>
                        <a:pt x="2472514" y="1766609"/>
                      </a:lnTo>
                      <a:lnTo>
                        <a:pt x="2476493" y="1750694"/>
                      </a:lnTo>
                      <a:lnTo>
                        <a:pt x="2478880" y="1735576"/>
                      </a:lnTo>
                      <a:lnTo>
                        <a:pt x="2479675" y="1718866"/>
                      </a:lnTo>
                      <a:lnTo>
                        <a:pt x="2478880" y="1702951"/>
                      </a:lnTo>
                      <a:lnTo>
                        <a:pt x="2476493" y="1687037"/>
                      </a:lnTo>
                      <a:lnTo>
                        <a:pt x="2472514" y="1671918"/>
                      </a:lnTo>
                      <a:lnTo>
                        <a:pt x="2467740" y="1656004"/>
                      </a:lnTo>
                      <a:lnTo>
                        <a:pt x="2460580" y="1643273"/>
                      </a:lnTo>
                      <a:lnTo>
                        <a:pt x="2451827" y="1629745"/>
                      </a:lnTo>
                      <a:lnTo>
                        <a:pt x="2441484" y="1617014"/>
                      </a:lnTo>
                      <a:lnTo>
                        <a:pt x="2431140" y="1605874"/>
                      </a:lnTo>
                      <a:lnTo>
                        <a:pt x="2419205" y="1595529"/>
                      </a:lnTo>
                      <a:lnTo>
                        <a:pt x="2406475" y="1586776"/>
                      </a:lnTo>
                      <a:lnTo>
                        <a:pt x="2393745" y="1578024"/>
                      </a:lnTo>
                      <a:lnTo>
                        <a:pt x="2379423" y="1570862"/>
                      </a:lnTo>
                      <a:lnTo>
                        <a:pt x="2363510" y="1566088"/>
                      </a:lnTo>
                      <a:lnTo>
                        <a:pt x="2347597" y="1562109"/>
                      </a:lnTo>
                      <a:lnTo>
                        <a:pt x="2330888" y="1559722"/>
                      </a:lnTo>
                      <a:close/>
                      <a:moveTo>
                        <a:pt x="2694781" y="1073151"/>
                      </a:moveTo>
                      <a:lnTo>
                        <a:pt x="2725737" y="1073151"/>
                      </a:lnTo>
                      <a:lnTo>
                        <a:pt x="2755106" y="1073151"/>
                      </a:lnTo>
                      <a:lnTo>
                        <a:pt x="2786062" y="1074739"/>
                      </a:lnTo>
                      <a:lnTo>
                        <a:pt x="2816224" y="1076326"/>
                      </a:lnTo>
                      <a:lnTo>
                        <a:pt x="2845593" y="1078708"/>
                      </a:lnTo>
                      <a:lnTo>
                        <a:pt x="2874962" y="1081883"/>
                      </a:lnTo>
                      <a:lnTo>
                        <a:pt x="2905124" y="1085058"/>
                      </a:lnTo>
                      <a:lnTo>
                        <a:pt x="2933699" y="1089026"/>
                      </a:lnTo>
                      <a:lnTo>
                        <a:pt x="2962274" y="1092995"/>
                      </a:lnTo>
                      <a:lnTo>
                        <a:pt x="2990849" y="1099345"/>
                      </a:lnTo>
                      <a:lnTo>
                        <a:pt x="3020218" y="1104108"/>
                      </a:lnTo>
                      <a:lnTo>
                        <a:pt x="3074987" y="1117601"/>
                      </a:lnTo>
                      <a:lnTo>
                        <a:pt x="3130550" y="1132683"/>
                      </a:lnTo>
                      <a:lnTo>
                        <a:pt x="3183731" y="1150145"/>
                      </a:lnTo>
                      <a:lnTo>
                        <a:pt x="3236118" y="1170783"/>
                      </a:lnTo>
                      <a:lnTo>
                        <a:pt x="3287712" y="1192214"/>
                      </a:lnTo>
                      <a:lnTo>
                        <a:pt x="3336925" y="1216026"/>
                      </a:lnTo>
                      <a:lnTo>
                        <a:pt x="3383756" y="1241426"/>
                      </a:lnTo>
                      <a:lnTo>
                        <a:pt x="3429793" y="1269208"/>
                      </a:lnTo>
                      <a:lnTo>
                        <a:pt x="3475037" y="1297783"/>
                      </a:lnTo>
                      <a:lnTo>
                        <a:pt x="3517106" y="1329533"/>
                      </a:lnTo>
                      <a:lnTo>
                        <a:pt x="3558381" y="1361283"/>
                      </a:lnTo>
                      <a:lnTo>
                        <a:pt x="3597275" y="1396208"/>
                      </a:lnTo>
                      <a:lnTo>
                        <a:pt x="3616325" y="1413670"/>
                      </a:lnTo>
                      <a:lnTo>
                        <a:pt x="3633787" y="1432720"/>
                      </a:lnTo>
                      <a:lnTo>
                        <a:pt x="3652837" y="1450976"/>
                      </a:lnTo>
                      <a:lnTo>
                        <a:pt x="3670300" y="1469233"/>
                      </a:lnTo>
                      <a:lnTo>
                        <a:pt x="3686175" y="1489076"/>
                      </a:lnTo>
                      <a:lnTo>
                        <a:pt x="3702843" y="1508126"/>
                      </a:lnTo>
                      <a:lnTo>
                        <a:pt x="3717925" y="1527970"/>
                      </a:lnTo>
                      <a:lnTo>
                        <a:pt x="3732212" y="1548608"/>
                      </a:lnTo>
                      <a:lnTo>
                        <a:pt x="3748087" y="1568451"/>
                      </a:lnTo>
                      <a:lnTo>
                        <a:pt x="3761581" y="1589089"/>
                      </a:lnTo>
                      <a:lnTo>
                        <a:pt x="3774281" y="1609726"/>
                      </a:lnTo>
                      <a:lnTo>
                        <a:pt x="3787775" y="1631158"/>
                      </a:lnTo>
                      <a:lnTo>
                        <a:pt x="3798887" y="1652589"/>
                      </a:lnTo>
                      <a:lnTo>
                        <a:pt x="3811587" y="1675608"/>
                      </a:lnTo>
                      <a:lnTo>
                        <a:pt x="3821906" y="1697832"/>
                      </a:lnTo>
                      <a:lnTo>
                        <a:pt x="3832225" y="1720851"/>
                      </a:lnTo>
                      <a:lnTo>
                        <a:pt x="3840956" y="1743076"/>
                      </a:lnTo>
                      <a:lnTo>
                        <a:pt x="3850481" y="1765301"/>
                      </a:lnTo>
                      <a:lnTo>
                        <a:pt x="3858418" y="1789114"/>
                      </a:lnTo>
                      <a:lnTo>
                        <a:pt x="3867150" y="1812926"/>
                      </a:lnTo>
                      <a:lnTo>
                        <a:pt x="3872706" y="1836739"/>
                      </a:lnTo>
                      <a:lnTo>
                        <a:pt x="3879056" y="1859757"/>
                      </a:lnTo>
                      <a:lnTo>
                        <a:pt x="3885406" y="1884364"/>
                      </a:lnTo>
                      <a:lnTo>
                        <a:pt x="3890168" y="1908970"/>
                      </a:lnTo>
                      <a:lnTo>
                        <a:pt x="3894137" y="1933576"/>
                      </a:lnTo>
                      <a:lnTo>
                        <a:pt x="3897312" y="1958182"/>
                      </a:lnTo>
                      <a:lnTo>
                        <a:pt x="3899693" y="1982789"/>
                      </a:lnTo>
                      <a:lnTo>
                        <a:pt x="3902075" y="2008983"/>
                      </a:lnTo>
                      <a:lnTo>
                        <a:pt x="3902868" y="2033589"/>
                      </a:lnTo>
                      <a:lnTo>
                        <a:pt x="3903662" y="2058989"/>
                      </a:lnTo>
                      <a:lnTo>
                        <a:pt x="3902868" y="2088357"/>
                      </a:lnTo>
                      <a:lnTo>
                        <a:pt x="3902075" y="2118520"/>
                      </a:lnTo>
                      <a:lnTo>
                        <a:pt x="3898900" y="2147889"/>
                      </a:lnTo>
                      <a:lnTo>
                        <a:pt x="3895725" y="2176464"/>
                      </a:lnTo>
                      <a:lnTo>
                        <a:pt x="3890168" y="2205833"/>
                      </a:lnTo>
                      <a:lnTo>
                        <a:pt x="3885406" y="2234407"/>
                      </a:lnTo>
                      <a:lnTo>
                        <a:pt x="3878262" y="2262983"/>
                      </a:lnTo>
                      <a:lnTo>
                        <a:pt x="3871118" y="2290764"/>
                      </a:lnTo>
                      <a:lnTo>
                        <a:pt x="3862387" y="2318545"/>
                      </a:lnTo>
                      <a:lnTo>
                        <a:pt x="3852862" y="2346326"/>
                      </a:lnTo>
                      <a:lnTo>
                        <a:pt x="3842543" y="2372520"/>
                      </a:lnTo>
                      <a:lnTo>
                        <a:pt x="3830637" y="2399507"/>
                      </a:lnTo>
                      <a:lnTo>
                        <a:pt x="3819525" y="2425701"/>
                      </a:lnTo>
                      <a:lnTo>
                        <a:pt x="3806031" y="2451895"/>
                      </a:lnTo>
                      <a:lnTo>
                        <a:pt x="3791743" y="2477295"/>
                      </a:lnTo>
                      <a:lnTo>
                        <a:pt x="3777456" y="2502695"/>
                      </a:lnTo>
                      <a:lnTo>
                        <a:pt x="3762375" y="2527301"/>
                      </a:lnTo>
                      <a:lnTo>
                        <a:pt x="3745706" y="2551908"/>
                      </a:lnTo>
                      <a:lnTo>
                        <a:pt x="3728243" y="2575720"/>
                      </a:lnTo>
                      <a:lnTo>
                        <a:pt x="3710781" y="2599533"/>
                      </a:lnTo>
                      <a:lnTo>
                        <a:pt x="3692525" y="2621758"/>
                      </a:lnTo>
                      <a:lnTo>
                        <a:pt x="3672681" y="2643983"/>
                      </a:lnTo>
                      <a:lnTo>
                        <a:pt x="3652837" y="2667001"/>
                      </a:lnTo>
                      <a:lnTo>
                        <a:pt x="3632200" y="2688433"/>
                      </a:lnTo>
                      <a:lnTo>
                        <a:pt x="3610768" y="2709864"/>
                      </a:lnTo>
                      <a:lnTo>
                        <a:pt x="3587750" y="2730501"/>
                      </a:lnTo>
                      <a:lnTo>
                        <a:pt x="3565525" y="2749551"/>
                      </a:lnTo>
                      <a:lnTo>
                        <a:pt x="3541712" y="2769395"/>
                      </a:lnTo>
                      <a:lnTo>
                        <a:pt x="3517106" y="2789239"/>
                      </a:lnTo>
                      <a:lnTo>
                        <a:pt x="3492500" y="2806701"/>
                      </a:lnTo>
                      <a:lnTo>
                        <a:pt x="3467100" y="2824958"/>
                      </a:lnTo>
                      <a:lnTo>
                        <a:pt x="3441700" y="2842420"/>
                      </a:lnTo>
                      <a:lnTo>
                        <a:pt x="3429793" y="2847976"/>
                      </a:lnTo>
                      <a:lnTo>
                        <a:pt x="3544093" y="3205164"/>
                      </a:lnTo>
                      <a:lnTo>
                        <a:pt x="3118643" y="2987677"/>
                      </a:lnTo>
                      <a:lnTo>
                        <a:pt x="3098006" y="2994027"/>
                      </a:lnTo>
                      <a:lnTo>
                        <a:pt x="3053556" y="3005139"/>
                      </a:lnTo>
                      <a:lnTo>
                        <a:pt x="3008312" y="3015458"/>
                      </a:lnTo>
                      <a:lnTo>
                        <a:pt x="2963862" y="3024983"/>
                      </a:lnTo>
                      <a:lnTo>
                        <a:pt x="2916237" y="3032127"/>
                      </a:lnTo>
                      <a:lnTo>
                        <a:pt x="2870199" y="3036889"/>
                      </a:lnTo>
                      <a:lnTo>
                        <a:pt x="2821781" y="3040858"/>
                      </a:lnTo>
                      <a:lnTo>
                        <a:pt x="2774156" y="3043239"/>
                      </a:lnTo>
                      <a:lnTo>
                        <a:pt x="2725737" y="3044033"/>
                      </a:lnTo>
                      <a:lnTo>
                        <a:pt x="2694781" y="3044033"/>
                      </a:lnTo>
                      <a:lnTo>
                        <a:pt x="2665412" y="3043239"/>
                      </a:lnTo>
                      <a:lnTo>
                        <a:pt x="2634456" y="3040858"/>
                      </a:lnTo>
                      <a:lnTo>
                        <a:pt x="2604293" y="3039270"/>
                      </a:lnTo>
                      <a:lnTo>
                        <a:pt x="2574924" y="3036095"/>
                      </a:lnTo>
                      <a:lnTo>
                        <a:pt x="2546349" y="3032920"/>
                      </a:lnTo>
                      <a:lnTo>
                        <a:pt x="2516187" y="3028951"/>
                      </a:lnTo>
                      <a:lnTo>
                        <a:pt x="2487612" y="3024983"/>
                      </a:lnTo>
                      <a:lnTo>
                        <a:pt x="2459037" y="3019427"/>
                      </a:lnTo>
                      <a:lnTo>
                        <a:pt x="2431256" y="3013077"/>
                      </a:lnTo>
                      <a:lnTo>
                        <a:pt x="2374899" y="3000377"/>
                      </a:lnTo>
                      <a:lnTo>
                        <a:pt x="2320924" y="2984501"/>
                      </a:lnTo>
                      <a:lnTo>
                        <a:pt x="2266156" y="2967039"/>
                      </a:lnTo>
                      <a:lnTo>
                        <a:pt x="2215356" y="2946401"/>
                      </a:lnTo>
                      <a:lnTo>
                        <a:pt x="2163762" y="2924970"/>
                      </a:lnTo>
                      <a:lnTo>
                        <a:pt x="2114549" y="2901951"/>
                      </a:lnTo>
                      <a:lnTo>
                        <a:pt x="2066131" y="2875758"/>
                      </a:lnTo>
                      <a:lnTo>
                        <a:pt x="2020093" y="2847976"/>
                      </a:lnTo>
                      <a:lnTo>
                        <a:pt x="1976437" y="2819401"/>
                      </a:lnTo>
                      <a:lnTo>
                        <a:pt x="1932781" y="2789239"/>
                      </a:lnTo>
                      <a:lnTo>
                        <a:pt x="1892299" y="2755901"/>
                      </a:lnTo>
                      <a:lnTo>
                        <a:pt x="1853406" y="2720976"/>
                      </a:lnTo>
                      <a:lnTo>
                        <a:pt x="1834356" y="2703514"/>
                      </a:lnTo>
                      <a:lnTo>
                        <a:pt x="1816099" y="2685258"/>
                      </a:lnTo>
                      <a:lnTo>
                        <a:pt x="1798637" y="2667001"/>
                      </a:lnTo>
                      <a:lnTo>
                        <a:pt x="1781174" y="2648745"/>
                      </a:lnTo>
                      <a:lnTo>
                        <a:pt x="1763712" y="2628901"/>
                      </a:lnTo>
                      <a:lnTo>
                        <a:pt x="1748631" y="2609058"/>
                      </a:lnTo>
                      <a:lnTo>
                        <a:pt x="1731962" y="2590008"/>
                      </a:lnTo>
                      <a:lnTo>
                        <a:pt x="1717674" y="2569370"/>
                      </a:lnTo>
                      <a:lnTo>
                        <a:pt x="1703387" y="2548733"/>
                      </a:lnTo>
                      <a:lnTo>
                        <a:pt x="1689099" y="2528095"/>
                      </a:lnTo>
                      <a:lnTo>
                        <a:pt x="1675606" y="2508251"/>
                      </a:lnTo>
                      <a:lnTo>
                        <a:pt x="1663699" y="2486026"/>
                      </a:lnTo>
                      <a:lnTo>
                        <a:pt x="1650999" y="2464595"/>
                      </a:lnTo>
                      <a:lnTo>
                        <a:pt x="1639887" y="2442370"/>
                      </a:lnTo>
                      <a:lnTo>
                        <a:pt x="1628774" y="2420145"/>
                      </a:lnTo>
                      <a:lnTo>
                        <a:pt x="1618456" y="2397126"/>
                      </a:lnTo>
                      <a:lnTo>
                        <a:pt x="1608931" y="2374901"/>
                      </a:lnTo>
                      <a:lnTo>
                        <a:pt x="1600199" y="2351883"/>
                      </a:lnTo>
                      <a:lnTo>
                        <a:pt x="1591468" y="2328864"/>
                      </a:lnTo>
                      <a:lnTo>
                        <a:pt x="1584324" y="2305051"/>
                      </a:lnTo>
                      <a:lnTo>
                        <a:pt x="1577181" y="2281239"/>
                      </a:lnTo>
                      <a:lnTo>
                        <a:pt x="1570831" y="2257426"/>
                      </a:lnTo>
                      <a:lnTo>
                        <a:pt x="1565274" y="2232820"/>
                      </a:lnTo>
                      <a:lnTo>
                        <a:pt x="1560512" y="2208214"/>
                      </a:lnTo>
                      <a:lnTo>
                        <a:pt x="1556543" y="2183607"/>
                      </a:lnTo>
                      <a:lnTo>
                        <a:pt x="1552574" y="2159001"/>
                      </a:lnTo>
                      <a:lnTo>
                        <a:pt x="1550987" y="2134395"/>
                      </a:lnTo>
                      <a:lnTo>
                        <a:pt x="1548606" y="2108995"/>
                      </a:lnTo>
                      <a:lnTo>
                        <a:pt x="1547812" y="2084389"/>
                      </a:lnTo>
                      <a:lnTo>
                        <a:pt x="1546224" y="2058989"/>
                      </a:lnTo>
                      <a:lnTo>
                        <a:pt x="1547812" y="2033589"/>
                      </a:lnTo>
                      <a:lnTo>
                        <a:pt x="1548606" y="2008983"/>
                      </a:lnTo>
                      <a:lnTo>
                        <a:pt x="1550987" y="1982789"/>
                      </a:lnTo>
                      <a:lnTo>
                        <a:pt x="1552574" y="1958182"/>
                      </a:lnTo>
                      <a:lnTo>
                        <a:pt x="1556543" y="1933576"/>
                      </a:lnTo>
                      <a:lnTo>
                        <a:pt x="1560512" y="1908970"/>
                      </a:lnTo>
                      <a:lnTo>
                        <a:pt x="1565274" y="1884364"/>
                      </a:lnTo>
                      <a:lnTo>
                        <a:pt x="1570831" y="1859757"/>
                      </a:lnTo>
                      <a:lnTo>
                        <a:pt x="1577181" y="1836739"/>
                      </a:lnTo>
                      <a:lnTo>
                        <a:pt x="1584324" y="1812926"/>
                      </a:lnTo>
                      <a:lnTo>
                        <a:pt x="1591468" y="1789114"/>
                      </a:lnTo>
                      <a:lnTo>
                        <a:pt x="1600199" y="1765301"/>
                      </a:lnTo>
                      <a:lnTo>
                        <a:pt x="1608931" y="1743076"/>
                      </a:lnTo>
                      <a:lnTo>
                        <a:pt x="1618456" y="1720851"/>
                      </a:lnTo>
                      <a:lnTo>
                        <a:pt x="1628774" y="1697832"/>
                      </a:lnTo>
                      <a:lnTo>
                        <a:pt x="1639887" y="1675608"/>
                      </a:lnTo>
                      <a:lnTo>
                        <a:pt x="1650999" y="1652589"/>
                      </a:lnTo>
                      <a:lnTo>
                        <a:pt x="1663699" y="1631158"/>
                      </a:lnTo>
                      <a:lnTo>
                        <a:pt x="1675606" y="1609726"/>
                      </a:lnTo>
                      <a:lnTo>
                        <a:pt x="1689099" y="1589089"/>
                      </a:lnTo>
                      <a:lnTo>
                        <a:pt x="1703387" y="1568451"/>
                      </a:lnTo>
                      <a:lnTo>
                        <a:pt x="1717674" y="1548608"/>
                      </a:lnTo>
                      <a:lnTo>
                        <a:pt x="1731962" y="1527970"/>
                      </a:lnTo>
                      <a:lnTo>
                        <a:pt x="1748631" y="1508126"/>
                      </a:lnTo>
                      <a:lnTo>
                        <a:pt x="1763712" y="1489076"/>
                      </a:lnTo>
                      <a:lnTo>
                        <a:pt x="1781174" y="1469233"/>
                      </a:lnTo>
                      <a:lnTo>
                        <a:pt x="1798637" y="1450976"/>
                      </a:lnTo>
                      <a:lnTo>
                        <a:pt x="1816099" y="1432720"/>
                      </a:lnTo>
                      <a:lnTo>
                        <a:pt x="1834356" y="1413670"/>
                      </a:lnTo>
                      <a:lnTo>
                        <a:pt x="1853406" y="1396208"/>
                      </a:lnTo>
                      <a:lnTo>
                        <a:pt x="1892299" y="1361283"/>
                      </a:lnTo>
                      <a:lnTo>
                        <a:pt x="1932781" y="1329533"/>
                      </a:lnTo>
                      <a:lnTo>
                        <a:pt x="1976437" y="1297783"/>
                      </a:lnTo>
                      <a:lnTo>
                        <a:pt x="2020093" y="1269208"/>
                      </a:lnTo>
                      <a:lnTo>
                        <a:pt x="2066131" y="1241426"/>
                      </a:lnTo>
                      <a:lnTo>
                        <a:pt x="2114549" y="1216026"/>
                      </a:lnTo>
                      <a:lnTo>
                        <a:pt x="2163762" y="1192214"/>
                      </a:lnTo>
                      <a:lnTo>
                        <a:pt x="2215356" y="1170783"/>
                      </a:lnTo>
                      <a:lnTo>
                        <a:pt x="2266156" y="1150145"/>
                      </a:lnTo>
                      <a:lnTo>
                        <a:pt x="2320924" y="1132683"/>
                      </a:lnTo>
                      <a:lnTo>
                        <a:pt x="2374899" y="1117601"/>
                      </a:lnTo>
                      <a:lnTo>
                        <a:pt x="2431256" y="1104108"/>
                      </a:lnTo>
                      <a:lnTo>
                        <a:pt x="2459037" y="1099345"/>
                      </a:lnTo>
                      <a:lnTo>
                        <a:pt x="2487612" y="1092995"/>
                      </a:lnTo>
                      <a:lnTo>
                        <a:pt x="2516187" y="1089026"/>
                      </a:lnTo>
                      <a:lnTo>
                        <a:pt x="2546349" y="1085058"/>
                      </a:lnTo>
                      <a:lnTo>
                        <a:pt x="2574924" y="1081883"/>
                      </a:lnTo>
                      <a:lnTo>
                        <a:pt x="2604293" y="1078708"/>
                      </a:lnTo>
                      <a:lnTo>
                        <a:pt x="2634456" y="1076326"/>
                      </a:lnTo>
                      <a:lnTo>
                        <a:pt x="2665412" y="1074739"/>
                      </a:lnTo>
                      <a:close/>
                      <a:moveTo>
                        <a:pt x="1880393" y="574675"/>
                      </a:moveTo>
                      <a:lnTo>
                        <a:pt x="1859756" y="575469"/>
                      </a:lnTo>
                      <a:lnTo>
                        <a:pt x="1839912" y="578644"/>
                      </a:lnTo>
                      <a:lnTo>
                        <a:pt x="1821656" y="582613"/>
                      </a:lnTo>
                      <a:lnTo>
                        <a:pt x="1803400" y="589757"/>
                      </a:lnTo>
                      <a:lnTo>
                        <a:pt x="1785937" y="596900"/>
                      </a:lnTo>
                      <a:lnTo>
                        <a:pt x="1770062" y="607219"/>
                      </a:lnTo>
                      <a:lnTo>
                        <a:pt x="1754981" y="617538"/>
                      </a:lnTo>
                      <a:lnTo>
                        <a:pt x="1740693" y="629444"/>
                      </a:lnTo>
                      <a:lnTo>
                        <a:pt x="1727993" y="642938"/>
                      </a:lnTo>
                      <a:lnTo>
                        <a:pt x="1716881" y="658813"/>
                      </a:lnTo>
                      <a:lnTo>
                        <a:pt x="1708150" y="673894"/>
                      </a:lnTo>
                      <a:lnTo>
                        <a:pt x="1699418" y="690563"/>
                      </a:lnTo>
                      <a:lnTo>
                        <a:pt x="1692275" y="708025"/>
                      </a:lnTo>
                      <a:lnTo>
                        <a:pt x="1687512" y="726282"/>
                      </a:lnTo>
                      <a:lnTo>
                        <a:pt x="1685131" y="744538"/>
                      </a:lnTo>
                      <a:lnTo>
                        <a:pt x="1684337" y="764382"/>
                      </a:lnTo>
                      <a:lnTo>
                        <a:pt x="1685131" y="783432"/>
                      </a:lnTo>
                      <a:lnTo>
                        <a:pt x="1687512" y="801688"/>
                      </a:lnTo>
                      <a:lnTo>
                        <a:pt x="1692275" y="820738"/>
                      </a:lnTo>
                      <a:lnTo>
                        <a:pt x="1699418" y="838201"/>
                      </a:lnTo>
                      <a:lnTo>
                        <a:pt x="1708150" y="854076"/>
                      </a:lnTo>
                      <a:lnTo>
                        <a:pt x="1716881" y="869951"/>
                      </a:lnTo>
                      <a:lnTo>
                        <a:pt x="1727993" y="885032"/>
                      </a:lnTo>
                      <a:lnTo>
                        <a:pt x="1740693" y="898526"/>
                      </a:lnTo>
                      <a:lnTo>
                        <a:pt x="1754981" y="910432"/>
                      </a:lnTo>
                      <a:lnTo>
                        <a:pt x="1770062" y="920751"/>
                      </a:lnTo>
                      <a:lnTo>
                        <a:pt x="1785937" y="931069"/>
                      </a:lnTo>
                      <a:lnTo>
                        <a:pt x="1803400" y="939801"/>
                      </a:lnTo>
                      <a:lnTo>
                        <a:pt x="1821656" y="945357"/>
                      </a:lnTo>
                      <a:lnTo>
                        <a:pt x="1839912" y="949326"/>
                      </a:lnTo>
                      <a:lnTo>
                        <a:pt x="1859756" y="952501"/>
                      </a:lnTo>
                      <a:lnTo>
                        <a:pt x="1880393" y="954088"/>
                      </a:lnTo>
                      <a:lnTo>
                        <a:pt x="1899443" y="952501"/>
                      </a:lnTo>
                      <a:lnTo>
                        <a:pt x="1919287" y="949326"/>
                      </a:lnTo>
                      <a:lnTo>
                        <a:pt x="1937543" y="945357"/>
                      </a:lnTo>
                      <a:lnTo>
                        <a:pt x="1955800" y="939801"/>
                      </a:lnTo>
                      <a:lnTo>
                        <a:pt x="1973262" y="931069"/>
                      </a:lnTo>
                      <a:lnTo>
                        <a:pt x="1988343" y="920751"/>
                      </a:lnTo>
                      <a:lnTo>
                        <a:pt x="2004218" y="910432"/>
                      </a:lnTo>
                      <a:lnTo>
                        <a:pt x="2018506" y="898526"/>
                      </a:lnTo>
                      <a:lnTo>
                        <a:pt x="2030412" y="885032"/>
                      </a:lnTo>
                      <a:lnTo>
                        <a:pt x="2042318" y="869951"/>
                      </a:lnTo>
                      <a:lnTo>
                        <a:pt x="2051050" y="854076"/>
                      </a:lnTo>
                      <a:lnTo>
                        <a:pt x="2059781" y="838201"/>
                      </a:lnTo>
                      <a:lnTo>
                        <a:pt x="2066925" y="820738"/>
                      </a:lnTo>
                      <a:lnTo>
                        <a:pt x="2071687" y="801688"/>
                      </a:lnTo>
                      <a:lnTo>
                        <a:pt x="2074068" y="783432"/>
                      </a:lnTo>
                      <a:lnTo>
                        <a:pt x="2074862" y="764382"/>
                      </a:lnTo>
                      <a:lnTo>
                        <a:pt x="2074068" y="744538"/>
                      </a:lnTo>
                      <a:lnTo>
                        <a:pt x="2071687" y="726282"/>
                      </a:lnTo>
                      <a:lnTo>
                        <a:pt x="2066925" y="708025"/>
                      </a:lnTo>
                      <a:lnTo>
                        <a:pt x="2059781" y="690563"/>
                      </a:lnTo>
                      <a:lnTo>
                        <a:pt x="2051050" y="673894"/>
                      </a:lnTo>
                      <a:lnTo>
                        <a:pt x="2042318" y="658813"/>
                      </a:lnTo>
                      <a:lnTo>
                        <a:pt x="2030412" y="642938"/>
                      </a:lnTo>
                      <a:lnTo>
                        <a:pt x="2018506" y="629444"/>
                      </a:lnTo>
                      <a:lnTo>
                        <a:pt x="2004218" y="617538"/>
                      </a:lnTo>
                      <a:lnTo>
                        <a:pt x="1988343" y="607219"/>
                      </a:lnTo>
                      <a:lnTo>
                        <a:pt x="1973262" y="596900"/>
                      </a:lnTo>
                      <a:lnTo>
                        <a:pt x="1955800" y="589757"/>
                      </a:lnTo>
                      <a:lnTo>
                        <a:pt x="1937543" y="582613"/>
                      </a:lnTo>
                      <a:lnTo>
                        <a:pt x="1919287" y="578644"/>
                      </a:lnTo>
                      <a:lnTo>
                        <a:pt x="1899443" y="575469"/>
                      </a:lnTo>
                      <a:close/>
                      <a:moveTo>
                        <a:pt x="908446" y="574675"/>
                      </a:moveTo>
                      <a:lnTo>
                        <a:pt x="887767" y="575469"/>
                      </a:lnTo>
                      <a:lnTo>
                        <a:pt x="868678" y="578644"/>
                      </a:lnTo>
                      <a:lnTo>
                        <a:pt x="850385" y="582613"/>
                      </a:lnTo>
                      <a:lnTo>
                        <a:pt x="831296" y="589757"/>
                      </a:lnTo>
                      <a:lnTo>
                        <a:pt x="815389" y="596900"/>
                      </a:lnTo>
                      <a:lnTo>
                        <a:pt x="798686" y="607219"/>
                      </a:lnTo>
                      <a:lnTo>
                        <a:pt x="783574" y="617538"/>
                      </a:lnTo>
                      <a:lnTo>
                        <a:pt x="770053" y="629444"/>
                      </a:lnTo>
                      <a:lnTo>
                        <a:pt x="756532" y="642938"/>
                      </a:lnTo>
                      <a:lnTo>
                        <a:pt x="745397" y="658813"/>
                      </a:lnTo>
                      <a:lnTo>
                        <a:pt x="735853" y="673894"/>
                      </a:lnTo>
                      <a:lnTo>
                        <a:pt x="727899" y="690563"/>
                      </a:lnTo>
                      <a:lnTo>
                        <a:pt x="720741" y="708025"/>
                      </a:lnTo>
                      <a:lnTo>
                        <a:pt x="716764" y="726282"/>
                      </a:lnTo>
                      <a:lnTo>
                        <a:pt x="713583" y="744538"/>
                      </a:lnTo>
                      <a:lnTo>
                        <a:pt x="712787" y="764382"/>
                      </a:lnTo>
                      <a:lnTo>
                        <a:pt x="713583" y="783432"/>
                      </a:lnTo>
                      <a:lnTo>
                        <a:pt x="716764" y="801688"/>
                      </a:lnTo>
                      <a:lnTo>
                        <a:pt x="720741" y="820738"/>
                      </a:lnTo>
                      <a:lnTo>
                        <a:pt x="727899" y="838201"/>
                      </a:lnTo>
                      <a:lnTo>
                        <a:pt x="735853" y="854076"/>
                      </a:lnTo>
                      <a:lnTo>
                        <a:pt x="745397" y="869951"/>
                      </a:lnTo>
                      <a:lnTo>
                        <a:pt x="756532" y="885032"/>
                      </a:lnTo>
                      <a:lnTo>
                        <a:pt x="770053" y="898526"/>
                      </a:lnTo>
                      <a:lnTo>
                        <a:pt x="783574" y="910432"/>
                      </a:lnTo>
                      <a:lnTo>
                        <a:pt x="798686" y="920751"/>
                      </a:lnTo>
                      <a:lnTo>
                        <a:pt x="815389" y="931069"/>
                      </a:lnTo>
                      <a:lnTo>
                        <a:pt x="831296" y="939801"/>
                      </a:lnTo>
                      <a:lnTo>
                        <a:pt x="850385" y="945357"/>
                      </a:lnTo>
                      <a:lnTo>
                        <a:pt x="868678" y="949326"/>
                      </a:lnTo>
                      <a:lnTo>
                        <a:pt x="887767" y="952501"/>
                      </a:lnTo>
                      <a:lnTo>
                        <a:pt x="908446" y="954088"/>
                      </a:lnTo>
                      <a:lnTo>
                        <a:pt x="928330" y="952501"/>
                      </a:lnTo>
                      <a:lnTo>
                        <a:pt x="947419" y="949326"/>
                      </a:lnTo>
                      <a:lnTo>
                        <a:pt x="967303" y="945357"/>
                      </a:lnTo>
                      <a:lnTo>
                        <a:pt x="984801" y="939801"/>
                      </a:lnTo>
                      <a:lnTo>
                        <a:pt x="1002299" y="931069"/>
                      </a:lnTo>
                      <a:lnTo>
                        <a:pt x="1018206" y="920751"/>
                      </a:lnTo>
                      <a:lnTo>
                        <a:pt x="1033318" y="910432"/>
                      </a:lnTo>
                      <a:lnTo>
                        <a:pt x="1047634" y="898526"/>
                      </a:lnTo>
                      <a:lnTo>
                        <a:pt x="1059565" y="885032"/>
                      </a:lnTo>
                      <a:lnTo>
                        <a:pt x="1070700" y="869951"/>
                      </a:lnTo>
                      <a:lnTo>
                        <a:pt x="1081039" y="854076"/>
                      </a:lnTo>
                      <a:lnTo>
                        <a:pt x="1089788" y="838201"/>
                      </a:lnTo>
                      <a:lnTo>
                        <a:pt x="1095356" y="820738"/>
                      </a:lnTo>
                      <a:lnTo>
                        <a:pt x="1100923" y="801688"/>
                      </a:lnTo>
                      <a:lnTo>
                        <a:pt x="1104105" y="783432"/>
                      </a:lnTo>
                      <a:lnTo>
                        <a:pt x="1104900" y="764382"/>
                      </a:lnTo>
                      <a:lnTo>
                        <a:pt x="1104105" y="744538"/>
                      </a:lnTo>
                      <a:lnTo>
                        <a:pt x="1100923" y="726282"/>
                      </a:lnTo>
                      <a:lnTo>
                        <a:pt x="1095356" y="708025"/>
                      </a:lnTo>
                      <a:lnTo>
                        <a:pt x="1089788" y="690563"/>
                      </a:lnTo>
                      <a:lnTo>
                        <a:pt x="1081039" y="673894"/>
                      </a:lnTo>
                      <a:lnTo>
                        <a:pt x="1070700" y="658813"/>
                      </a:lnTo>
                      <a:lnTo>
                        <a:pt x="1059565" y="642938"/>
                      </a:lnTo>
                      <a:lnTo>
                        <a:pt x="1047634" y="629444"/>
                      </a:lnTo>
                      <a:lnTo>
                        <a:pt x="1033318" y="617538"/>
                      </a:lnTo>
                      <a:lnTo>
                        <a:pt x="1018206" y="607219"/>
                      </a:lnTo>
                      <a:lnTo>
                        <a:pt x="1002299" y="596900"/>
                      </a:lnTo>
                      <a:lnTo>
                        <a:pt x="984801" y="589757"/>
                      </a:lnTo>
                      <a:lnTo>
                        <a:pt x="967303" y="582613"/>
                      </a:lnTo>
                      <a:lnTo>
                        <a:pt x="947419" y="578644"/>
                      </a:lnTo>
                      <a:lnTo>
                        <a:pt x="928330" y="575469"/>
                      </a:lnTo>
                      <a:close/>
                      <a:moveTo>
                        <a:pt x="1394220" y="0"/>
                      </a:moveTo>
                      <a:lnTo>
                        <a:pt x="1427548" y="0"/>
                      </a:lnTo>
                      <a:lnTo>
                        <a:pt x="1460083" y="794"/>
                      </a:lnTo>
                      <a:lnTo>
                        <a:pt x="1491823" y="3174"/>
                      </a:lnTo>
                      <a:lnTo>
                        <a:pt x="1523564" y="4761"/>
                      </a:lnTo>
                      <a:lnTo>
                        <a:pt x="1587046" y="11109"/>
                      </a:lnTo>
                      <a:lnTo>
                        <a:pt x="1649735" y="19838"/>
                      </a:lnTo>
                      <a:lnTo>
                        <a:pt x="1710836" y="30947"/>
                      </a:lnTo>
                      <a:lnTo>
                        <a:pt x="1771937" y="42849"/>
                      </a:lnTo>
                      <a:lnTo>
                        <a:pt x="1831451" y="58719"/>
                      </a:lnTo>
                      <a:lnTo>
                        <a:pt x="1889379" y="76176"/>
                      </a:lnTo>
                      <a:lnTo>
                        <a:pt x="1946512" y="95220"/>
                      </a:lnTo>
                      <a:lnTo>
                        <a:pt x="2002059" y="116645"/>
                      </a:lnTo>
                      <a:lnTo>
                        <a:pt x="2056812" y="140450"/>
                      </a:lnTo>
                      <a:lnTo>
                        <a:pt x="2109978" y="165048"/>
                      </a:lnTo>
                      <a:lnTo>
                        <a:pt x="2160763" y="192821"/>
                      </a:lnTo>
                      <a:lnTo>
                        <a:pt x="2211549" y="221387"/>
                      </a:lnTo>
                      <a:lnTo>
                        <a:pt x="2259160" y="252333"/>
                      </a:lnTo>
                      <a:lnTo>
                        <a:pt x="2306772" y="284073"/>
                      </a:lnTo>
                      <a:lnTo>
                        <a:pt x="2352002" y="318987"/>
                      </a:lnTo>
                      <a:lnTo>
                        <a:pt x="2394853" y="353901"/>
                      </a:lnTo>
                      <a:lnTo>
                        <a:pt x="2436116" y="390402"/>
                      </a:lnTo>
                      <a:lnTo>
                        <a:pt x="2475792" y="429284"/>
                      </a:lnTo>
                      <a:lnTo>
                        <a:pt x="2513088" y="469753"/>
                      </a:lnTo>
                      <a:lnTo>
                        <a:pt x="2531339" y="489590"/>
                      </a:lnTo>
                      <a:lnTo>
                        <a:pt x="2547209" y="510221"/>
                      </a:lnTo>
                      <a:lnTo>
                        <a:pt x="2564667" y="531646"/>
                      </a:lnTo>
                      <a:lnTo>
                        <a:pt x="2581331" y="553864"/>
                      </a:lnTo>
                      <a:lnTo>
                        <a:pt x="2596407" y="575288"/>
                      </a:lnTo>
                      <a:lnTo>
                        <a:pt x="2612278" y="597506"/>
                      </a:lnTo>
                      <a:lnTo>
                        <a:pt x="2626561" y="620518"/>
                      </a:lnTo>
                      <a:lnTo>
                        <a:pt x="2640845" y="642736"/>
                      </a:lnTo>
                      <a:lnTo>
                        <a:pt x="2654335" y="666541"/>
                      </a:lnTo>
                      <a:lnTo>
                        <a:pt x="2667825" y="688759"/>
                      </a:lnTo>
                      <a:lnTo>
                        <a:pt x="2679727" y="712564"/>
                      </a:lnTo>
                      <a:lnTo>
                        <a:pt x="2690837" y="735575"/>
                      </a:lnTo>
                      <a:lnTo>
                        <a:pt x="2701946" y="760174"/>
                      </a:lnTo>
                      <a:lnTo>
                        <a:pt x="2712262" y="784772"/>
                      </a:lnTo>
                      <a:lnTo>
                        <a:pt x="2722578" y="809371"/>
                      </a:lnTo>
                      <a:lnTo>
                        <a:pt x="2732100" y="833969"/>
                      </a:lnTo>
                      <a:lnTo>
                        <a:pt x="2740035" y="858568"/>
                      </a:lnTo>
                      <a:lnTo>
                        <a:pt x="2748764" y="884753"/>
                      </a:lnTo>
                      <a:lnTo>
                        <a:pt x="2755906" y="910145"/>
                      </a:lnTo>
                      <a:lnTo>
                        <a:pt x="2761460" y="935537"/>
                      </a:lnTo>
                      <a:lnTo>
                        <a:pt x="2767808" y="961723"/>
                      </a:lnTo>
                      <a:lnTo>
                        <a:pt x="2773363" y="987908"/>
                      </a:lnTo>
                      <a:lnTo>
                        <a:pt x="2743209" y="987115"/>
                      </a:lnTo>
                      <a:lnTo>
                        <a:pt x="2713849" y="987115"/>
                      </a:lnTo>
                      <a:lnTo>
                        <a:pt x="2680521" y="987115"/>
                      </a:lnTo>
                      <a:lnTo>
                        <a:pt x="2648780" y="987908"/>
                      </a:lnTo>
                      <a:lnTo>
                        <a:pt x="2616246" y="990289"/>
                      </a:lnTo>
                      <a:lnTo>
                        <a:pt x="2584505" y="991876"/>
                      </a:lnTo>
                      <a:lnTo>
                        <a:pt x="2552764" y="995050"/>
                      </a:lnTo>
                      <a:lnTo>
                        <a:pt x="2521023" y="999017"/>
                      </a:lnTo>
                      <a:lnTo>
                        <a:pt x="2489282" y="1003778"/>
                      </a:lnTo>
                      <a:lnTo>
                        <a:pt x="2458334" y="1008539"/>
                      </a:lnTo>
                      <a:lnTo>
                        <a:pt x="2427387" y="1014094"/>
                      </a:lnTo>
                      <a:lnTo>
                        <a:pt x="2397233" y="1019648"/>
                      </a:lnTo>
                      <a:lnTo>
                        <a:pt x="2366286" y="1026790"/>
                      </a:lnTo>
                      <a:lnTo>
                        <a:pt x="2336132" y="1033931"/>
                      </a:lnTo>
                      <a:lnTo>
                        <a:pt x="2306772" y="1042660"/>
                      </a:lnTo>
                      <a:lnTo>
                        <a:pt x="2276618" y="1051388"/>
                      </a:lnTo>
                      <a:lnTo>
                        <a:pt x="2248051" y="1060910"/>
                      </a:lnTo>
                      <a:lnTo>
                        <a:pt x="2219484" y="1070432"/>
                      </a:lnTo>
                      <a:lnTo>
                        <a:pt x="2191711" y="1080748"/>
                      </a:lnTo>
                      <a:lnTo>
                        <a:pt x="2163144" y="1091857"/>
                      </a:lnTo>
                      <a:lnTo>
                        <a:pt x="2135371" y="1102966"/>
                      </a:lnTo>
                      <a:lnTo>
                        <a:pt x="2109184" y="1114868"/>
                      </a:lnTo>
                      <a:lnTo>
                        <a:pt x="2082205" y="1127564"/>
                      </a:lnTo>
                      <a:lnTo>
                        <a:pt x="2055225" y="1141054"/>
                      </a:lnTo>
                      <a:lnTo>
                        <a:pt x="2029832" y="1154543"/>
                      </a:lnTo>
                      <a:lnTo>
                        <a:pt x="2004439" y="1168826"/>
                      </a:lnTo>
                      <a:lnTo>
                        <a:pt x="1979047" y="1183109"/>
                      </a:lnTo>
                      <a:lnTo>
                        <a:pt x="1954447" y="1198186"/>
                      </a:lnTo>
                      <a:lnTo>
                        <a:pt x="1930642" y="1213262"/>
                      </a:lnTo>
                      <a:lnTo>
                        <a:pt x="1906043" y="1229926"/>
                      </a:lnTo>
                      <a:lnTo>
                        <a:pt x="1883030" y="1246589"/>
                      </a:lnTo>
                      <a:lnTo>
                        <a:pt x="1860018" y="1262459"/>
                      </a:lnTo>
                      <a:lnTo>
                        <a:pt x="1838593" y="1279916"/>
                      </a:lnTo>
                      <a:lnTo>
                        <a:pt x="1815581" y="1298960"/>
                      </a:lnTo>
                      <a:lnTo>
                        <a:pt x="1794949" y="1317211"/>
                      </a:lnTo>
                      <a:lnTo>
                        <a:pt x="1773524" y="1335461"/>
                      </a:lnTo>
                      <a:lnTo>
                        <a:pt x="1754480" y="1355299"/>
                      </a:lnTo>
                      <a:lnTo>
                        <a:pt x="1733848" y="1374343"/>
                      </a:lnTo>
                      <a:lnTo>
                        <a:pt x="1715597" y="1394181"/>
                      </a:lnTo>
                      <a:lnTo>
                        <a:pt x="1696552" y="1414812"/>
                      </a:lnTo>
                      <a:lnTo>
                        <a:pt x="1678301" y="1434649"/>
                      </a:lnTo>
                      <a:lnTo>
                        <a:pt x="1660844" y="1456867"/>
                      </a:lnTo>
                      <a:lnTo>
                        <a:pt x="1644180" y="1476705"/>
                      </a:lnTo>
                      <a:lnTo>
                        <a:pt x="1628309" y="1499716"/>
                      </a:lnTo>
                      <a:lnTo>
                        <a:pt x="1612439" y="1521141"/>
                      </a:lnTo>
                      <a:lnTo>
                        <a:pt x="1597362" y="1543359"/>
                      </a:lnTo>
                      <a:lnTo>
                        <a:pt x="1583079" y="1566370"/>
                      </a:lnTo>
                      <a:lnTo>
                        <a:pt x="1569589" y="1589382"/>
                      </a:lnTo>
                      <a:lnTo>
                        <a:pt x="1556099" y="1613187"/>
                      </a:lnTo>
                      <a:lnTo>
                        <a:pt x="1544196" y="1636992"/>
                      </a:lnTo>
                      <a:lnTo>
                        <a:pt x="1531500" y="1660797"/>
                      </a:lnTo>
                      <a:lnTo>
                        <a:pt x="1521184" y="1685395"/>
                      </a:lnTo>
                      <a:lnTo>
                        <a:pt x="1510075" y="1709994"/>
                      </a:lnTo>
                      <a:lnTo>
                        <a:pt x="1501346" y="1734592"/>
                      </a:lnTo>
                      <a:lnTo>
                        <a:pt x="1491823" y="1759984"/>
                      </a:lnTo>
                      <a:lnTo>
                        <a:pt x="1483888" y="1785376"/>
                      </a:lnTo>
                      <a:lnTo>
                        <a:pt x="1476747" y="1811562"/>
                      </a:lnTo>
                      <a:lnTo>
                        <a:pt x="1470398" y="1836954"/>
                      </a:lnTo>
                      <a:lnTo>
                        <a:pt x="1464050" y="1862346"/>
                      </a:lnTo>
                      <a:lnTo>
                        <a:pt x="1459289" y="1889325"/>
                      </a:lnTo>
                      <a:lnTo>
                        <a:pt x="1453734" y="1915510"/>
                      </a:lnTo>
                      <a:lnTo>
                        <a:pt x="1450560" y="1942489"/>
                      </a:lnTo>
                      <a:lnTo>
                        <a:pt x="1447386" y="1968675"/>
                      </a:lnTo>
                      <a:lnTo>
                        <a:pt x="1445799" y="1996447"/>
                      </a:lnTo>
                      <a:lnTo>
                        <a:pt x="1445006" y="2023426"/>
                      </a:lnTo>
                      <a:lnTo>
                        <a:pt x="1443419" y="2051199"/>
                      </a:lnTo>
                      <a:lnTo>
                        <a:pt x="1445006" y="2086906"/>
                      </a:lnTo>
                      <a:lnTo>
                        <a:pt x="1446593" y="2122614"/>
                      </a:lnTo>
                      <a:lnTo>
                        <a:pt x="1450560" y="2158321"/>
                      </a:lnTo>
                      <a:lnTo>
                        <a:pt x="1454528" y="2193235"/>
                      </a:lnTo>
                      <a:lnTo>
                        <a:pt x="1461670" y="2228149"/>
                      </a:lnTo>
                      <a:lnTo>
                        <a:pt x="1469605" y="2262270"/>
                      </a:lnTo>
                      <a:lnTo>
                        <a:pt x="1478334" y="2296390"/>
                      </a:lnTo>
                      <a:lnTo>
                        <a:pt x="1488649" y="2329718"/>
                      </a:lnTo>
                      <a:lnTo>
                        <a:pt x="1441832" y="2332098"/>
                      </a:lnTo>
                      <a:lnTo>
                        <a:pt x="1394220" y="2332892"/>
                      </a:lnTo>
                      <a:lnTo>
                        <a:pt x="1337086" y="2332098"/>
                      </a:lnTo>
                      <a:lnTo>
                        <a:pt x="1279953" y="2328924"/>
                      </a:lnTo>
                      <a:lnTo>
                        <a:pt x="1223613" y="2323370"/>
                      </a:lnTo>
                      <a:lnTo>
                        <a:pt x="1168066" y="2317815"/>
                      </a:lnTo>
                      <a:lnTo>
                        <a:pt x="1113313" y="2308293"/>
                      </a:lnTo>
                      <a:lnTo>
                        <a:pt x="1059353" y="2297977"/>
                      </a:lnTo>
                      <a:lnTo>
                        <a:pt x="1006187" y="2286868"/>
                      </a:lnTo>
                      <a:lnTo>
                        <a:pt x="953815" y="2272585"/>
                      </a:lnTo>
                      <a:lnTo>
                        <a:pt x="930009" y="2266237"/>
                      </a:lnTo>
                      <a:lnTo>
                        <a:pt x="426122" y="2522538"/>
                      </a:lnTo>
                      <a:lnTo>
                        <a:pt x="560227" y="2101189"/>
                      </a:lnTo>
                      <a:lnTo>
                        <a:pt x="547531" y="2093254"/>
                      </a:lnTo>
                      <a:lnTo>
                        <a:pt x="517377" y="2072623"/>
                      </a:lnTo>
                      <a:lnTo>
                        <a:pt x="486430" y="2051199"/>
                      </a:lnTo>
                      <a:lnTo>
                        <a:pt x="457863" y="2029774"/>
                      </a:lnTo>
                      <a:lnTo>
                        <a:pt x="428503" y="2006763"/>
                      </a:lnTo>
                      <a:lnTo>
                        <a:pt x="399936" y="1984545"/>
                      </a:lnTo>
                      <a:lnTo>
                        <a:pt x="373750" y="1960740"/>
                      </a:lnTo>
                      <a:lnTo>
                        <a:pt x="346770" y="1936141"/>
                      </a:lnTo>
                      <a:lnTo>
                        <a:pt x="321377" y="1911543"/>
                      </a:lnTo>
                      <a:lnTo>
                        <a:pt x="296778" y="1886151"/>
                      </a:lnTo>
                      <a:lnTo>
                        <a:pt x="272972" y="1859172"/>
                      </a:lnTo>
                      <a:lnTo>
                        <a:pt x="250753" y="1832986"/>
                      </a:lnTo>
                      <a:lnTo>
                        <a:pt x="227741" y="1806007"/>
                      </a:lnTo>
                      <a:lnTo>
                        <a:pt x="207110" y="1777441"/>
                      </a:lnTo>
                      <a:lnTo>
                        <a:pt x="187272" y="1749668"/>
                      </a:lnTo>
                      <a:lnTo>
                        <a:pt x="167433" y="1721102"/>
                      </a:lnTo>
                      <a:lnTo>
                        <a:pt x="149182" y="1690950"/>
                      </a:lnTo>
                      <a:lnTo>
                        <a:pt x="131725" y="1661590"/>
                      </a:lnTo>
                      <a:lnTo>
                        <a:pt x="115061" y="1630644"/>
                      </a:lnTo>
                      <a:lnTo>
                        <a:pt x="99984" y="1599697"/>
                      </a:lnTo>
                      <a:lnTo>
                        <a:pt x="85701" y="1569544"/>
                      </a:lnTo>
                      <a:lnTo>
                        <a:pt x="72211" y="1537804"/>
                      </a:lnTo>
                      <a:lnTo>
                        <a:pt x="59514" y="1506064"/>
                      </a:lnTo>
                      <a:lnTo>
                        <a:pt x="48405" y="1472737"/>
                      </a:lnTo>
                      <a:lnTo>
                        <a:pt x="39676" y="1440204"/>
                      </a:lnTo>
                      <a:lnTo>
                        <a:pt x="30154" y="1407670"/>
                      </a:lnTo>
                      <a:lnTo>
                        <a:pt x="22219" y="1373550"/>
                      </a:lnTo>
                      <a:lnTo>
                        <a:pt x="15871" y="1339429"/>
                      </a:lnTo>
                      <a:lnTo>
                        <a:pt x="9522" y="1306102"/>
                      </a:lnTo>
                      <a:lnTo>
                        <a:pt x="5555" y="1271188"/>
                      </a:lnTo>
                      <a:lnTo>
                        <a:pt x="2381" y="1236274"/>
                      </a:lnTo>
                      <a:lnTo>
                        <a:pt x="0" y="1201360"/>
                      </a:lnTo>
                      <a:lnTo>
                        <a:pt x="0" y="1166446"/>
                      </a:lnTo>
                      <a:lnTo>
                        <a:pt x="0" y="1137086"/>
                      </a:lnTo>
                      <a:lnTo>
                        <a:pt x="2381" y="1106140"/>
                      </a:lnTo>
                      <a:lnTo>
                        <a:pt x="4761" y="1075987"/>
                      </a:lnTo>
                      <a:lnTo>
                        <a:pt x="7935" y="1047421"/>
                      </a:lnTo>
                      <a:lnTo>
                        <a:pt x="11903" y="1018061"/>
                      </a:lnTo>
                      <a:lnTo>
                        <a:pt x="15871" y="989495"/>
                      </a:lnTo>
                      <a:lnTo>
                        <a:pt x="22219" y="959342"/>
                      </a:lnTo>
                      <a:lnTo>
                        <a:pt x="27773" y="931570"/>
                      </a:lnTo>
                      <a:lnTo>
                        <a:pt x="36502" y="903004"/>
                      </a:lnTo>
                      <a:lnTo>
                        <a:pt x="44437" y="875231"/>
                      </a:lnTo>
                      <a:lnTo>
                        <a:pt x="52373" y="846665"/>
                      </a:lnTo>
                      <a:lnTo>
                        <a:pt x="62688" y="819686"/>
                      </a:lnTo>
                      <a:lnTo>
                        <a:pt x="73004" y="792707"/>
                      </a:lnTo>
                      <a:lnTo>
                        <a:pt x="84114" y="765728"/>
                      </a:lnTo>
                      <a:lnTo>
                        <a:pt x="96810" y="738749"/>
                      </a:lnTo>
                      <a:lnTo>
                        <a:pt x="110300" y="712564"/>
                      </a:lnTo>
                      <a:lnTo>
                        <a:pt x="122996" y="686378"/>
                      </a:lnTo>
                      <a:lnTo>
                        <a:pt x="138073" y="660986"/>
                      </a:lnTo>
                      <a:lnTo>
                        <a:pt x="153150" y="635594"/>
                      </a:lnTo>
                      <a:lnTo>
                        <a:pt x="168227" y="610996"/>
                      </a:lnTo>
                      <a:lnTo>
                        <a:pt x="184891" y="586397"/>
                      </a:lnTo>
                      <a:lnTo>
                        <a:pt x="202349" y="561799"/>
                      </a:lnTo>
                      <a:lnTo>
                        <a:pt x="219806" y="537994"/>
                      </a:lnTo>
                      <a:lnTo>
                        <a:pt x="238057" y="514189"/>
                      </a:lnTo>
                      <a:lnTo>
                        <a:pt x="257895" y="491177"/>
                      </a:lnTo>
                      <a:lnTo>
                        <a:pt x="276940" y="468166"/>
                      </a:lnTo>
                      <a:lnTo>
                        <a:pt x="297571" y="445947"/>
                      </a:lnTo>
                      <a:lnTo>
                        <a:pt x="318203" y="424523"/>
                      </a:lnTo>
                      <a:lnTo>
                        <a:pt x="340422" y="403098"/>
                      </a:lnTo>
                      <a:lnTo>
                        <a:pt x="361847" y="382467"/>
                      </a:lnTo>
                      <a:lnTo>
                        <a:pt x="384859" y="361836"/>
                      </a:lnTo>
                      <a:lnTo>
                        <a:pt x="408665" y="341205"/>
                      </a:lnTo>
                      <a:lnTo>
                        <a:pt x="433264" y="322161"/>
                      </a:lnTo>
                      <a:lnTo>
                        <a:pt x="456276" y="303117"/>
                      </a:lnTo>
                      <a:lnTo>
                        <a:pt x="482462" y="284867"/>
                      </a:lnTo>
                      <a:lnTo>
                        <a:pt x="507855" y="266616"/>
                      </a:lnTo>
                      <a:lnTo>
                        <a:pt x="533248" y="249159"/>
                      </a:lnTo>
                      <a:lnTo>
                        <a:pt x="560227" y="231702"/>
                      </a:lnTo>
                      <a:lnTo>
                        <a:pt x="588001" y="215039"/>
                      </a:lnTo>
                      <a:lnTo>
                        <a:pt x="615774" y="199169"/>
                      </a:lnTo>
                      <a:lnTo>
                        <a:pt x="642754" y="183299"/>
                      </a:lnTo>
                      <a:lnTo>
                        <a:pt x="672114" y="169016"/>
                      </a:lnTo>
                      <a:lnTo>
                        <a:pt x="700681" y="154733"/>
                      </a:lnTo>
                      <a:lnTo>
                        <a:pt x="730041" y="140450"/>
                      </a:lnTo>
                      <a:lnTo>
                        <a:pt x="760195" y="127754"/>
                      </a:lnTo>
                      <a:lnTo>
                        <a:pt x="789556" y="115058"/>
                      </a:lnTo>
                      <a:lnTo>
                        <a:pt x="820503" y="103155"/>
                      </a:lnTo>
                      <a:lnTo>
                        <a:pt x="852244" y="92046"/>
                      </a:lnTo>
                      <a:lnTo>
                        <a:pt x="883191" y="80937"/>
                      </a:lnTo>
                      <a:lnTo>
                        <a:pt x="914932" y="70622"/>
                      </a:lnTo>
                      <a:lnTo>
                        <a:pt x="947467" y="61893"/>
                      </a:lnTo>
                      <a:lnTo>
                        <a:pt x="980001" y="52371"/>
                      </a:lnTo>
                      <a:lnTo>
                        <a:pt x="1013329" y="44436"/>
                      </a:lnTo>
                      <a:lnTo>
                        <a:pt x="1045864" y="37295"/>
                      </a:lnTo>
                      <a:lnTo>
                        <a:pt x="1079985" y="29360"/>
                      </a:lnTo>
                      <a:lnTo>
                        <a:pt x="1113313" y="23805"/>
                      </a:lnTo>
                      <a:lnTo>
                        <a:pt x="1147434" y="18251"/>
                      </a:lnTo>
                      <a:lnTo>
                        <a:pt x="1182350" y="13490"/>
                      </a:lnTo>
                      <a:lnTo>
                        <a:pt x="1217265" y="9522"/>
                      </a:lnTo>
                      <a:lnTo>
                        <a:pt x="1252180" y="6348"/>
                      </a:lnTo>
                      <a:lnTo>
                        <a:pt x="1287095" y="3174"/>
                      </a:lnTo>
                      <a:lnTo>
                        <a:pt x="1322803" y="2381"/>
                      </a:lnTo>
                      <a:lnTo>
                        <a:pt x="1358512" y="794"/>
                      </a:lnTo>
                      <a:close/>
                    </a:path>
                  </a:pathLst>
                </a:custGeom>
                <a:solidFill>
                  <a:schemeClr val="bg1"/>
                </a:solidFill>
                <a:ln>
                  <a:noFill/>
                </a:ln>
              </p:spPr>
              <p:txBody>
                <a:bodyPr vert="horz" wrap="square" lIns="91440" tIns="45720" rIns="91440" bIns="45720" numCol="1" anchor="t" anchorCtr="0" compatLnSpc="1">
                  <a:noAutofit/>
                </a:bodyPr>
                <a:lstStyle/>
                <a:p>
                  <a:endParaRPr lang="zh-CN" altLang="en-US"/>
                </a:p>
              </p:txBody>
            </p:sp>
          </p:grpSp>
        </p:grpSp>
      </p:grpSp>
      <p:grpSp>
        <p:nvGrpSpPr>
          <p:cNvPr id="26" name="组合 25"/>
          <p:cNvGrpSpPr/>
          <p:nvPr/>
        </p:nvGrpSpPr>
        <p:grpSpPr>
          <a:xfrm>
            <a:off x="695643" y="1532796"/>
            <a:ext cx="3943264" cy="4402010"/>
            <a:chOff x="695643" y="1227996"/>
            <a:chExt cx="3943264" cy="4402010"/>
          </a:xfrm>
        </p:grpSpPr>
        <p:sp>
          <p:nvSpPr>
            <p:cNvPr id="27" name="椭圆 26"/>
            <p:cNvSpPr/>
            <p:nvPr/>
          </p:nvSpPr>
          <p:spPr>
            <a:xfrm>
              <a:off x="925235" y="1686961"/>
              <a:ext cx="3484079" cy="3484079"/>
            </a:xfrm>
            <a:prstGeom prst="ellipse">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2178336" y="1227996"/>
              <a:ext cx="977878" cy="977878"/>
              <a:chOff x="2178336" y="1227996"/>
              <a:chExt cx="977878" cy="977878"/>
            </a:xfrm>
          </p:grpSpPr>
          <p:sp>
            <p:nvSpPr>
              <p:cNvPr id="44" name="椭圆 43"/>
              <p:cNvSpPr/>
              <p:nvPr/>
            </p:nvSpPr>
            <p:spPr>
              <a:xfrm>
                <a:off x="2178336" y="1227996"/>
                <a:ext cx="977878" cy="97787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Freeform 336"/>
              <p:cNvSpPr>
                <a:spLocks noEditPoints="1"/>
              </p:cNvSpPr>
              <p:nvPr/>
            </p:nvSpPr>
            <p:spPr bwMode="auto">
              <a:xfrm>
                <a:off x="2541748" y="1590752"/>
                <a:ext cx="251054" cy="252366"/>
              </a:xfrm>
              <a:custGeom>
                <a:avLst/>
                <a:gdLst>
                  <a:gd name="T0" fmla="*/ 10062 w 15302"/>
                  <a:gd name="T1" fmla="*/ 6121 h 15382"/>
                  <a:gd name="T2" fmla="*/ 10742 w 15302"/>
                  <a:gd name="T3" fmla="*/ 4403 h 15382"/>
                  <a:gd name="T4" fmla="*/ 12289 w 15302"/>
                  <a:gd name="T5" fmla="*/ 2078 h 15382"/>
                  <a:gd name="T6" fmla="*/ 10588 w 15302"/>
                  <a:gd name="T7" fmla="*/ 3661 h 15382"/>
                  <a:gd name="T8" fmla="*/ 9943 w 15302"/>
                  <a:gd name="T9" fmla="*/ 4785 h 15382"/>
                  <a:gd name="T10" fmla="*/ 9243 w 15302"/>
                  <a:gd name="T11" fmla="*/ 5246 h 15382"/>
                  <a:gd name="T12" fmla="*/ 8987 w 15302"/>
                  <a:gd name="T13" fmla="*/ 4373 h 15382"/>
                  <a:gd name="T14" fmla="*/ 9105 w 15302"/>
                  <a:gd name="T15" fmla="*/ 3341 h 15382"/>
                  <a:gd name="T16" fmla="*/ 9651 w 15302"/>
                  <a:gd name="T17" fmla="*/ 2278 h 15382"/>
                  <a:gd name="T18" fmla="*/ 10592 w 15302"/>
                  <a:gd name="T19" fmla="*/ 1586 h 15382"/>
                  <a:gd name="T20" fmla="*/ 12559 w 15302"/>
                  <a:gd name="T21" fmla="*/ 853 h 15382"/>
                  <a:gd name="T22" fmla="*/ 13799 w 15302"/>
                  <a:gd name="T23" fmla="*/ 0 h 15382"/>
                  <a:gd name="T24" fmla="*/ 13724 w 15302"/>
                  <a:gd name="T25" fmla="*/ 2333 h 15382"/>
                  <a:gd name="T26" fmla="*/ 13659 w 15302"/>
                  <a:gd name="T27" fmla="*/ 4108 h 15382"/>
                  <a:gd name="T28" fmla="*/ 13012 w 15302"/>
                  <a:gd name="T29" fmla="*/ 5547 h 15382"/>
                  <a:gd name="T30" fmla="*/ 12014 w 15302"/>
                  <a:gd name="T31" fmla="*/ 6266 h 15382"/>
                  <a:gd name="T32" fmla="*/ 10909 w 15302"/>
                  <a:gd name="T33" fmla="*/ 6395 h 15382"/>
                  <a:gd name="T34" fmla="*/ 10524 w 15302"/>
                  <a:gd name="T35" fmla="*/ 7493 h 15382"/>
                  <a:gd name="T36" fmla="*/ 11160 w 15302"/>
                  <a:gd name="T37" fmla="*/ 7954 h 15382"/>
                  <a:gd name="T38" fmla="*/ 11754 w 15302"/>
                  <a:gd name="T39" fmla="*/ 8566 h 15382"/>
                  <a:gd name="T40" fmla="*/ 12938 w 15302"/>
                  <a:gd name="T41" fmla="*/ 8603 h 15382"/>
                  <a:gd name="T42" fmla="*/ 13913 w 15302"/>
                  <a:gd name="T43" fmla="*/ 9385 h 15382"/>
                  <a:gd name="T44" fmla="*/ 11124 w 15302"/>
                  <a:gd name="T45" fmla="*/ 11326 h 15382"/>
                  <a:gd name="T46" fmla="*/ 10679 w 15302"/>
                  <a:gd name="T47" fmla="*/ 10966 h 15382"/>
                  <a:gd name="T48" fmla="*/ 9224 w 15302"/>
                  <a:gd name="T49" fmla="*/ 10814 h 15382"/>
                  <a:gd name="T50" fmla="*/ 7717 w 15302"/>
                  <a:gd name="T51" fmla="*/ 10625 h 15382"/>
                  <a:gd name="T52" fmla="*/ 6485 w 15302"/>
                  <a:gd name="T53" fmla="*/ 9473 h 15382"/>
                  <a:gd name="T54" fmla="*/ 6840 w 15302"/>
                  <a:gd name="T55" fmla="*/ 8751 h 15382"/>
                  <a:gd name="T56" fmla="*/ 7562 w 15302"/>
                  <a:gd name="T57" fmla="*/ 8396 h 15382"/>
                  <a:gd name="T58" fmla="*/ 8154 w 15302"/>
                  <a:gd name="T59" fmla="*/ 8464 h 15382"/>
                  <a:gd name="T60" fmla="*/ 8822 w 15302"/>
                  <a:gd name="T61" fmla="*/ 7974 h 15382"/>
                  <a:gd name="T62" fmla="*/ 9753 w 15302"/>
                  <a:gd name="T63" fmla="*/ 7620 h 15382"/>
                  <a:gd name="T64" fmla="*/ 7205 w 15302"/>
                  <a:gd name="T65" fmla="*/ 10895 h 15382"/>
                  <a:gd name="T66" fmla="*/ 8132 w 15302"/>
                  <a:gd name="T67" fmla="*/ 11211 h 15382"/>
                  <a:gd name="T68" fmla="*/ 10277 w 15302"/>
                  <a:gd name="T69" fmla="*/ 11315 h 15382"/>
                  <a:gd name="T70" fmla="*/ 10594 w 15302"/>
                  <a:gd name="T71" fmla="*/ 11530 h 15382"/>
                  <a:gd name="T72" fmla="*/ 10687 w 15302"/>
                  <a:gd name="T73" fmla="*/ 11908 h 15382"/>
                  <a:gd name="T74" fmla="*/ 10432 w 15302"/>
                  <a:gd name="T75" fmla="*/ 12289 h 15382"/>
                  <a:gd name="T76" fmla="*/ 9062 w 15302"/>
                  <a:gd name="T77" fmla="*/ 12717 h 15382"/>
                  <a:gd name="T78" fmla="*/ 7433 w 15302"/>
                  <a:gd name="T79" fmla="*/ 12706 h 15382"/>
                  <a:gd name="T80" fmla="*/ 6347 w 15302"/>
                  <a:gd name="T81" fmla="*/ 12403 h 15382"/>
                  <a:gd name="T82" fmla="*/ 5537 w 15302"/>
                  <a:gd name="T83" fmla="*/ 11982 h 15382"/>
                  <a:gd name="T84" fmla="*/ 5145 w 15302"/>
                  <a:gd name="T85" fmla="*/ 11973 h 15382"/>
                  <a:gd name="T86" fmla="*/ 5068 w 15302"/>
                  <a:gd name="T87" fmla="*/ 12326 h 15382"/>
                  <a:gd name="T88" fmla="*/ 6592 w 15302"/>
                  <a:gd name="T89" fmla="*/ 13129 h 15382"/>
                  <a:gd name="T90" fmla="*/ 8733 w 15302"/>
                  <a:gd name="T91" fmla="*/ 13308 h 15382"/>
                  <a:gd name="T92" fmla="*/ 10041 w 15302"/>
                  <a:gd name="T93" fmla="*/ 13070 h 15382"/>
                  <a:gd name="T94" fmla="*/ 14399 w 15302"/>
                  <a:gd name="T95" fmla="*/ 10218 h 15382"/>
                  <a:gd name="T96" fmla="*/ 15025 w 15302"/>
                  <a:gd name="T97" fmla="*/ 10261 h 15382"/>
                  <a:gd name="T98" fmla="*/ 15300 w 15302"/>
                  <a:gd name="T99" fmla="*/ 10635 h 15382"/>
                  <a:gd name="T100" fmla="*/ 14970 w 15302"/>
                  <a:gd name="T101" fmla="*/ 11266 h 15382"/>
                  <a:gd name="T102" fmla="*/ 9557 w 15302"/>
                  <a:gd name="T103" fmla="*/ 14950 h 15382"/>
                  <a:gd name="T104" fmla="*/ 8150 w 15302"/>
                  <a:gd name="T105" fmla="*/ 15345 h 15382"/>
                  <a:gd name="T106" fmla="*/ 6904 w 15302"/>
                  <a:gd name="T107" fmla="*/ 15291 h 15382"/>
                  <a:gd name="T108" fmla="*/ 3346 w 15302"/>
                  <a:gd name="T109" fmla="*/ 13587 h 15382"/>
                  <a:gd name="T110" fmla="*/ 2562 w 15302"/>
                  <a:gd name="T111" fmla="*/ 13833 h 15382"/>
                  <a:gd name="T112" fmla="*/ 1528 w 15302"/>
                  <a:gd name="T113" fmla="*/ 14037 h 15382"/>
                  <a:gd name="T114" fmla="*/ 181 w 15302"/>
                  <a:gd name="T115" fmla="*/ 11138 h 15382"/>
                  <a:gd name="T116" fmla="*/ 3211 w 15302"/>
                  <a:gd name="T117" fmla="*/ 9187 h 15382"/>
                  <a:gd name="T118" fmla="*/ 4184 w 15302"/>
                  <a:gd name="T119" fmla="*/ 9026 h 15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302" h="15382">
                    <a:moveTo>
                      <a:pt x="9808" y="7615"/>
                    </a:moveTo>
                    <a:lnTo>
                      <a:pt x="9808" y="7615"/>
                    </a:lnTo>
                    <a:lnTo>
                      <a:pt x="9834" y="7391"/>
                    </a:lnTo>
                    <a:lnTo>
                      <a:pt x="9846" y="7282"/>
                    </a:lnTo>
                    <a:lnTo>
                      <a:pt x="9860" y="7175"/>
                    </a:lnTo>
                    <a:lnTo>
                      <a:pt x="9874" y="7069"/>
                    </a:lnTo>
                    <a:lnTo>
                      <a:pt x="9889" y="6967"/>
                    </a:lnTo>
                    <a:lnTo>
                      <a:pt x="9904" y="6866"/>
                    </a:lnTo>
                    <a:lnTo>
                      <a:pt x="9921" y="6769"/>
                    </a:lnTo>
                    <a:lnTo>
                      <a:pt x="9937" y="6675"/>
                    </a:lnTo>
                    <a:lnTo>
                      <a:pt x="9953" y="6584"/>
                    </a:lnTo>
                    <a:lnTo>
                      <a:pt x="9970" y="6496"/>
                    </a:lnTo>
                    <a:lnTo>
                      <a:pt x="9987" y="6413"/>
                    </a:lnTo>
                    <a:lnTo>
                      <a:pt x="10005" y="6334"/>
                    </a:lnTo>
                    <a:lnTo>
                      <a:pt x="10024" y="6258"/>
                    </a:lnTo>
                    <a:lnTo>
                      <a:pt x="10043" y="6186"/>
                    </a:lnTo>
                    <a:lnTo>
                      <a:pt x="10062" y="6121"/>
                    </a:lnTo>
                    <a:lnTo>
                      <a:pt x="10062" y="6121"/>
                    </a:lnTo>
                    <a:lnTo>
                      <a:pt x="10082" y="6044"/>
                    </a:lnTo>
                    <a:lnTo>
                      <a:pt x="10103" y="5969"/>
                    </a:lnTo>
                    <a:lnTo>
                      <a:pt x="10125" y="5893"/>
                    </a:lnTo>
                    <a:lnTo>
                      <a:pt x="10147" y="5817"/>
                    </a:lnTo>
                    <a:lnTo>
                      <a:pt x="10170" y="5743"/>
                    </a:lnTo>
                    <a:lnTo>
                      <a:pt x="10195" y="5669"/>
                    </a:lnTo>
                    <a:lnTo>
                      <a:pt x="10219" y="5595"/>
                    </a:lnTo>
                    <a:lnTo>
                      <a:pt x="10245" y="5522"/>
                    </a:lnTo>
                    <a:lnTo>
                      <a:pt x="10272" y="5449"/>
                    </a:lnTo>
                    <a:lnTo>
                      <a:pt x="10298" y="5376"/>
                    </a:lnTo>
                    <a:lnTo>
                      <a:pt x="10326" y="5304"/>
                    </a:lnTo>
                    <a:lnTo>
                      <a:pt x="10355" y="5232"/>
                    </a:lnTo>
                    <a:lnTo>
                      <a:pt x="10413" y="5090"/>
                    </a:lnTo>
                    <a:lnTo>
                      <a:pt x="10475" y="4950"/>
                    </a:lnTo>
                    <a:lnTo>
                      <a:pt x="10539" y="4810"/>
                    </a:lnTo>
                    <a:lnTo>
                      <a:pt x="10604" y="4673"/>
                    </a:lnTo>
                    <a:lnTo>
                      <a:pt x="10671" y="4538"/>
                    </a:lnTo>
                    <a:lnTo>
                      <a:pt x="10742" y="4403"/>
                    </a:lnTo>
                    <a:lnTo>
                      <a:pt x="10812" y="4271"/>
                    </a:lnTo>
                    <a:lnTo>
                      <a:pt x="10885" y="4142"/>
                    </a:lnTo>
                    <a:lnTo>
                      <a:pt x="10959" y="4012"/>
                    </a:lnTo>
                    <a:lnTo>
                      <a:pt x="11035" y="3885"/>
                    </a:lnTo>
                    <a:lnTo>
                      <a:pt x="11111" y="3760"/>
                    </a:lnTo>
                    <a:lnTo>
                      <a:pt x="11189" y="3635"/>
                    </a:lnTo>
                    <a:lnTo>
                      <a:pt x="11267" y="3513"/>
                    </a:lnTo>
                    <a:lnTo>
                      <a:pt x="11346" y="3394"/>
                    </a:lnTo>
                    <a:lnTo>
                      <a:pt x="11425" y="3274"/>
                    </a:lnTo>
                    <a:lnTo>
                      <a:pt x="11505" y="3157"/>
                    </a:lnTo>
                    <a:lnTo>
                      <a:pt x="11585" y="3042"/>
                    </a:lnTo>
                    <a:lnTo>
                      <a:pt x="11665" y="2928"/>
                    </a:lnTo>
                    <a:lnTo>
                      <a:pt x="11745" y="2816"/>
                    </a:lnTo>
                    <a:lnTo>
                      <a:pt x="11825" y="2705"/>
                    </a:lnTo>
                    <a:lnTo>
                      <a:pt x="11983" y="2490"/>
                    </a:lnTo>
                    <a:lnTo>
                      <a:pt x="12138" y="2281"/>
                    </a:lnTo>
                    <a:lnTo>
                      <a:pt x="12289" y="2078"/>
                    </a:lnTo>
                    <a:lnTo>
                      <a:pt x="12289" y="2078"/>
                    </a:lnTo>
                    <a:lnTo>
                      <a:pt x="12152" y="2199"/>
                    </a:lnTo>
                    <a:lnTo>
                      <a:pt x="12022" y="2313"/>
                    </a:lnTo>
                    <a:lnTo>
                      <a:pt x="11898" y="2420"/>
                    </a:lnTo>
                    <a:lnTo>
                      <a:pt x="11778" y="2522"/>
                    </a:lnTo>
                    <a:lnTo>
                      <a:pt x="11558" y="2711"/>
                    </a:lnTo>
                    <a:lnTo>
                      <a:pt x="11355" y="2884"/>
                    </a:lnTo>
                    <a:lnTo>
                      <a:pt x="11262" y="2967"/>
                    </a:lnTo>
                    <a:lnTo>
                      <a:pt x="11171" y="3047"/>
                    </a:lnTo>
                    <a:lnTo>
                      <a:pt x="11084" y="3127"/>
                    </a:lnTo>
                    <a:lnTo>
                      <a:pt x="11001" y="3206"/>
                    </a:lnTo>
                    <a:lnTo>
                      <a:pt x="10920" y="3284"/>
                    </a:lnTo>
                    <a:lnTo>
                      <a:pt x="10842" y="3365"/>
                    </a:lnTo>
                    <a:lnTo>
                      <a:pt x="10767" y="3445"/>
                    </a:lnTo>
                    <a:lnTo>
                      <a:pt x="10730" y="3487"/>
                    </a:lnTo>
                    <a:lnTo>
                      <a:pt x="10694" y="3530"/>
                    </a:lnTo>
                    <a:lnTo>
                      <a:pt x="10659" y="3572"/>
                    </a:lnTo>
                    <a:lnTo>
                      <a:pt x="10623" y="3615"/>
                    </a:lnTo>
                    <a:lnTo>
                      <a:pt x="10588" y="3661"/>
                    </a:lnTo>
                    <a:lnTo>
                      <a:pt x="10553" y="3706"/>
                    </a:lnTo>
                    <a:lnTo>
                      <a:pt x="10519" y="3753"/>
                    </a:lnTo>
                    <a:lnTo>
                      <a:pt x="10485" y="3800"/>
                    </a:lnTo>
                    <a:lnTo>
                      <a:pt x="10451" y="3848"/>
                    </a:lnTo>
                    <a:lnTo>
                      <a:pt x="10417" y="3899"/>
                    </a:lnTo>
                    <a:lnTo>
                      <a:pt x="10384" y="3950"/>
                    </a:lnTo>
                    <a:lnTo>
                      <a:pt x="10350" y="4003"/>
                    </a:lnTo>
                    <a:lnTo>
                      <a:pt x="10316" y="4058"/>
                    </a:lnTo>
                    <a:lnTo>
                      <a:pt x="10283" y="4114"/>
                    </a:lnTo>
                    <a:lnTo>
                      <a:pt x="10249" y="4172"/>
                    </a:lnTo>
                    <a:lnTo>
                      <a:pt x="10216" y="4232"/>
                    </a:lnTo>
                    <a:lnTo>
                      <a:pt x="10182" y="4294"/>
                    </a:lnTo>
                    <a:lnTo>
                      <a:pt x="10150" y="4357"/>
                    </a:lnTo>
                    <a:lnTo>
                      <a:pt x="10116" y="4422"/>
                    </a:lnTo>
                    <a:lnTo>
                      <a:pt x="10082" y="4490"/>
                    </a:lnTo>
                    <a:lnTo>
                      <a:pt x="10048" y="4561"/>
                    </a:lnTo>
                    <a:lnTo>
                      <a:pt x="10012" y="4633"/>
                    </a:lnTo>
                    <a:lnTo>
                      <a:pt x="9943" y="4785"/>
                    </a:lnTo>
                    <a:lnTo>
                      <a:pt x="9871" y="4946"/>
                    </a:lnTo>
                    <a:lnTo>
                      <a:pt x="9798" y="5120"/>
                    </a:lnTo>
                    <a:lnTo>
                      <a:pt x="9723" y="5304"/>
                    </a:lnTo>
                    <a:lnTo>
                      <a:pt x="9645" y="5501"/>
                    </a:lnTo>
                    <a:lnTo>
                      <a:pt x="9563" y="5710"/>
                    </a:lnTo>
                    <a:lnTo>
                      <a:pt x="9563" y="5710"/>
                    </a:lnTo>
                    <a:lnTo>
                      <a:pt x="9533" y="5676"/>
                    </a:lnTo>
                    <a:lnTo>
                      <a:pt x="9504" y="5641"/>
                    </a:lnTo>
                    <a:lnTo>
                      <a:pt x="9475" y="5605"/>
                    </a:lnTo>
                    <a:lnTo>
                      <a:pt x="9446" y="5568"/>
                    </a:lnTo>
                    <a:lnTo>
                      <a:pt x="9418" y="5530"/>
                    </a:lnTo>
                    <a:lnTo>
                      <a:pt x="9390" y="5491"/>
                    </a:lnTo>
                    <a:lnTo>
                      <a:pt x="9364" y="5452"/>
                    </a:lnTo>
                    <a:lnTo>
                      <a:pt x="9339" y="5413"/>
                    </a:lnTo>
                    <a:lnTo>
                      <a:pt x="9314" y="5372"/>
                    </a:lnTo>
                    <a:lnTo>
                      <a:pt x="9290" y="5331"/>
                    </a:lnTo>
                    <a:lnTo>
                      <a:pt x="9266" y="5289"/>
                    </a:lnTo>
                    <a:lnTo>
                      <a:pt x="9243" y="5246"/>
                    </a:lnTo>
                    <a:lnTo>
                      <a:pt x="9220" y="5203"/>
                    </a:lnTo>
                    <a:lnTo>
                      <a:pt x="9199" y="5159"/>
                    </a:lnTo>
                    <a:lnTo>
                      <a:pt x="9179" y="5115"/>
                    </a:lnTo>
                    <a:lnTo>
                      <a:pt x="9160" y="5070"/>
                    </a:lnTo>
                    <a:lnTo>
                      <a:pt x="9141" y="5023"/>
                    </a:lnTo>
                    <a:lnTo>
                      <a:pt x="9123" y="4976"/>
                    </a:lnTo>
                    <a:lnTo>
                      <a:pt x="9107" y="4930"/>
                    </a:lnTo>
                    <a:lnTo>
                      <a:pt x="9091" y="4882"/>
                    </a:lnTo>
                    <a:lnTo>
                      <a:pt x="9076" y="4834"/>
                    </a:lnTo>
                    <a:lnTo>
                      <a:pt x="9062" y="4785"/>
                    </a:lnTo>
                    <a:lnTo>
                      <a:pt x="9049" y="4735"/>
                    </a:lnTo>
                    <a:lnTo>
                      <a:pt x="9037" y="4686"/>
                    </a:lnTo>
                    <a:lnTo>
                      <a:pt x="9026" y="4635"/>
                    </a:lnTo>
                    <a:lnTo>
                      <a:pt x="9016" y="4584"/>
                    </a:lnTo>
                    <a:lnTo>
                      <a:pt x="9008" y="4532"/>
                    </a:lnTo>
                    <a:lnTo>
                      <a:pt x="9000" y="4479"/>
                    </a:lnTo>
                    <a:lnTo>
                      <a:pt x="8992" y="4427"/>
                    </a:lnTo>
                    <a:lnTo>
                      <a:pt x="8987" y="4373"/>
                    </a:lnTo>
                    <a:lnTo>
                      <a:pt x="8984" y="4320"/>
                    </a:lnTo>
                    <a:lnTo>
                      <a:pt x="8980" y="4266"/>
                    </a:lnTo>
                    <a:lnTo>
                      <a:pt x="8979" y="4211"/>
                    </a:lnTo>
                    <a:lnTo>
                      <a:pt x="8977" y="4155"/>
                    </a:lnTo>
                    <a:lnTo>
                      <a:pt x="8977" y="4100"/>
                    </a:lnTo>
                    <a:lnTo>
                      <a:pt x="8980" y="4045"/>
                    </a:lnTo>
                    <a:lnTo>
                      <a:pt x="8982" y="3988"/>
                    </a:lnTo>
                    <a:lnTo>
                      <a:pt x="8987" y="3930"/>
                    </a:lnTo>
                    <a:lnTo>
                      <a:pt x="8992" y="3873"/>
                    </a:lnTo>
                    <a:lnTo>
                      <a:pt x="8999" y="3815"/>
                    </a:lnTo>
                    <a:lnTo>
                      <a:pt x="9008" y="3758"/>
                    </a:lnTo>
                    <a:lnTo>
                      <a:pt x="9018" y="3698"/>
                    </a:lnTo>
                    <a:lnTo>
                      <a:pt x="9028" y="3640"/>
                    </a:lnTo>
                    <a:lnTo>
                      <a:pt x="9040" y="3581"/>
                    </a:lnTo>
                    <a:lnTo>
                      <a:pt x="9054" y="3521"/>
                    </a:lnTo>
                    <a:lnTo>
                      <a:pt x="9069" y="3462"/>
                    </a:lnTo>
                    <a:lnTo>
                      <a:pt x="9086" y="3401"/>
                    </a:lnTo>
                    <a:lnTo>
                      <a:pt x="9105" y="3341"/>
                    </a:lnTo>
                    <a:lnTo>
                      <a:pt x="9123" y="3279"/>
                    </a:lnTo>
                    <a:lnTo>
                      <a:pt x="9145" y="3217"/>
                    </a:lnTo>
                    <a:lnTo>
                      <a:pt x="9167" y="3157"/>
                    </a:lnTo>
                    <a:lnTo>
                      <a:pt x="9191" y="3094"/>
                    </a:lnTo>
                    <a:lnTo>
                      <a:pt x="9218" y="3032"/>
                    </a:lnTo>
                    <a:lnTo>
                      <a:pt x="9246" y="2971"/>
                    </a:lnTo>
                    <a:lnTo>
                      <a:pt x="9275" y="2908"/>
                    </a:lnTo>
                    <a:lnTo>
                      <a:pt x="9305" y="2845"/>
                    </a:lnTo>
                    <a:lnTo>
                      <a:pt x="9337" y="2782"/>
                    </a:lnTo>
                    <a:lnTo>
                      <a:pt x="9371" y="2718"/>
                    </a:lnTo>
                    <a:lnTo>
                      <a:pt x="9407" y="2655"/>
                    </a:lnTo>
                    <a:lnTo>
                      <a:pt x="9445" y="2590"/>
                    </a:lnTo>
                    <a:lnTo>
                      <a:pt x="9484" y="2526"/>
                    </a:lnTo>
                    <a:lnTo>
                      <a:pt x="9524" y="2462"/>
                    </a:lnTo>
                    <a:lnTo>
                      <a:pt x="9567" y="2398"/>
                    </a:lnTo>
                    <a:lnTo>
                      <a:pt x="9611" y="2333"/>
                    </a:lnTo>
                    <a:lnTo>
                      <a:pt x="9611" y="2333"/>
                    </a:lnTo>
                    <a:lnTo>
                      <a:pt x="9651" y="2278"/>
                    </a:lnTo>
                    <a:lnTo>
                      <a:pt x="9693" y="2225"/>
                    </a:lnTo>
                    <a:lnTo>
                      <a:pt x="9735" y="2175"/>
                    </a:lnTo>
                    <a:lnTo>
                      <a:pt x="9781" y="2127"/>
                    </a:lnTo>
                    <a:lnTo>
                      <a:pt x="9826" y="2079"/>
                    </a:lnTo>
                    <a:lnTo>
                      <a:pt x="9873" y="2035"/>
                    </a:lnTo>
                    <a:lnTo>
                      <a:pt x="9922" y="1991"/>
                    </a:lnTo>
                    <a:lnTo>
                      <a:pt x="9971" y="1951"/>
                    </a:lnTo>
                    <a:lnTo>
                      <a:pt x="10023" y="1910"/>
                    </a:lnTo>
                    <a:lnTo>
                      <a:pt x="10074" y="1873"/>
                    </a:lnTo>
                    <a:lnTo>
                      <a:pt x="10127" y="1835"/>
                    </a:lnTo>
                    <a:lnTo>
                      <a:pt x="10181" y="1800"/>
                    </a:lnTo>
                    <a:lnTo>
                      <a:pt x="10237" y="1766"/>
                    </a:lnTo>
                    <a:lnTo>
                      <a:pt x="10293" y="1733"/>
                    </a:lnTo>
                    <a:lnTo>
                      <a:pt x="10351" y="1701"/>
                    </a:lnTo>
                    <a:lnTo>
                      <a:pt x="10410" y="1671"/>
                    </a:lnTo>
                    <a:lnTo>
                      <a:pt x="10470" y="1641"/>
                    </a:lnTo>
                    <a:lnTo>
                      <a:pt x="10530" y="1613"/>
                    </a:lnTo>
                    <a:lnTo>
                      <a:pt x="10592" y="1586"/>
                    </a:lnTo>
                    <a:lnTo>
                      <a:pt x="10653" y="1558"/>
                    </a:lnTo>
                    <a:lnTo>
                      <a:pt x="10718" y="1533"/>
                    </a:lnTo>
                    <a:lnTo>
                      <a:pt x="10782" y="1506"/>
                    </a:lnTo>
                    <a:lnTo>
                      <a:pt x="10912" y="1457"/>
                    </a:lnTo>
                    <a:lnTo>
                      <a:pt x="11045" y="1409"/>
                    </a:lnTo>
                    <a:lnTo>
                      <a:pt x="11181" y="1363"/>
                    </a:lnTo>
                    <a:lnTo>
                      <a:pt x="11461" y="1270"/>
                    </a:lnTo>
                    <a:lnTo>
                      <a:pt x="11603" y="1223"/>
                    </a:lnTo>
                    <a:lnTo>
                      <a:pt x="11747" y="1174"/>
                    </a:lnTo>
                    <a:lnTo>
                      <a:pt x="11893" y="1123"/>
                    </a:lnTo>
                    <a:lnTo>
                      <a:pt x="12040" y="1069"/>
                    </a:lnTo>
                    <a:lnTo>
                      <a:pt x="12113" y="1042"/>
                    </a:lnTo>
                    <a:lnTo>
                      <a:pt x="12187" y="1013"/>
                    </a:lnTo>
                    <a:lnTo>
                      <a:pt x="12262" y="982"/>
                    </a:lnTo>
                    <a:lnTo>
                      <a:pt x="12336" y="952"/>
                    </a:lnTo>
                    <a:lnTo>
                      <a:pt x="12410" y="921"/>
                    </a:lnTo>
                    <a:lnTo>
                      <a:pt x="12485" y="887"/>
                    </a:lnTo>
                    <a:lnTo>
                      <a:pt x="12559" y="853"/>
                    </a:lnTo>
                    <a:lnTo>
                      <a:pt x="12633" y="818"/>
                    </a:lnTo>
                    <a:lnTo>
                      <a:pt x="12707" y="780"/>
                    </a:lnTo>
                    <a:lnTo>
                      <a:pt x="12782" y="742"/>
                    </a:lnTo>
                    <a:lnTo>
                      <a:pt x="12856" y="702"/>
                    </a:lnTo>
                    <a:lnTo>
                      <a:pt x="12930" y="659"/>
                    </a:lnTo>
                    <a:lnTo>
                      <a:pt x="13005" y="616"/>
                    </a:lnTo>
                    <a:lnTo>
                      <a:pt x="13079" y="571"/>
                    </a:lnTo>
                    <a:lnTo>
                      <a:pt x="13152" y="523"/>
                    </a:lnTo>
                    <a:lnTo>
                      <a:pt x="13225" y="474"/>
                    </a:lnTo>
                    <a:lnTo>
                      <a:pt x="13298" y="422"/>
                    </a:lnTo>
                    <a:lnTo>
                      <a:pt x="13371" y="369"/>
                    </a:lnTo>
                    <a:lnTo>
                      <a:pt x="13444" y="314"/>
                    </a:lnTo>
                    <a:lnTo>
                      <a:pt x="13516" y="256"/>
                    </a:lnTo>
                    <a:lnTo>
                      <a:pt x="13588" y="196"/>
                    </a:lnTo>
                    <a:lnTo>
                      <a:pt x="13658" y="133"/>
                    </a:lnTo>
                    <a:lnTo>
                      <a:pt x="13730" y="68"/>
                    </a:lnTo>
                    <a:lnTo>
                      <a:pt x="13799" y="0"/>
                    </a:lnTo>
                    <a:lnTo>
                      <a:pt x="13799" y="0"/>
                    </a:lnTo>
                    <a:lnTo>
                      <a:pt x="13775" y="141"/>
                    </a:lnTo>
                    <a:lnTo>
                      <a:pt x="13754" y="280"/>
                    </a:lnTo>
                    <a:lnTo>
                      <a:pt x="13736" y="416"/>
                    </a:lnTo>
                    <a:lnTo>
                      <a:pt x="13721" y="548"/>
                    </a:lnTo>
                    <a:lnTo>
                      <a:pt x="13709" y="678"/>
                    </a:lnTo>
                    <a:lnTo>
                      <a:pt x="13699" y="805"/>
                    </a:lnTo>
                    <a:lnTo>
                      <a:pt x="13691" y="931"/>
                    </a:lnTo>
                    <a:lnTo>
                      <a:pt x="13685" y="1053"/>
                    </a:lnTo>
                    <a:lnTo>
                      <a:pt x="13681" y="1173"/>
                    </a:lnTo>
                    <a:lnTo>
                      <a:pt x="13678" y="1290"/>
                    </a:lnTo>
                    <a:lnTo>
                      <a:pt x="13678" y="1404"/>
                    </a:lnTo>
                    <a:lnTo>
                      <a:pt x="13680" y="1516"/>
                    </a:lnTo>
                    <a:lnTo>
                      <a:pt x="13682" y="1626"/>
                    </a:lnTo>
                    <a:lnTo>
                      <a:pt x="13686" y="1734"/>
                    </a:lnTo>
                    <a:lnTo>
                      <a:pt x="13691" y="1840"/>
                    </a:lnTo>
                    <a:lnTo>
                      <a:pt x="13696" y="1943"/>
                    </a:lnTo>
                    <a:lnTo>
                      <a:pt x="13710" y="2142"/>
                    </a:lnTo>
                    <a:lnTo>
                      <a:pt x="13724" y="2333"/>
                    </a:lnTo>
                    <a:lnTo>
                      <a:pt x="13738" y="2517"/>
                    </a:lnTo>
                    <a:lnTo>
                      <a:pt x="13750" y="2694"/>
                    </a:lnTo>
                    <a:lnTo>
                      <a:pt x="13756" y="2778"/>
                    </a:lnTo>
                    <a:lnTo>
                      <a:pt x="13761" y="2861"/>
                    </a:lnTo>
                    <a:lnTo>
                      <a:pt x="13765" y="2943"/>
                    </a:lnTo>
                    <a:lnTo>
                      <a:pt x="13768" y="3022"/>
                    </a:lnTo>
                    <a:lnTo>
                      <a:pt x="13769" y="3102"/>
                    </a:lnTo>
                    <a:lnTo>
                      <a:pt x="13769" y="3177"/>
                    </a:lnTo>
                    <a:lnTo>
                      <a:pt x="13767" y="3253"/>
                    </a:lnTo>
                    <a:lnTo>
                      <a:pt x="13763" y="3326"/>
                    </a:lnTo>
                    <a:lnTo>
                      <a:pt x="13763" y="3326"/>
                    </a:lnTo>
                    <a:lnTo>
                      <a:pt x="13754" y="3445"/>
                    </a:lnTo>
                    <a:lnTo>
                      <a:pt x="13744" y="3564"/>
                    </a:lnTo>
                    <a:lnTo>
                      <a:pt x="13731" y="3677"/>
                    </a:lnTo>
                    <a:lnTo>
                      <a:pt x="13716" y="3789"/>
                    </a:lnTo>
                    <a:lnTo>
                      <a:pt x="13699" y="3899"/>
                    </a:lnTo>
                    <a:lnTo>
                      <a:pt x="13680" y="4004"/>
                    </a:lnTo>
                    <a:lnTo>
                      <a:pt x="13659" y="4108"/>
                    </a:lnTo>
                    <a:lnTo>
                      <a:pt x="13637" y="4210"/>
                    </a:lnTo>
                    <a:lnTo>
                      <a:pt x="13613" y="4308"/>
                    </a:lnTo>
                    <a:lnTo>
                      <a:pt x="13586" y="4403"/>
                    </a:lnTo>
                    <a:lnTo>
                      <a:pt x="13559" y="4497"/>
                    </a:lnTo>
                    <a:lnTo>
                      <a:pt x="13530" y="4587"/>
                    </a:lnTo>
                    <a:lnTo>
                      <a:pt x="13498" y="4675"/>
                    </a:lnTo>
                    <a:lnTo>
                      <a:pt x="13466" y="4761"/>
                    </a:lnTo>
                    <a:lnTo>
                      <a:pt x="13432" y="4845"/>
                    </a:lnTo>
                    <a:lnTo>
                      <a:pt x="13395" y="4926"/>
                    </a:lnTo>
                    <a:lnTo>
                      <a:pt x="13358" y="5004"/>
                    </a:lnTo>
                    <a:lnTo>
                      <a:pt x="13319" y="5080"/>
                    </a:lnTo>
                    <a:lnTo>
                      <a:pt x="13279" y="5154"/>
                    </a:lnTo>
                    <a:lnTo>
                      <a:pt x="13238" y="5226"/>
                    </a:lnTo>
                    <a:lnTo>
                      <a:pt x="13195" y="5294"/>
                    </a:lnTo>
                    <a:lnTo>
                      <a:pt x="13152" y="5360"/>
                    </a:lnTo>
                    <a:lnTo>
                      <a:pt x="13107" y="5425"/>
                    </a:lnTo>
                    <a:lnTo>
                      <a:pt x="13060" y="5488"/>
                    </a:lnTo>
                    <a:lnTo>
                      <a:pt x="13012" y="5547"/>
                    </a:lnTo>
                    <a:lnTo>
                      <a:pt x="12964" y="5605"/>
                    </a:lnTo>
                    <a:lnTo>
                      <a:pt x="12914" y="5660"/>
                    </a:lnTo>
                    <a:lnTo>
                      <a:pt x="12864" y="5713"/>
                    </a:lnTo>
                    <a:lnTo>
                      <a:pt x="12812" y="5765"/>
                    </a:lnTo>
                    <a:lnTo>
                      <a:pt x="12760" y="5814"/>
                    </a:lnTo>
                    <a:lnTo>
                      <a:pt x="12706" y="5860"/>
                    </a:lnTo>
                    <a:lnTo>
                      <a:pt x="12652" y="5904"/>
                    </a:lnTo>
                    <a:lnTo>
                      <a:pt x="12598" y="5947"/>
                    </a:lnTo>
                    <a:lnTo>
                      <a:pt x="12541" y="5989"/>
                    </a:lnTo>
                    <a:lnTo>
                      <a:pt x="12486" y="6026"/>
                    </a:lnTo>
                    <a:lnTo>
                      <a:pt x="12428" y="6063"/>
                    </a:lnTo>
                    <a:lnTo>
                      <a:pt x="12370" y="6098"/>
                    </a:lnTo>
                    <a:lnTo>
                      <a:pt x="12312" y="6131"/>
                    </a:lnTo>
                    <a:lnTo>
                      <a:pt x="12253" y="6161"/>
                    </a:lnTo>
                    <a:lnTo>
                      <a:pt x="12194" y="6190"/>
                    </a:lnTo>
                    <a:lnTo>
                      <a:pt x="12134" y="6218"/>
                    </a:lnTo>
                    <a:lnTo>
                      <a:pt x="12074" y="6243"/>
                    </a:lnTo>
                    <a:lnTo>
                      <a:pt x="12014" y="6266"/>
                    </a:lnTo>
                    <a:lnTo>
                      <a:pt x="11953" y="6287"/>
                    </a:lnTo>
                    <a:lnTo>
                      <a:pt x="11891" y="6307"/>
                    </a:lnTo>
                    <a:lnTo>
                      <a:pt x="11830" y="6325"/>
                    </a:lnTo>
                    <a:lnTo>
                      <a:pt x="11768" y="6341"/>
                    </a:lnTo>
                    <a:lnTo>
                      <a:pt x="11706" y="6355"/>
                    </a:lnTo>
                    <a:lnTo>
                      <a:pt x="11645" y="6368"/>
                    </a:lnTo>
                    <a:lnTo>
                      <a:pt x="11583" y="6379"/>
                    </a:lnTo>
                    <a:lnTo>
                      <a:pt x="11521" y="6389"/>
                    </a:lnTo>
                    <a:lnTo>
                      <a:pt x="11459" y="6397"/>
                    </a:lnTo>
                    <a:lnTo>
                      <a:pt x="11396" y="6403"/>
                    </a:lnTo>
                    <a:lnTo>
                      <a:pt x="11335" y="6407"/>
                    </a:lnTo>
                    <a:lnTo>
                      <a:pt x="11273" y="6409"/>
                    </a:lnTo>
                    <a:lnTo>
                      <a:pt x="11211" y="6412"/>
                    </a:lnTo>
                    <a:lnTo>
                      <a:pt x="11151" y="6410"/>
                    </a:lnTo>
                    <a:lnTo>
                      <a:pt x="11089" y="6409"/>
                    </a:lnTo>
                    <a:lnTo>
                      <a:pt x="11029" y="6407"/>
                    </a:lnTo>
                    <a:lnTo>
                      <a:pt x="10968" y="6402"/>
                    </a:lnTo>
                    <a:lnTo>
                      <a:pt x="10909" y="6395"/>
                    </a:lnTo>
                    <a:lnTo>
                      <a:pt x="10849" y="6388"/>
                    </a:lnTo>
                    <a:lnTo>
                      <a:pt x="10789" y="6379"/>
                    </a:lnTo>
                    <a:lnTo>
                      <a:pt x="10732" y="6369"/>
                    </a:lnTo>
                    <a:lnTo>
                      <a:pt x="10732" y="6369"/>
                    </a:lnTo>
                    <a:lnTo>
                      <a:pt x="10710" y="6443"/>
                    </a:lnTo>
                    <a:lnTo>
                      <a:pt x="10690" y="6519"/>
                    </a:lnTo>
                    <a:lnTo>
                      <a:pt x="10671" y="6596"/>
                    </a:lnTo>
                    <a:lnTo>
                      <a:pt x="10652" y="6672"/>
                    </a:lnTo>
                    <a:lnTo>
                      <a:pt x="10636" y="6750"/>
                    </a:lnTo>
                    <a:lnTo>
                      <a:pt x="10619" y="6830"/>
                    </a:lnTo>
                    <a:lnTo>
                      <a:pt x="10604" y="6910"/>
                    </a:lnTo>
                    <a:lnTo>
                      <a:pt x="10591" y="6991"/>
                    </a:lnTo>
                    <a:lnTo>
                      <a:pt x="10577" y="7073"/>
                    </a:lnTo>
                    <a:lnTo>
                      <a:pt x="10564" y="7156"/>
                    </a:lnTo>
                    <a:lnTo>
                      <a:pt x="10553" y="7239"/>
                    </a:lnTo>
                    <a:lnTo>
                      <a:pt x="10541" y="7323"/>
                    </a:lnTo>
                    <a:lnTo>
                      <a:pt x="10533" y="7408"/>
                    </a:lnTo>
                    <a:lnTo>
                      <a:pt x="10524" y="7493"/>
                    </a:lnTo>
                    <a:lnTo>
                      <a:pt x="10515" y="7580"/>
                    </a:lnTo>
                    <a:lnTo>
                      <a:pt x="10509" y="7667"/>
                    </a:lnTo>
                    <a:lnTo>
                      <a:pt x="10509" y="7667"/>
                    </a:lnTo>
                    <a:lnTo>
                      <a:pt x="10554" y="7678"/>
                    </a:lnTo>
                    <a:lnTo>
                      <a:pt x="10599" y="7691"/>
                    </a:lnTo>
                    <a:lnTo>
                      <a:pt x="10645" y="7706"/>
                    </a:lnTo>
                    <a:lnTo>
                      <a:pt x="10689" y="7720"/>
                    </a:lnTo>
                    <a:lnTo>
                      <a:pt x="10734" y="7736"/>
                    </a:lnTo>
                    <a:lnTo>
                      <a:pt x="10778" y="7754"/>
                    </a:lnTo>
                    <a:lnTo>
                      <a:pt x="10822" y="7772"/>
                    </a:lnTo>
                    <a:lnTo>
                      <a:pt x="10865" y="7790"/>
                    </a:lnTo>
                    <a:lnTo>
                      <a:pt x="10909" y="7811"/>
                    </a:lnTo>
                    <a:lnTo>
                      <a:pt x="10952" y="7832"/>
                    </a:lnTo>
                    <a:lnTo>
                      <a:pt x="10993" y="7855"/>
                    </a:lnTo>
                    <a:lnTo>
                      <a:pt x="11036" y="7879"/>
                    </a:lnTo>
                    <a:lnTo>
                      <a:pt x="11078" y="7903"/>
                    </a:lnTo>
                    <a:lnTo>
                      <a:pt x="11118" y="7928"/>
                    </a:lnTo>
                    <a:lnTo>
                      <a:pt x="11160" y="7954"/>
                    </a:lnTo>
                    <a:lnTo>
                      <a:pt x="11199" y="7982"/>
                    </a:lnTo>
                    <a:lnTo>
                      <a:pt x="11239" y="8011"/>
                    </a:lnTo>
                    <a:lnTo>
                      <a:pt x="11278" y="8040"/>
                    </a:lnTo>
                    <a:lnTo>
                      <a:pt x="11316" y="8071"/>
                    </a:lnTo>
                    <a:lnTo>
                      <a:pt x="11354" y="8103"/>
                    </a:lnTo>
                    <a:lnTo>
                      <a:pt x="11391" y="8135"/>
                    </a:lnTo>
                    <a:lnTo>
                      <a:pt x="11428" y="8169"/>
                    </a:lnTo>
                    <a:lnTo>
                      <a:pt x="11463" y="8205"/>
                    </a:lnTo>
                    <a:lnTo>
                      <a:pt x="11498" y="8240"/>
                    </a:lnTo>
                    <a:lnTo>
                      <a:pt x="11534" y="8278"/>
                    </a:lnTo>
                    <a:lnTo>
                      <a:pt x="11568" y="8316"/>
                    </a:lnTo>
                    <a:lnTo>
                      <a:pt x="11600" y="8355"/>
                    </a:lnTo>
                    <a:lnTo>
                      <a:pt x="11633" y="8395"/>
                    </a:lnTo>
                    <a:lnTo>
                      <a:pt x="11665" y="8435"/>
                    </a:lnTo>
                    <a:lnTo>
                      <a:pt x="11695" y="8478"/>
                    </a:lnTo>
                    <a:lnTo>
                      <a:pt x="11725" y="8521"/>
                    </a:lnTo>
                    <a:lnTo>
                      <a:pt x="11754" y="8566"/>
                    </a:lnTo>
                    <a:lnTo>
                      <a:pt x="11754" y="8566"/>
                    </a:lnTo>
                    <a:lnTo>
                      <a:pt x="11818" y="8548"/>
                    </a:lnTo>
                    <a:lnTo>
                      <a:pt x="11883" y="8533"/>
                    </a:lnTo>
                    <a:lnTo>
                      <a:pt x="11949" y="8519"/>
                    </a:lnTo>
                    <a:lnTo>
                      <a:pt x="12015" y="8509"/>
                    </a:lnTo>
                    <a:lnTo>
                      <a:pt x="12083" y="8501"/>
                    </a:lnTo>
                    <a:lnTo>
                      <a:pt x="12151" y="8496"/>
                    </a:lnTo>
                    <a:lnTo>
                      <a:pt x="12219" y="8492"/>
                    </a:lnTo>
                    <a:lnTo>
                      <a:pt x="12288" y="8491"/>
                    </a:lnTo>
                    <a:lnTo>
                      <a:pt x="12288" y="8491"/>
                    </a:lnTo>
                    <a:lnTo>
                      <a:pt x="12364" y="8492"/>
                    </a:lnTo>
                    <a:lnTo>
                      <a:pt x="12439" y="8496"/>
                    </a:lnTo>
                    <a:lnTo>
                      <a:pt x="12513" y="8503"/>
                    </a:lnTo>
                    <a:lnTo>
                      <a:pt x="12587" y="8513"/>
                    </a:lnTo>
                    <a:lnTo>
                      <a:pt x="12658" y="8526"/>
                    </a:lnTo>
                    <a:lnTo>
                      <a:pt x="12730" y="8541"/>
                    </a:lnTo>
                    <a:lnTo>
                      <a:pt x="12801" y="8559"/>
                    </a:lnTo>
                    <a:lnTo>
                      <a:pt x="12870" y="8580"/>
                    </a:lnTo>
                    <a:lnTo>
                      <a:pt x="12938" y="8603"/>
                    </a:lnTo>
                    <a:lnTo>
                      <a:pt x="13005" y="8628"/>
                    </a:lnTo>
                    <a:lnTo>
                      <a:pt x="13070" y="8655"/>
                    </a:lnTo>
                    <a:lnTo>
                      <a:pt x="13134" y="8686"/>
                    </a:lnTo>
                    <a:lnTo>
                      <a:pt x="13197" y="8718"/>
                    </a:lnTo>
                    <a:lnTo>
                      <a:pt x="13260" y="8754"/>
                    </a:lnTo>
                    <a:lnTo>
                      <a:pt x="13319" y="8790"/>
                    </a:lnTo>
                    <a:lnTo>
                      <a:pt x="13379" y="8829"/>
                    </a:lnTo>
                    <a:lnTo>
                      <a:pt x="13437" y="8871"/>
                    </a:lnTo>
                    <a:lnTo>
                      <a:pt x="13492" y="8914"/>
                    </a:lnTo>
                    <a:lnTo>
                      <a:pt x="13546" y="8959"/>
                    </a:lnTo>
                    <a:lnTo>
                      <a:pt x="13598" y="9007"/>
                    </a:lnTo>
                    <a:lnTo>
                      <a:pt x="13648" y="9055"/>
                    </a:lnTo>
                    <a:lnTo>
                      <a:pt x="13697" y="9106"/>
                    </a:lnTo>
                    <a:lnTo>
                      <a:pt x="13744" y="9158"/>
                    </a:lnTo>
                    <a:lnTo>
                      <a:pt x="13789" y="9212"/>
                    </a:lnTo>
                    <a:lnTo>
                      <a:pt x="13832" y="9269"/>
                    </a:lnTo>
                    <a:lnTo>
                      <a:pt x="13874" y="9325"/>
                    </a:lnTo>
                    <a:lnTo>
                      <a:pt x="13913" y="9385"/>
                    </a:lnTo>
                    <a:lnTo>
                      <a:pt x="13949" y="9445"/>
                    </a:lnTo>
                    <a:lnTo>
                      <a:pt x="13983" y="9508"/>
                    </a:lnTo>
                    <a:lnTo>
                      <a:pt x="14016" y="9571"/>
                    </a:lnTo>
                    <a:lnTo>
                      <a:pt x="14046" y="9635"/>
                    </a:lnTo>
                    <a:lnTo>
                      <a:pt x="14074" y="9701"/>
                    </a:lnTo>
                    <a:lnTo>
                      <a:pt x="11277" y="11715"/>
                    </a:lnTo>
                    <a:lnTo>
                      <a:pt x="11277" y="11715"/>
                    </a:lnTo>
                    <a:lnTo>
                      <a:pt x="11267" y="11674"/>
                    </a:lnTo>
                    <a:lnTo>
                      <a:pt x="11257" y="11633"/>
                    </a:lnTo>
                    <a:lnTo>
                      <a:pt x="11245" y="11594"/>
                    </a:lnTo>
                    <a:lnTo>
                      <a:pt x="11233" y="11556"/>
                    </a:lnTo>
                    <a:lnTo>
                      <a:pt x="11220" y="11520"/>
                    </a:lnTo>
                    <a:lnTo>
                      <a:pt x="11206" y="11485"/>
                    </a:lnTo>
                    <a:lnTo>
                      <a:pt x="11191" y="11449"/>
                    </a:lnTo>
                    <a:lnTo>
                      <a:pt x="11176" y="11417"/>
                    </a:lnTo>
                    <a:lnTo>
                      <a:pt x="11160" y="11385"/>
                    </a:lnTo>
                    <a:lnTo>
                      <a:pt x="11143" y="11355"/>
                    </a:lnTo>
                    <a:lnTo>
                      <a:pt x="11124" y="11326"/>
                    </a:lnTo>
                    <a:lnTo>
                      <a:pt x="11107" y="11297"/>
                    </a:lnTo>
                    <a:lnTo>
                      <a:pt x="11087" y="11269"/>
                    </a:lnTo>
                    <a:lnTo>
                      <a:pt x="11067" y="11244"/>
                    </a:lnTo>
                    <a:lnTo>
                      <a:pt x="11046" y="11219"/>
                    </a:lnTo>
                    <a:lnTo>
                      <a:pt x="11025" y="11195"/>
                    </a:lnTo>
                    <a:lnTo>
                      <a:pt x="11002" y="11171"/>
                    </a:lnTo>
                    <a:lnTo>
                      <a:pt x="10980" y="11150"/>
                    </a:lnTo>
                    <a:lnTo>
                      <a:pt x="10956" y="11128"/>
                    </a:lnTo>
                    <a:lnTo>
                      <a:pt x="10931" y="11108"/>
                    </a:lnTo>
                    <a:lnTo>
                      <a:pt x="10905" y="11089"/>
                    </a:lnTo>
                    <a:lnTo>
                      <a:pt x="10880" y="11070"/>
                    </a:lnTo>
                    <a:lnTo>
                      <a:pt x="10852" y="11054"/>
                    </a:lnTo>
                    <a:lnTo>
                      <a:pt x="10826" y="11036"/>
                    </a:lnTo>
                    <a:lnTo>
                      <a:pt x="10797" y="11021"/>
                    </a:lnTo>
                    <a:lnTo>
                      <a:pt x="10768" y="11006"/>
                    </a:lnTo>
                    <a:lnTo>
                      <a:pt x="10739" y="10992"/>
                    </a:lnTo>
                    <a:lnTo>
                      <a:pt x="10709" y="10979"/>
                    </a:lnTo>
                    <a:lnTo>
                      <a:pt x="10679" y="10966"/>
                    </a:lnTo>
                    <a:lnTo>
                      <a:pt x="10647" y="10955"/>
                    </a:lnTo>
                    <a:lnTo>
                      <a:pt x="10614" y="10943"/>
                    </a:lnTo>
                    <a:lnTo>
                      <a:pt x="10582" y="10932"/>
                    </a:lnTo>
                    <a:lnTo>
                      <a:pt x="10549" y="10922"/>
                    </a:lnTo>
                    <a:lnTo>
                      <a:pt x="10515" y="10913"/>
                    </a:lnTo>
                    <a:lnTo>
                      <a:pt x="10444" y="10897"/>
                    </a:lnTo>
                    <a:lnTo>
                      <a:pt x="10373" y="10882"/>
                    </a:lnTo>
                    <a:lnTo>
                      <a:pt x="10297" y="10869"/>
                    </a:lnTo>
                    <a:lnTo>
                      <a:pt x="10220" y="10859"/>
                    </a:lnTo>
                    <a:lnTo>
                      <a:pt x="10140" y="10849"/>
                    </a:lnTo>
                    <a:lnTo>
                      <a:pt x="10058" y="10841"/>
                    </a:lnTo>
                    <a:lnTo>
                      <a:pt x="9973" y="10836"/>
                    </a:lnTo>
                    <a:lnTo>
                      <a:pt x="9888" y="10831"/>
                    </a:lnTo>
                    <a:lnTo>
                      <a:pt x="9798" y="10826"/>
                    </a:lnTo>
                    <a:lnTo>
                      <a:pt x="9615" y="10821"/>
                    </a:lnTo>
                    <a:lnTo>
                      <a:pt x="9423" y="10817"/>
                    </a:lnTo>
                    <a:lnTo>
                      <a:pt x="9224" y="10814"/>
                    </a:lnTo>
                    <a:lnTo>
                      <a:pt x="9224" y="10814"/>
                    </a:lnTo>
                    <a:lnTo>
                      <a:pt x="8879" y="10806"/>
                    </a:lnTo>
                    <a:lnTo>
                      <a:pt x="8725" y="10802"/>
                    </a:lnTo>
                    <a:lnTo>
                      <a:pt x="8584" y="10797"/>
                    </a:lnTo>
                    <a:lnTo>
                      <a:pt x="8453" y="10790"/>
                    </a:lnTo>
                    <a:lnTo>
                      <a:pt x="8392" y="10785"/>
                    </a:lnTo>
                    <a:lnTo>
                      <a:pt x="8331" y="10780"/>
                    </a:lnTo>
                    <a:lnTo>
                      <a:pt x="8273" y="10773"/>
                    </a:lnTo>
                    <a:lnTo>
                      <a:pt x="8217" y="10766"/>
                    </a:lnTo>
                    <a:lnTo>
                      <a:pt x="8163" y="10758"/>
                    </a:lnTo>
                    <a:lnTo>
                      <a:pt x="8110" y="10748"/>
                    </a:lnTo>
                    <a:lnTo>
                      <a:pt x="8057" y="10738"/>
                    </a:lnTo>
                    <a:lnTo>
                      <a:pt x="8006" y="10727"/>
                    </a:lnTo>
                    <a:lnTo>
                      <a:pt x="7956" y="10713"/>
                    </a:lnTo>
                    <a:lnTo>
                      <a:pt x="7908" y="10699"/>
                    </a:lnTo>
                    <a:lnTo>
                      <a:pt x="7859" y="10683"/>
                    </a:lnTo>
                    <a:lnTo>
                      <a:pt x="7811" y="10665"/>
                    </a:lnTo>
                    <a:lnTo>
                      <a:pt x="7763" y="10646"/>
                    </a:lnTo>
                    <a:lnTo>
                      <a:pt x="7717" y="10625"/>
                    </a:lnTo>
                    <a:lnTo>
                      <a:pt x="7669" y="10602"/>
                    </a:lnTo>
                    <a:lnTo>
                      <a:pt x="7622" y="10577"/>
                    </a:lnTo>
                    <a:lnTo>
                      <a:pt x="7574" y="10550"/>
                    </a:lnTo>
                    <a:lnTo>
                      <a:pt x="7527" y="10521"/>
                    </a:lnTo>
                    <a:lnTo>
                      <a:pt x="7477" y="10490"/>
                    </a:lnTo>
                    <a:lnTo>
                      <a:pt x="7428" y="10457"/>
                    </a:lnTo>
                    <a:lnTo>
                      <a:pt x="7378" y="10422"/>
                    </a:lnTo>
                    <a:lnTo>
                      <a:pt x="7326" y="10383"/>
                    </a:lnTo>
                    <a:lnTo>
                      <a:pt x="6476" y="9701"/>
                    </a:lnTo>
                    <a:lnTo>
                      <a:pt x="6476" y="9701"/>
                    </a:lnTo>
                    <a:lnTo>
                      <a:pt x="6475" y="9667"/>
                    </a:lnTo>
                    <a:lnTo>
                      <a:pt x="6475" y="9631"/>
                    </a:lnTo>
                    <a:lnTo>
                      <a:pt x="6475" y="9631"/>
                    </a:lnTo>
                    <a:lnTo>
                      <a:pt x="6475" y="9600"/>
                    </a:lnTo>
                    <a:lnTo>
                      <a:pt x="6476" y="9568"/>
                    </a:lnTo>
                    <a:lnTo>
                      <a:pt x="6479" y="9536"/>
                    </a:lnTo>
                    <a:lnTo>
                      <a:pt x="6481" y="9504"/>
                    </a:lnTo>
                    <a:lnTo>
                      <a:pt x="6485" y="9473"/>
                    </a:lnTo>
                    <a:lnTo>
                      <a:pt x="6489" y="9442"/>
                    </a:lnTo>
                    <a:lnTo>
                      <a:pt x="6494" y="9411"/>
                    </a:lnTo>
                    <a:lnTo>
                      <a:pt x="6500" y="9381"/>
                    </a:lnTo>
                    <a:lnTo>
                      <a:pt x="6507" y="9351"/>
                    </a:lnTo>
                    <a:lnTo>
                      <a:pt x="6514" y="9320"/>
                    </a:lnTo>
                    <a:lnTo>
                      <a:pt x="6522" y="9291"/>
                    </a:lnTo>
                    <a:lnTo>
                      <a:pt x="6530" y="9261"/>
                    </a:lnTo>
                    <a:lnTo>
                      <a:pt x="6541" y="9232"/>
                    </a:lnTo>
                    <a:lnTo>
                      <a:pt x="6551" y="9203"/>
                    </a:lnTo>
                    <a:lnTo>
                      <a:pt x="6573" y="9147"/>
                    </a:lnTo>
                    <a:lnTo>
                      <a:pt x="6597" y="9092"/>
                    </a:lnTo>
                    <a:lnTo>
                      <a:pt x="6625" y="9038"/>
                    </a:lnTo>
                    <a:lnTo>
                      <a:pt x="6655" y="8985"/>
                    </a:lnTo>
                    <a:lnTo>
                      <a:pt x="6688" y="8935"/>
                    </a:lnTo>
                    <a:lnTo>
                      <a:pt x="6722" y="8887"/>
                    </a:lnTo>
                    <a:lnTo>
                      <a:pt x="6760" y="8839"/>
                    </a:lnTo>
                    <a:lnTo>
                      <a:pt x="6799" y="8794"/>
                    </a:lnTo>
                    <a:lnTo>
                      <a:pt x="6840" y="8751"/>
                    </a:lnTo>
                    <a:lnTo>
                      <a:pt x="6883" y="8710"/>
                    </a:lnTo>
                    <a:lnTo>
                      <a:pt x="6928" y="8671"/>
                    </a:lnTo>
                    <a:lnTo>
                      <a:pt x="6975" y="8634"/>
                    </a:lnTo>
                    <a:lnTo>
                      <a:pt x="7024" y="8599"/>
                    </a:lnTo>
                    <a:lnTo>
                      <a:pt x="7074" y="8566"/>
                    </a:lnTo>
                    <a:lnTo>
                      <a:pt x="7127" y="8537"/>
                    </a:lnTo>
                    <a:lnTo>
                      <a:pt x="7180" y="8509"/>
                    </a:lnTo>
                    <a:lnTo>
                      <a:pt x="7236" y="8484"/>
                    </a:lnTo>
                    <a:lnTo>
                      <a:pt x="7292" y="8462"/>
                    </a:lnTo>
                    <a:lnTo>
                      <a:pt x="7321" y="8452"/>
                    </a:lnTo>
                    <a:lnTo>
                      <a:pt x="7350" y="8443"/>
                    </a:lnTo>
                    <a:lnTo>
                      <a:pt x="7379" y="8434"/>
                    </a:lnTo>
                    <a:lnTo>
                      <a:pt x="7409" y="8425"/>
                    </a:lnTo>
                    <a:lnTo>
                      <a:pt x="7440" y="8418"/>
                    </a:lnTo>
                    <a:lnTo>
                      <a:pt x="7470" y="8411"/>
                    </a:lnTo>
                    <a:lnTo>
                      <a:pt x="7500" y="8406"/>
                    </a:lnTo>
                    <a:lnTo>
                      <a:pt x="7530" y="8401"/>
                    </a:lnTo>
                    <a:lnTo>
                      <a:pt x="7562" y="8396"/>
                    </a:lnTo>
                    <a:lnTo>
                      <a:pt x="7593" y="8392"/>
                    </a:lnTo>
                    <a:lnTo>
                      <a:pt x="7625" y="8390"/>
                    </a:lnTo>
                    <a:lnTo>
                      <a:pt x="7656" y="8387"/>
                    </a:lnTo>
                    <a:lnTo>
                      <a:pt x="7689" y="8386"/>
                    </a:lnTo>
                    <a:lnTo>
                      <a:pt x="7721" y="8386"/>
                    </a:lnTo>
                    <a:lnTo>
                      <a:pt x="7721" y="8386"/>
                    </a:lnTo>
                    <a:lnTo>
                      <a:pt x="7758" y="8387"/>
                    </a:lnTo>
                    <a:lnTo>
                      <a:pt x="7796" y="8389"/>
                    </a:lnTo>
                    <a:lnTo>
                      <a:pt x="7834" y="8391"/>
                    </a:lnTo>
                    <a:lnTo>
                      <a:pt x="7870" y="8395"/>
                    </a:lnTo>
                    <a:lnTo>
                      <a:pt x="7907" y="8400"/>
                    </a:lnTo>
                    <a:lnTo>
                      <a:pt x="7943" y="8406"/>
                    </a:lnTo>
                    <a:lnTo>
                      <a:pt x="7980" y="8414"/>
                    </a:lnTo>
                    <a:lnTo>
                      <a:pt x="8015" y="8421"/>
                    </a:lnTo>
                    <a:lnTo>
                      <a:pt x="8050" y="8430"/>
                    </a:lnTo>
                    <a:lnTo>
                      <a:pt x="8086" y="8440"/>
                    </a:lnTo>
                    <a:lnTo>
                      <a:pt x="8120" y="8452"/>
                    </a:lnTo>
                    <a:lnTo>
                      <a:pt x="8154" y="8464"/>
                    </a:lnTo>
                    <a:lnTo>
                      <a:pt x="8186" y="8477"/>
                    </a:lnTo>
                    <a:lnTo>
                      <a:pt x="8220" y="8491"/>
                    </a:lnTo>
                    <a:lnTo>
                      <a:pt x="8252" y="8506"/>
                    </a:lnTo>
                    <a:lnTo>
                      <a:pt x="8285" y="8521"/>
                    </a:lnTo>
                    <a:lnTo>
                      <a:pt x="8285" y="8521"/>
                    </a:lnTo>
                    <a:lnTo>
                      <a:pt x="8320" y="8470"/>
                    </a:lnTo>
                    <a:lnTo>
                      <a:pt x="8356" y="8421"/>
                    </a:lnTo>
                    <a:lnTo>
                      <a:pt x="8394" y="8373"/>
                    </a:lnTo>
                    <a:lnTo>
                      <a:pt x="8432" y="8327"/>
                    </a:lnTo>
                    <a:lnTo>
                      <a:pt x="8472" y="8282"/>
                    </a:lnTo>
                    <a:lnTo>
                      <a:pt x="8513" y="8239"/>
                    </a:lnTo>
                    <a:lnTo>
                      <a:pt x="8554" y="8196"/>
                    </a:lnTo>
                    <a:lnTo>
                      <a:pt x="8597" y="8156"/>
                    </a:lnTo>
                    <a:lnTo>
                      <a:pt x="8641" y="8117"/>
                    </a:lnTo>
                    <a:lnTo>
                      <a:pt x="8685" y="8079"/>
                    </a:lnTo>
                    <a:lnTo>
                      <a:pt x="8729" y="8042"/>
                    </a:lnTo>
                    <a:lnTo>
                      <a:pt x="8776" y="8007"/>
                    </a:lnTo>
                    <a:lnTo>
                      <a:pt x="8822" y="7974"/>
                    </a:lnTo>
                    <a:lnTo>
                      <a:pt x="8869" y="7943"/>
                    </a:lnTo>
                    <a:lnTo>
                      <a:pt x="8918" y="7911"/>
                    </a:lnTo>
                    <a:lnTo>
                      <a:pt x="8966" y="7882"/>
                    </a:lnTo>
                    <a:lnTo>
                      <a:pt x="9015" y="7855"/>
                    </a:lnTo>
                    <a:lnTo>
                      <a:pt x="9065" y="7830"/>
                    </a:lnTo>
                    <a:lnTo>
                      <a:pt x="9116" y="7804"/>
                    </a:lnTo>
                    <a:lnTo>
                      <a:pt x="9167" y="7782"/>
                    </a:lnTo>
                    <a:lnTo>
                      <a:pt x="9218" y="7759"/>
                    </a:lnTo>
                    <a:lnTo>
                      <a:pt x="9271" y="7739"/>
                    </a:lnTo>
                    <a:lnTo>
                      <a:pt x="9322" y="7720"/>
                    </a:lnTo>
                    <a:lnTo>
                      <a:pt x="9375" y="7702"/>
                    </a:lnTo>
                    <a:lnTo>
                      <a:pt x="9428" y="7687"/>
                    </a:lnTo>
                    <a:lnTo>
                      <a:pt x="9482" y="7672"/>
                    </a:lnTo>
                    <a:lnTo>
                      <a:pt x="9536" y="7660"/>
                    </a:lnTo>
                    <a:lnTo>
                      <a:pt x="9591" y="7647"/>
                    </a:lnTo>
                    <a:lnTo>
                      <a:pt x="9645" y="7637"/>
                    </a:lnTo>
                    <a:lnTo>
                      <a:pt x="9699" y="7628"/>
                    </a:lnTo>
                    <a:lnTo>
                      <a:pt x="9753" y="7620"/>
                    </a:lnTo>
                    <a:lnTo>
                      <a:pt x="9808" y="7615"/>
                    </a:lnTo>
                    <a:lnTo>
                      <a:pt x="9808" y="7615"/>
                    </a:lnTo>
                    <a:close/>
                    <a:moveTo>
                      <a:pt x="4783" y="9193"/>
                    </a:moveTo>
                    <a:lnTo>
                      <a:pt x="4783" y="9193"/>
                    </a:lnTo>
                    <a:lnTo>
                      <a:pt x="6096" y="10165"/>
                    </a:lnTo>
                    <a:lnTo>
                      <a:pt x="6096" y="10165"/>
                    </a:lnTo>
                    <a:lnTo>
                      <a:pt x="6262" y="10287"/>
                    </a:lnTo>
                    <a:lnTo>
                      <a:pt x="6418" y="10399"/>
                    </a:lnTo>
                    <a:lnTo>
                      <a:pt x="6567" y="10503"/>
                    </a:lnTo>
                    <a:lnTo>
                      <a:pt x="6708" y="10597"/>
                    </a:lnTo>
                    <a:lnTo>
                      <a:pt x="6775" y="10641"/>
                    </a:lnTo>
                    <a:lnTo>
                      <a:pt x="6842" y="10683"/>
                    </a:lnTo>
                    <a:lnTo>
                      <a:pt x="6906" y="10723"/>
                    </a:lnTo>
                    <a:lnTo>
                      <a:pt x="6969" y="10761"/>
                    </a:lnTo>
                    <a:lnTo>
                      <a:pt x="7029" y="10797"/>
                    </a:lnTo>
                    <a:lnTo>
                      <a:pt x="7090" y="10831"/>
                    </a:lnTo>
                    <a:lnTo>
                      <a:pt x="7148" y="10864"/>
                    </a:lnTo>
                    <a:lnTo>
                      <a:pt x="7205" y="10895"/>
                    </a:lnTo>
                    <a:lnTo>
                      <a:pt x="7262" y="10924"/>
                    </a:lnTo>
                    <a:lnTo>
                      <a:pt x="7318" y="10952"/>
                    </a:lnTo>
                    <a:lnTo>
                      <a:pt x="7372" y="10977"/>
                    </a:lnTo>
                    <a:lnTo>
                      <a:pt x="7426" y="11002"/>
                    </a:lnTo>
                    <a:lnTo>
                      <a:pt x="7477" y="11025"/>
                    </a:lnTo>
                    <a:lnTo>
                      <a:pt x="7530" y="11047"/>
                    </a:lnTo>
                    <a:lnTo>
                      <a:pt x="7582" y="11067"/>
                    </a:lnTo>
                    <a:lnTo>
                      <a:pt x="7632" y="11086"/>
                    </a:lnTo>
                    <a:lnTo>
                      <a:pt x="7683" y="11103"/>
                    </a:lnTo>
                    <a:lnTo>
                      <a:pt x="7733" y="11120"/>
                    </a:lnTo>
                    <a:lnTo>
                      <a:pt x="7783" y="11135"/>
                    </a:lnTo>
                    <a:lnTo>
                      <a:pt x="7833" y="11149"/>
                    </a:lnTo>
                    <a:lnTo>
                      <a:pt x="7883" y="11161"/>
                    </a:lnTo>
                    <a:lnTo>
                      <a:pt x="7932" y="11174"/>
                    </a:lnTo>
                    <a:lnTo>
                      <a:pt x="7982" y="11184"/>
                    </a:lnTo>
                    <a:lnTo>
                      <a:pt x="8032" y="11194"/>
                    </a:lnTo>
                    <a:lnTo>
                      <a:pt x="8082" y="11203"/>
                    </a:lnTo>
                    <a:lnTo>
                      <a:pt x="8132" y="11211"/>
                    </a:lnTo>
                    <a:lnTo>
                      <a:pt x="8183" y="11218"/>
                    </a:lnTo>
                    <a:lnTo>
                      <a:pt x="8234" y="11225"/>
                    </a:lnTo>
                    <a:lnTo>
                      <a:pt x="8339" y="11237"/>
                    </a:lnTo>
                    <a:lnTo>
                      <a:pt x="8446" y="11244"/>
                    </a:lnTo>
                    <a:lnTo>
                      <a:pt x="8557" y="11252"/>
                    </a:lnTo>
                    <a:lnTo>
                      <a:pt x="8673" y="11257"/>
                    </a:lnTo>
                    <a:lnTo>
                      <a:pt x="8793" y="11261"/>
                    </a:lnTo>
                    <a:lnTo>
                      <a:pt x="8919" y="11263"/>
                    </a:lnTo>
                    <a:lnTo>
                      <a:pt x="9190" y="11269"/>
                    </a:lnTo>
                    <a:lnTo>
                      <a:pt x="9492" y="11276"/>
                    </a:lnTo>
                    <a:lnTo>
                      <a:pt x="9657" y="11281"/>
                    </a:lnTo>
                    <a:lnTo>
                      <a:pt x="9831" y="11287"/>
                    </a:lnTo>
                    <a:lnTo>
                      <a:pt x="10016" y="11296"/>
                    </a:lnTo>
                    <a:lnTo>
                      <a:pt x="10211" y="11306"/>
                    </a:lnTo>
                    <a:lnTo>
                      <a:pt x="10211" y="11306"/>
                    </a:lnTo>
                    <a:lnTo>
                      <a:pt x="10233" y="11308"/>
                    </a:lnTo>
                    <a:lnTo>
                      <a:pt x="10256" y="11311"/>
                    </a:lnTo>
                    <a:lnTo>
                      <a:pt x="10277" y="11315"/>
                    </a:lnTo>
                    <a:lnTo>
                      <a:pt x="10298" y="11320"/>
                    </a:lnTo>
                    <a:lnTo>
                      <a:pt x="10320" y="11326"/>
                    </a:lnTo>
                    <a:lnTo>
                      <a:pt x="10340" y="11332"/>
                    </a:lnTo>
                    <a:lnTo>
                      <a:pt x="10360" y="11340"/>
                    </a:lnTo>
                    <a:lnTo>
                      <a:pt x="10380" y="11349"/>
                    </a:lnTo>
                    <a:lnTo>
                      <a:pt x="10399" y="11359"/>
                    </a:lnTo>
                    <a:lnTo>
                      <a:pt x="10419" y="11369"/>
                    </a:lnTo>
                    <a:lnTo>
                      <a:pt x="10437" y="11380"/>
                    </a:lnTo>
                    <a:lnTo>
                      <a:pt x="10456" y="11392"/>
                    </a:lnTo>
                    <a:lnTo>
                      <a:pt x="10473" y="11404"/>
                    </a:lnTo>
                    <a:lnTo>
                      <a:pt x="10490" y="11418"/>
                    </a:lnTo>
                    <a:lnTo>
                      <a:pt x="10506" y="11432"/>
                    </a:lnTo>
                    <a:lnTo>
                      <a:pt x="10523" y="11447"/>
                    </a:lnTo>
                    <a:lnTo>
                      <a:pt x="10538" y="11462"/>
                    </a:lnTo>
                    <a:lnTo>
                      <a:pt x="10553" y="11478"/>
                    </a:lnTo>
                    <a:lnTo>
                      <a:pt x="10568" y="11495"/>
                    </a:lnTo>
                    <a:lnTo>
                      <a:pt x="10580" y="11512"/>
                    </a:lnTo>
                    <a:lnTo>
                      <a:pt x="10594" y="11530"/>
                    </a:lnTo>
                    <a:lnTo>
                      <a:pt x="10606" y="11548"/>
                    </a:lnTo>
                    <a:lnTo>
                      <a:pt x="10617" y="11567"/>
                    </a:lnTo>
                    <a:lnTo>
                      <a:pt x="10628" y="11585"/>
                    </a:lnTo>
                    <a:lnTo>
                      <a:pt x="10638" y="11606"/>
                    </a:lnTo>
                    <a:lnTo>
                      <a:pt x="10647" y="11626"/>
                    </a:lnTo>
                    <a:lnTo>
                      <a:pt x="10656" y="11646"/>
                    </a:lnTo>
                    <a:lnTo>
                      <a:pt x="10664" y="11666"/>
                    </a:lnTo>
                    <a:lnTo>
                      <a:pt x="10670" y="11687"/>
                    </a:lnTo>
                    <a:lnTo>
                      <a:pt x="10676" y="11709"/>
                    </a:lnTo>
                    <a:lnTo>
                      <a:pt x="10681" y="11730"/>
                    </a:lnTo>
                    <a:lnTo>
                      <a:pt x="10685" y="11752"/>
                    </a:lnTo>
                    <a:lnTo>
                      <a:pt x="10689" y="11773"/>
                    </a:lnTo>
                    <a:lnTo>
                      <a:pt x="10691" y="11796"/>
                    </a:lnTo>
                    <a:lnTo>
                      <a:pt x="10693" y="11818"/>
                    </a:lnTo>
                    <a:lnTo>
                      <a:pt x="10693" y="11840"/>
                    </a:lnTo>
                    <a:lnTo>
                      <a:pt x="10691" y="11862"/>
                    </a:lnTo>
                    <a:lnTo>
                      <a:pt x="10690" y="11885"/>
                    </a:lnTo>
                    <a:lnTo>
                      <a:pt x="10687" y="11908"/>
                    </a:lnTo>
                    <a:lnTo>
                      <a:pt x="10684" y="11930"/>
                    </a:lnTo>
                    <a:lnTo>
                      <a:pt x="10679" y="11953"/>
                    </a:lnTo>
                    <a:lnTo>
                      <a:pt x="10672" y="11976"/>
                    </a:lnTo>
                    <a:lnTo>
                      <a:pt x="10665" y="11997"/>
                    </a:lnTo>
                    <a:lnTo>
                      <a:pt x="10656" y="12020"/>
                    </a:lnTo>
                    <a:lnTo>
                      <a:pt x="10647" y="12042"/>
                    </a:lnTo>
                    <a:lnTo>
                      <a:pt x="10636" y="12064"/>
                    </a:lnTo>
                    <a:lnTo>
                      <a:pt x="10625" y="12087"/>
                    </a:lnTo>
                    <a:lnTo>
                      <a:pt x="10611" y="12108"/>
                    </a:lnTo>
                    <a:lnTo>
                      <a:pt x="10597" y="12129"/>
                    </a:lnTo>
                    <a:lnTo>
                      <a:pt x="10580" y="12151"/>
                    </a:lnTo>
                    <a:lnTo>
                      <a:pt x="10563" y="12171"/>
                    </a:lnTo>
                    <a:lnTo>
                      <a:pt x="10545" y="12192"/>
                    </a:lnTo>
                    <a:lnTo>
                      <a:pt x="10525" y="12212"/>
                    </a:lnTo>
                    <a:lnTo>
                      <a:pt x="10504" y="12231"/>
                    </a:lnTo>
                    <a:lnTo>
                      <a:pt x="10481" y="12251"/>
                    </a:lnTo>
                    <a:lnTo>
                      <a:pt x="10457" y="12270"/>
                    </a:lnTo>
                    <a:lnTo>
                      <a:pt x="10432" y="12289"/>
                    </a:lnTo>
                    <a:lnTo>
                      <a:pt x="10404" y="12307"/>
                    </a:lnTo>
                    <a:lnTo>
                      <a:pt x="10376" y="12325"/>
                    </a:lnTo>
                    <a:lnTo>
                      <a:pt x="10346" y="12341"/>
                    </a:lnTo>
                    <a:lnTo>
                      <a:pt x="10315" y="12357"/>
                    </a:lnTo>
                    <a:lnTo>
                      <a:pt x="10282" y="12374"/>
                    </a:lnTo>
                    <a:lnTo>
                      <a:pt x="10248" y="12389"/>
                    </a:lnTo>
                    <a:lnTo>
                      <a:pt x="10211" y="12403"/>
                    </a:lnTo>
                    <a:lnTo>
                      <a:pt x="10211" y="12403"/>
                    </a:lnTo>
                    <a:lnTo>
                      <a:pt x="10098" y="12445"/>
                    </a:lnTo>
                    <a:lnTo>
                      <a:pt x="9985" y="12486"/>
                    </a:lnTo>
                    <a:lnTo>
                      <a:pt x="9870" y="12523"/>
                    </a:lnTo>
                    <a:lnTo>
                      <a:pt x="9756" y="12559"/>
                    </a:lnTo>
                    <a:lnTo>
                      <a:pt x="9641" y="12591"/>
                    </a:lnTo>
                    <a:lnTo>
                      <a:pt x="9526" y="12622"/>
                    </a:lnTo>
                    <a:lnTo>
                      <a:pt x="9411" y="12649"/>
                    </a:lnTo>
                    <a:lnTo>
                      <a:pt x="9295" y="12675"/>
                    </a:lnTo>
                    <a:lnTo>
                      <a:pt x="9179" y="12697"/>
                    </a:lnTo>
                    <a:lnTo>
                      <a:pt x="9062" y="12717"/>
                    </a:lnTo>
                    <a:lnTo>
                      <a:pt x="8945" y="12734"/>
                    </a:lnTo>
                    <a:lnTo>
                      <a:pt x="8827" y="12749"/>
                    </a:lnTo>
                    <a:lnTo>
                      <a:pt x="8709" y="12760"/>
                    </a:lnTo>
                    <a:lnTo>
                      <a:pt x="8589" y="12769"/>
                    </a:lnTo>
                    <a:lnTo>
                      <a:pt x="8471" y="12775"/>
                    </a:lnTo>
                    <a:lnTo>
                      <a:pt x="8351" y="12779"/>
                    </a:lnTo>
                    <a:lnTo>
                      <a:pt x="8231" y="12779"/>
                    </a:lnTo>
                    <a:lnTo>
                      <a:pt x="8110" y="12777"/>
                    </a:lnTo>
                    <a:lnTo>
                      <a:pt x="7989" y="12770"/>
                    </a:lnTo>
                    <a:lnTo>
                      <a:pt x="7927" y="12766"/>
                    </a:lnTo>
                    <a:lnTo>
                      <a:pt x="7867" y="12761"/>
                    </a:lnTo>
                    <a:lnTo>
                      <a:pt x="7805" y="12756"/>
                    </a:lnTo>
                    <a:lnTo>
                      <a:pt x="7743" y="12750"/>
                    </a:lnTo>
                    <a:lnTo>
                      <a:pt x="7681" y="12743"/>
                    </a:lnTo>
                    <a:lnTo>
                      <a:pt x="7620" y="12735"/>
                    </a:lnTo>
                    <a:lnTo>
                      <a:pt x="7558" y="12726"/>
                    </a:lnTo>
                    <a:lnTo>
                      <a:pt x="7496" y="12716"/>
                    </a:lnTo>
                    <a:lnTo>
                      <a:pt x="7433" y="12706"/>
                    </a:lnTo>
                    <a:lnTo>
                      <a:pt x="7372" y="12695"/>
                    </a:lnTo>
                    <a:lnTo>
                      <a:pt x="7309" y="12683"/>
                    </a:lnTo>
                    <a:lnTo>
                      <a:pt x="7246" y="12671"/>
                    </a:lnTo>
                    <a:lnTo>
                      <a:pt x="7183" y="12657"/>
                    </a:lnTo>
                    <a:lnTo>
                      <a:pt x="7120" y="12642"/>
                    </a:lnTo>
                    <a:lnTo>
                      <a:pt x="7057" y="12627"/>
                    </a:lnTo>
                    <a:lnTo>
                      <a:pt x="6993" y="12612"/>
                    </a:lnTo>
                    <a:lnTo>
                      <a:pt x="6928" y="12594"/>
                    </a:lnTo>
                    <a:lnTo>
                      <a:pt x="6865" y="12576"/>
                    </a:lnTo>
                    <a:lnTo>
                      <a:pt x="6801" y="12557"/>
                    </a:lnTo>
                    <a:lnTo>
                      <a:pt x="6737" y="12539"/>
                    </a:lnTo>
                    <a:lnTo>
                      <a:pt x="6673" y="12518"/>
                    </a:lnTo>
                    <a:lnTo>
                      <a:pt x="6607" y="12497"/>
                    </a:lnTo>
                    <a:lnTo>
                      <a:pt x="6543" y="12474"/>
                    </a:lnTo>
                    <a:lnTo>
                      <a:pt x="6478" y="12452"/>
                    </a:lnTo>
                    <a:lnTo>
                      <a:pt x="6412" y="12428"/>
                    </a:lnTo>
                    <a:lnTo>
                      <a:pt x="6347" y="12403"/>
                    </a:lnTo>
                    <a:lnTo>
                      <a:pt x="6347" y="12403"/>
                    </a:lnTo>
                    <a:lnTo>
                      <a:pt x="6337" y="12403"/>
                    </a:lnTo>
                    <a:lnTo>
                      <a:pt x="6326" y="12401"/>
                    </a:lnTo>
                    <a:lnTo>
                      <a:pt x="6303" y="12395"/>
                    </a:lnTo>
                    <a:lnTo>
                      <a:pt x="6276" y="12386"/>
                    </a:lnTo>
                    <a:lnTo>
                      <a:pt x="6247" y="12375"/>
                    </a:lnTo>
                    <a:lnTo>
                      <a:pt x="6214" y="12360"/>
                    </a:lnTo>
                    <a:lnTo>
                      <a:pt x="6182" y="12342"/>
                    </a:lnTo>
                    <a:lnTo>
                      <a:pt x="6145" y="12323"/>
                    </a:lnTo>
                    <a:lnTo>
                      <a:pt x="6107" y="12302"/>
                    </a:lnTo>
                    <a:lnTo>
                      <a:pt x="6028" y="12254"/>
                    </a:lnTo>
                    <a:lnTo>
                      <a:pt x="5942" y="12202"/>
                    </a:lnTo>
                    <a:lnTo>
                      <a:pt x="5854" y="12150"/>
                    </a:lnTo>
                    <a:lnTo>
                      <a:pt x="5764" y="12097"/>
                    </a:lnTo>
                    <a:lnTo>
                      <a:pt x="5717" y="12070"/>
                    </a:lnTo>
                    <a:lnTo>
                      <a:pt x="5672" y="12046"/>
                    </a:lnTo>
                    <a:lnTo>
                      <a:pt x="5626" y="12022"/>
                    </a:lnTo>
                    <a:lnTo>
                      <a:pt x="5582" y="12001"/>
                    </a:lnTo>
                    <a:lnTo>
                      <a:pt x="5537" y="11982"/>
                    </a:lnTo>
                    <a:lnTo>
                      <a:pt x="5494" y="11964"/>
                    </a:lnTo>
                    <a:lnTo>
                      <a:pt x="5451" y="11949"/>
                    </a:lnTo>
                    <a:lnTo>
                      <a:pt x="5410" y="11937"/>
                    </a:lnTo>
                    <a:lnTo>
                      <a:pt x="5371" y="11928"/>
                    </a:lnTo>
                    <a:lnTo>
                      <a:pt x="5350" y="11924"/>
                    </a:lnTo>
                    <a:lnTo>
                      <a:pt x="5332" y="11922"/>
                    </a:lnTo>
                    <a:lnTo>
                      <a:pt x="5314" y="11920"/>
                    </a:lnTo>
                    <a:lnTo>
                      <a:pt x="5295" y="11919"/>
                    </a:lnTo>
                    <a:lnTo>
                      <a:pt x="5277" y="11920"/>
                    </a:lnTo>
                    <a:lnTo>
                      <a:pt x="5261" y="11922"/>
                    </a:lnTo>
                    <a:lnTo>
                      <a:pt x="5245" y="11924"/>
                    </a:lnTo>
                    <a:lnTo>
                      <a:pt x="5228" y="11928"/>
                    </a:lnTo>
                    <a:lnTo>
                      <a:pt x="5213" y="11932"/>
                    </a:lnTo>
                    <a:lnTo>
                      <a:pt x="5198" y="11938"/>
                    </a:lnTo>
                    <a:lnTo>
                      <a:pt x="5184" y="11944"/>
                    </a:lnTo>
                    <a:lnTo>
                      <a:pt x="5170" y="11953"/>
                    </a:lnTo>
                    <a:lnTo>
                      <a:pt x="5158" y="11963"/>
                    </a:lnTo>
                    <a:lnTo>
                      <a:pt x="5145" y="11973"/>
                    </a:lnTo>
                    <a:lnTo>
                      <a:pt x="5145" y="11973"/>
                    </a:lnTo>
                    <a:lnTo>
                      <a:pt x="5123" y="11997"/>
                    </a:lnTo>
                    <a:lnTo>
                      <a:pt x="5102" y="12020"/>
                    </a:lnTo>
                    <a:lnTo>
                      <a:pt x="5086" y="12042"/>
                    </a:lnTo>
                    <a:lnTo>
                      <a:pt x="5071" y="12065"/>
                    </a:lnTo>
                    <a:lnTo>
                      <a:pt x="5058" y="12087"/>
                    </a:lnTo>
                    <a:lnTo>
                      <a:pt x="5048" y="12108"/>
                    </a:lnTo>
                    <a:lnTo>
                      <a:pt x="5039" y="12129"/>
                    </a:lnTo>
                    <a:lnTo>
                      <a:pt x="5034" y="12151"/>
                    </a:lnTo>
                    <a:lnTo>
                      <a:pt x="5031" y="12171"/>
                    </a:lnTo>
                    <a:lnTo>
                      <a:pt x="5028" y="12192"/>
                    </a:lnTo>
                    <a:lnTo>
                      <a:pt x="5029" y="12212"/>
                    </a:lnTo>
                    <a:lnTo>
                      <a:pt x="5031" y="12231"/>
                    </a:lnTo>
                    <a:lnTo>
                      <a:pt x="5036" y="12251"/>
                    </a:lnTo>
                    <a:lnTo>
                      <a:pt x="5041" y="12270"/>
                    </a:lnTo>
                    <a:lnTo>
                      <a:pt x="5048" y="12289"/>
                    </a:lnTo>
                    <a:lnTo>
                      <a:pt x="5057" y="12307"/>
                    </a:lnTo>
                    <a:lnTo>
                      <a:pt x="5068" y="12326"/>
                    </a:lnTo>
                    <a:lnTo>
                      <a:pt x="5081" y="12343"/>
                    </a:lnTo>
                    <a:lnTo>
                      <a:pt x="5095" y="12360"/>
                    </a:lnTo>
                    <a:lnTo>
                      <a:pt x="5110" y="12377"/>
                    </a:lnTo>
                    <a:lnTo>
                      <a:pt x="5126" y="12394"/>
                    </a:lnTo>
                    <a:lnTo>
                      <a:pt x="5144" y="12410"/>
                    </a:lnTo>
                    <a:lnTo>
                      <a:pt x="5163" y="12427"/>
                    </a:lnTo>
                    <a:lnTo>
                      <a:pt x="5183" y="12442"/>
                    </a:lnTo>
                    <a:lnTo>
                      <a:pt x="5203" y="12457"/>
                    </a:lnTo>
                    <a:lnTo>
                      <a:pt x="5226" y="12472"/>
                    </a:lnTo>
                    <a:lnTo>
                      <a:pt x="5248" y="12486"/>
                    </a:lnTo>
                    <a:lnTo>
                      <a:pt x="5272" y="12500"/>
                    </a:lnTo>
                    <a:lnTo>
                      <a:pt x="5322" y="12527"/>
                    </a:lnTo>
                    <a:lnTo>
                      <a:pt x="5374" y="12552"/>
                    </a:lnTo>
                    <a:lnTo>
                      <a:pt x="6267" y="13043"/>
                    </a:lnTo>
                    <a:lnTo>
                      <a:pt x="6267" y="13043"/>
                    </a:lnTo>
                    <a:lnTo>
                      <a:pt x="6369" y="13072"/>
                    </a:lnTo>
                    <a:lnTo>
                      <a:pt x="6479" y="13101"/>
                    </a:lnTo>
                    <a:lnTo>
                      <a:pt x="6592" y="13129"/>
                    </a:lnTo>
                    <a:lnTo>
                      <a:pt x="6713" y="13156"/>
                    </a:lnTo>
                    <a:lnTo>
                      <a:pt x="6838" y="13179"/>
                    </a:lnTo>
                    <a:lnTo>
                      <a:pt x="6966" y="13203"/>
                    </a:lnTo>
                    <a:lnTo>
                      <a:pt x="7100" y="13225"/>
                    </a:lnTo>
                    <a:lnTo>
                      <a:pt x="7238" y="13245"/>
                    </a:lnTo>
                    <a:lnTo>
                      <a:pt x="7378" y="13263"/>
                    </a:lnTo>
                    <a:lnTo>
                      <a:pt x="7522" y="13278"/>
                    </a:lnTo>
                    <a:lnTo>
                      <a:pt x="7669" y="13292"/>
                    </a:lnTo>
                    <a:lnTo>
                      <a:pt x="7817" y="13303"/>
                    </a:lnTo>
                    <a:lnTo>
                      <a:pt x="7967" y="13310"/>
                    </a:lnTo>
                    <a:lnTo>
                      <a:pt x="8120" y="13317"/>
                    </a:lnTo>
                    <a:lnTo>
                      <a:pt x="8272" y="13319"/>
                    </a:lnTo>
                    <a:lnTo>
                      <a:pt x="8349" y="13319"/>
                    </a:lnTo>
                    <a:lnTo>
                      <a:pt x="8426" y="13319"/>
                    </a:lnTo>
                    <a:lnTo>
                      <a:pt x="8503" y="13318"/>
                    </a:lnTo>
                    <a:lnTo>
                      <a:pt x="8579" y="13315"/>
                    </a:lnTo>
                    <a:lnTo>
                      <a:pt x="8656" y="13313"/>
                    </a:lnTo>
                    <a:lnTo>
                      <a:pt x="8733" y="13308"/>
                    </a:lnTo>
                    <a:lnTo>
                      <a:pt x="8810" y="13304"/>
                    </a:lnTo>
                    <a:lnTo>
                      <a:pt x="8885" y="13298"/>
                    </a:lnTo>
                    <a:lnTo>
                      <a:pt x="8962" y="13292"/>
                    </a:lnTo>
                    <a:lnTo>
                      <a:pt x="9038" y="13284"/>
                    </a:lnTo>
                    <a:lnTo>
                      <a:pt x="9113" y="13275"/>
                    </a:lnTo>
                    <a:lnTo>
                      <a:pt x="9188" y="13266"/>
                    </a:lnTo>
                    <a:lnTo>
                      <a:pt x="9263" y="13255"/>
                    </a:lnTo>
                    <a:lnTo>
                      <a:pt x="9337" y="13244"/>
                    </a:lnTo>
                    <a:lnTo>
                      <a:pt x="9411" y="13231"/>
                    </a:lnTo>
                    <a:lnTo>
                      <a:pt x="9484" y="13218"/>
                    </a:lnTo>
                    <a:lnTo>
                      <a:pt x="9557" y="13203"/>
                    </a:lnTo>
                    <a:lnTo>
                      <a:pt x="9628" y="13188"/>
                    </a:lnTo>
                    <a:lnTo>
                      <a:pt x="9699" y="13171"/>
                    </a:lnTo>
                    <a:lnTo>
                      <a:pt x="9769" y="13153"/>
                    </a:lnTo>
                    <a:lnTo>
                      <a:pt x="9839" y="13134"/>
                    </a:lnTo>
                    <a:lnTo>
                      <a:pt x="9907" y="13114"/>
                    </a:lnTo>
                    <a:lnTo>
                      <a:pt x="9975" y="13093"/>
                    </a:lnTo>
                    <a:lnTo>
                      <a:pt x="10041" y="13070"/>
                    </a:lnTo>
                    <a:lnTo>
                      <a:pt x="10107" y="13046"/>
                    </a:lnTo>
                    <a:lnTo>
                      <a:pt x="10171" y="13021"/>
                    </a:lnTo>
                    <a:lnTo>
                      <a:pt x="10234" y="12994"/>
                    </a:lnTo>
                    <a:lnTo>
                      <a:pt x="10297" y="12967"/>
                    </a:lnTo>
                    <a:lnTo>
                      <a:pt x="10358" y="12938"/>
                    </a:lnTo>
                    <a:lnTo>
                      <a:pt x="10417" y="12907"/>
                    </a:lnTo>
                    <a:lnTo>
                      <a:pt x="10476" y="12876"/>
                    </a:lnTo>
                    <a:lnTo>
                      <a:pt x="10533" y="12843"/>
                    </a:lnTo>
                    <a:lnTo>
                      <a:pt x="10588" y="12808"/>
                    </a:lnTo>
                    <a:lnTo>
                      <a:pt x="10642" y="12773"/>
                    </a:lnTo>
                    <a:lnTo>
                      <a:pt x="13972" y="10493"/>
                    </a:lnTo>
                    <a:lnTo>
                      <a:pt x="13972" y="10493"/>
                    </a:lnTo>
                    <a:lnTo>
                      <a:pt x="14081" y="10418"/>
                    </a:lnTo>
                    <a:lnTo>
                      <a:pt x="14182" y="10350"/>
                    </a:lnTo>
                    <a:lnTo>
                      <a:pt x="14274" y="10291"/>
                    </a:lnTo>
                    <a:lnTo>
                      <a:pt x="14317" y="10265"/>
                    </a:lnTo>
                    <a:lnTo>
                      <a:pt x="14358" y="10239"/>
                    </a:lnTo>
                    <a:lnTo>
                      <a:pt x="14399" y="10218"/>
                    </a:lnTo>
                    <a:lnTo>
                      <a:pt x="14436" y="10198"/>
                    </a:lnTo>
                    <a:lnTo>
                      <a:pt x="14474" y="10180"/>
                    </a:lnTo>
                    <a:lnTo>
                      <a:pt x="14511" y="10165"/>
                    </a:lnTo>
                    <a:lnTo>
                      <a:pt x="14546" y="10153"/>
                    </a:lnTo>
                    <a:lnTo>
                      <a:pt x="14580" y="10141"/>
                    </a:lnTo>
                    <a:lnTo>
                      <a:pt x="14614" y="10134"/>
                    </a:lnTo>
                    <a:lnTo>
                      <a:pt x="14648" y="10129"/>
                    </a:lnTo>
                    <a:lnTo>
                      <a:pt x="14681" y="10126"/>
                    </a:lnTo>
                    <a:lnTo>
                      <a:pt x="14714" y="10126"/>
                    </a:lnTo>
                    <a:lnTo>
                      <a:pt x="14746" y="10130"/>
                    </a:lnTo>
                    <a:lnTo>
                      <a:pt x="14779" y="10136"/>
                    </a:lnTo>
                    <a:lnTo>
                      <a:pt x="14812" y="10144"/>
                    </a:lnTo>
                    <a:lnTo>
                      <a:pt x="14846" y="10156"/>
                    </a:lnTo>
                    <a:lnTo>
                      <a:pt x="14880" y="10171"/>
                    </a:lnTo>
                    <a:lnTo>
                      <a:pt x="14915" y="10189"/>
                    </a:lnTo>
                    <a:lnTo>
                      <a:pt x="14950" y="10209"/>
                    </a:lnTo>
                    <a:lnTo>
                      <a:pt x="14987" y="10233"/>
                    </a:lnTo>
                    <a:lnTo>
                      <a:pt x="15025" y="10261"/>
                    </a:lnTo>
                    <a:lnTo>
                      <a:pt x="15064" y="10292"/>
                    </a:lnTo>
                    <a:lnTo>
                      <a:pt x="15104" y="10326"/>
                    </a:lnTo>
                    <a:lnTo>
                      <a:pt x="15145" y="10363"/>
                    </a:lnTo>
                    <a:lnTo>
                      <a:pt x="15190" y="10404"/>
                    </a:lnTo>
                    <a:lnTo>
                      <a:pt x="15235" y="10448"/>
                    </a:lnTo>
                    <a:lnTo>
                      <a:pt x="15235" y="10448"/>
                    </a:lnTo>
                    <a:lnTo>
                      <a:pt x="15246" y="10461"/>
                    </a:lnTo>
                    <a:lnTo>
                      <a:pt x="15258" y="10475"/>
                    </a:lnTo>
                    <a:lnTo>
                      <a:pt x="15266" y="10489"/>
                    </a:lnTo>
                    <a:lnTo>
                      <a:pt x="15274" y="10503"/>
                    </a:lnTo>
                    <a:lnTo>
                      <a:pt x="15281" y="10518"/>
                    </a:lnTo>
                    <a:lnTo>
                      <a:pt x="15288" y="10533"/>
                    </a:lnTo>
                    <a:lnTo>
                      <a:pt x="15293" y="10549"/>
                    </a:lnTo>
                    <a:lnTo>
                      <a:pt x="15295" y="10566"/>
                    </a:lnTo>
                    <a:lnTo>
                      <a:pt x="15299" y="10582"/>
                    </a:lnTo>
                    <a:lnTo>
                      <a:pt x="15300" y="10600"/>
                    </a:lnTo>
                    <a:lnTo>
                      <a:pt x="15302" y="10617"/>
                    </a:lnTo>
                    <a:lnTo>
                      <a:pt x="15300" y="10635"/>
                    </a:lnTo>
                    <a:lnTo>
                      <a:pt x="15299" y="10652"/>
                    </a:lnTo>
                    <a:lnTo>
                      <a:pt x="15298" y="10671"/>
                    </a:lnTo>
                    <a:lnTo>
                      <a:pt x="15294" y="10690"/>
                    </a:lnTo>
                    <a:lnTo>
                      <a:pt x="15292" y="10709"/>
                    </a:lnTo>
                    <a:lnTo>
                      <a:pt x="15281" y="10748"/>
                    </a:lnTo>
                    <a:lnTo>
                      <a:pt x="15269" y="10788"/>
                    </a:lnTo>
                    <a:lnTo>
                      <a:pt x="15253" y="10829"/>
                    </a:lnTo>
                    <a:lnTo>
                      <a:pt x="15235" y="10870"/>
                    </a:lnTo>
                    <a:lnTo>
                      <a:pt x="15215" y="10911"/>
                    </a:lnTo>
                    <a:lnTo>
                      <a:pt x="15192" y="10952"/>
                    </a:lnTo>
                    <a:lnTo>
                      <a:pt x="15168" y="10994"/>
                    </a:lnTo>
                    <a:lnTo>
                      <a:pt x="15143" y="11035"/>
                    </a:lnTo>
                    <a:lnTo>
                      <a:pt x="15115" y="11075"/>
                    </a:lnTo>
                    <a:lnTo>
                      <a:pt x="15088" y="11116"/>
                    </a:lnTo>
                    <a:lnTo>
                      <a:pt x="15059" y="11155"/>
                    </a:lnTo>
                    <a:lnTo>
                      <a:pt x="15030" y="11193"/>
                    </a:lnTo>
                    <a:lnTo>
                      <a:pt x="15001" y="11230"/>
                    </a:lnTo>
                    <a:lnTo>
                      <a:pt x="14970" y="11266"/>
                    </a:lnTo>
                    <a:lnTo>
                      <a:pt x="14940" y="11301"/>
                    </a:lnTo>
                    <a:lnTo>
                      <a:pt x="14911" y="11334"/>
                    </a:lnTo>
                    <a:lnTo>
                      <a:pt x="14882" y="11364"/>
                    </a:lnTo>
                    <a:lnTo>
                      <a:pt x="14855" y="11393"/>
                    </a:lnTo>
                    <a:lnTo>
                      <a:pt x="14828" y="11419"/>
                    </a:lnTo>
                    <a:lnTo>
                      <a:pt x="14803" y="11443"/>
                    </a:lnTo>
                    <a:lnTo>
                      <a:pt x="14779" y="11465"/>
                    </a:lnTo>
                    <a:lnTo>
                      <a:pt x="14756" y="11483"/>
                    </a:lnTo>
                    <a:lnTo>
                      <a:pt x="14736" y="11500"/>
                    </a:lnTo>
                    <a:lnTo>
                      <a:pt x="14719" y="11512"/>
                    </a:lnTo>
                    <a:lnTo>
                      <a:pt x="9829" y="14794"/>
                    </a:lnTo>
                    <a:lnTo>
                      <a:pt x="9829" y="14794"/>
                    </a:lnTo>
                    <a:lnTo>
                      <a:pt x="9786" y="14821"/>
                    </a:lnTo>
                    <a:lnTo>
                      <a:pt x="9742" y="14848"/>
                    </a:lnTo>
                    <a:lnTo>
                      <a:pt x="9696" y="14875"/>
                    </a:lnTo>
                    <a:lnTo>
                      <a:pt x="9651" y="14901"/>
                    </a:lnTo>
                    <a:lnTo>
                      <a:pt x="9604" y="14926"/>
                    </a:lnTo>
                    <a:lnTo>
                      <a:pt x="9557" y="14950"/>
                    </a:lnTo>
                    <a:lnTo>
                      <a:pt x="9507" y="14974"/>
                    </a:lnTo>
                    <a:lnTo>
                      <a:pt x="9458" y="14996"/>
                    </a:lnTo>
                    <a:lnTo>
                      <a:pt x="9408" y="15019"/>
                    </a:lnTo>
                    <a:lnTo>
                      <a:pt x="9356" y="15040"/>
                    </a:lnTo>
                    <a:lnTo>
                      <a:pt x="9305" y="15062"/>
                    </a:lnTo>
                    <a:lnTo>
                      <a:pt x="9253" y="15082"/>
                    </a:lnTo>
                    <a:lnTo>
                      <a:pt x="9200" y="15101"/>
                    </a:lnTo>
                    <a:lnTo>
                      <a:pt x="9147" y="15120"/>
                    </a:lnTo>
                    <a:lnTo>
                      <a:pt x="9093" y="15139"/>
                    </a:lnTo>
                    <a:lnTo>
                      <a:pt x="9039" y="15156"/>
                    </a:lnTo>
                    <a:lnTo>
                      <a:pt x="8929" y="15189"/>
                    </a:lnTo>
                    <a:lnTo>
                      <a:pt x="8819" y="15219"/>
                    </a:lnTo>
                    <a:lnTo>
                      <a:pt x="8707" y="15247"/>
                    </a:lnTo>
                    <a:lnTo>
                      <a:pt x="8594" y="15271"/>
                    </a:lnTo>
                    <a:lnTo>
                      <a:pt x="8482" y="15293"/>
                    </a:lnTo>
                    <a:lnTo>
                      <a:pt x="8372" y="15314"/>
                    </a:lnTo>
                    <a:lnTo>
                      <a:pt x="8260" y="15330"/>
                    </a:lnTo>
                    <a:lnTo>
                      <a:pt x="8150" y="15345"/>
                    </a:lnTo>
                    <a:lnTo>
                      <a:pt x="8042" y="15358"/>
                    </a:lnTo>
                    <a:lnTo>
                      <a:pt x="7935" y="15368"/>
                    </a:lnTo>
                    <a:lnTo>
                      <a:pt x="7830" y="15374"/>
                    </a:lnTo>
                    <a:lnTo>
                      <a:pt x="7728" y="15379"/>
                    </a:lnTo>
                    <a:lnTo>
                      <a:pt x="7629" y="15382"/>
                    </a:lnTo>
                    <a:lnTo>
                      <a:pt x="7533" y="15382"/>
                    </a:lnTo>
                    <a:lnTo>
                      <a:pt x="7441" y="15380"/>
                    </a:lnTo>
                    <a:lnTo>
                      <a:pt x="7353" y="15375"/>
                    </a:lnTo>
                    <a:lnTo>
                      <a:pt x="7270" y="15369"/>
                    </a:lnTo>
                    <a:lnTo>
                      <a:pt x="7190" y="15359"/>
                    </a:lnTo>
                    <a:lnTo>
                      <a:pt x="7116" y="15348"/>
                    </a:lnTo>
                    <a:lnTo>
                      <a:pt x="7082" y="15341"/>
                    </a:lnTo>
                    <a:lnTo>
                      <a:pt x="7048" y="15335"/>
                    </a:lnTo>
                    <a:lnTo>
                      <a:pt x="7017" y="15327"/>
                    </a:lnTo>
                    <a:lnTo>
                      <a:pt x="6986" y="15319"/>
                    </a:lnTo>
                    <a:lnTo>
                      <a:pt x="6957" y="15310"/>
                    </a:lnTo>
                    <a:lnTo>
                      <a:pt x="6930" y="15301"/>
                    </a:lnTo>
                    <a:lnTo>
                      <a:pt x="6904" y="15291"/>
                    </a:lnTo>
                    <a:lnTo>
                      <a:pt x="6881" y="15281"/>
                    </a:lnTo>
                    <a:lnTo>
                      <a:pt x="6859" y="15271"/>
                    </a:lnTo>
                    <a:lnTo>
                      <a:pt x="6838" y="15259"/>
                    </a:lnTo>
                    <a:lnTo>
                      <a:pt x="3812" y="13725"/>
                    </a:lnTo>
                    <a:lnTo>
                      <a:pt x="3812" y="13725"/>
                    </a:lnTo>
                    <a:lnTo>
                      <a:pt x="3776" y="13708"/>
                    </a:lnTo>
                    <a:lnTo>
                      <a:pt x="3741" y="13692"/>
                    </a:lnTo>
                    <a:lnTo>
                      <a:pt x="3706" y="13676"/>
                    </a:lnTo>
                    <a:lnTo>
                      <a:pt x="3671" y="13662"/>
                    </a:lnTo>
                    <a:lnTo>
                      <a:pt x="3635" y="13649"/>
                    </a:lnTo>
                    <a:lnTo>
                      <a:pt x="3600" y="13637"/>
                    </a:lnTo>
                    <a:lnTo>
                      <a:pt x="3565" y="13625"/>
                    </a:lnTo>
                    <a:lnTo>
                      <a:pt x="3528" y="13616"/>
                    </a:lnTo>
                    <a:lnTo>
                      <a:pt x="3493" y="13608"/>
                    </a:lnTo>
                    <a:lnTo>
                      <a:pt x="3456" y="13600"/>
                    </a:lnTo>
                    <a:lnTo>
                      <a:pt x="3420" y="13595"/>
                    </a:lnTo>
                    <a:lnTo>
                      <a:pt x="3382" y="13590"/>
                    </a:lnTo>
                    <a:lnTo>
                      <a:pt x="3346" y="13587"/>
                    </a:lnTo>
                    <a:lnTo>
                      <a:pt x="3308" y="13586"/>
                    </a:lnTo>
                    <a:lnTo>
                      <a:pt x="3269" y="13586"/>
                    </a:lnTo>
                    <a:lnTo>
                      <a:pt x="3230" y="13589"/>
                    </a:lnTo>
                    <a:lnTo>
                      <a:pt x="3191" y="13591"/>
                    </a:lnTo>
                    <a:lnTo>
                      <a:pt x="3152" y="13596"/>
                    </a:lnTo>
                    <a:lnTo>
                      <a:pt x="3110" y="13604"/>
                    </a:lnTo>
                    <a:lnTo>
                      <a:pt x="3070" y="13611"/>
                    </a:lnTo>
                    <a:lnTo>
                      <a:pt x="3027" y="13623"/>
                    </a:lnTo>
                    <a:lnTo>
                      <a:pt x="2985" y="13634"/>
                    </a:lnTo>
                    <a:lnTo>
                      <a:pt x="2941" y="13648"/>
                    </a:lnTo>
                    <a:lnTo>
                      <a:pt x="2897" y="13664"/>
                    </a:lnTo>
                    <a:lnTo>
                      <a:pt x="2852" y="13682"/>
                    </a:lnTo>
                    <a:lnTo>
                      <a:pt x="2807" y="13702"/>
                    </a:lnTo>
                    <a:lnTo>
                      <a:pt x="2760" y="13723"/>
                    </a:lnTo>
                    <a:lnTo>
                      <a:pt x="2712" y="13747"/>
                    </a:lnTo>
                    <a:lnTo>
                      <a:pt x="2663" y="13774"/>
                    </a:lnTo>
                    <a:lnTo>
                      <a:pt x="2614" y="13803"/>
                    </a:lnTo>
                    <a:lnTo>
                      <a:pt x="2562" y="13833"/>
                    </a:lnTo>
                    <a:lnTo>
                      <a:pt x="2511" y="13866"/>
                    </a:lnTo>
                    <a:lnTo>
                      <a:pt x="1774" y="14342"/>
                    </a:lnTo>
                    <a:lnTo>
                      <a:pt x="1774" y="14342"/>
                    </a:lnTo>
                    <a:lnTo>
                      <a:pt x="1770" y="14344"/>
                    </a:lnTo>
                    <a:lnTo>
                      <a:pt x="1765" y="14344"/>
                    </a:lnTo>
                    <a:lnTo>
                      <a:pt x="1759" y="14344"/>
                    </a:lnTo>
                    <a:lnTo>
                      <a:pt x="1753" y="14342"/>
                    </a:lnTo>
                    <a:lnTo>
                      <a:pt x="1746" y="14338"/>
                    </a:lnTo>
                    <a:lnTo>
                      <a:pt x="1739" y="14333"/>
                    </a:lnTo>
                    <a:lnTo>
                      <a:pt x="1724" y="14319"/>
                    </a:lnTo>
                    <a:lnTo>
                      <a:pt x="1705" y="14300"/>
                    </a:lnTo>
                    <a:lnTo>
                      <a:pt x="1685" y="14276"/>
                    </a:lnTo>
                    <a:lnTo>
                      <a:pt x="1663" y="14247"/>
                    </a:lnTo>
                    <a:lnTo>
                      <a:pt x="1639" y="14213"/>
                    </a:lnTo>
                    <a:lnTo>
                      <a:pt x="1614" y="14175"/>
                    </a:lnTo>
                    <a:lnTo>
                      <a:pt x="1586" y="14133"/>
                    </a:lnTo>
                    <a:lnTo>
                      <a:pt x="1559" y="14086"/>
                    </a:lnTo>
                    <a:lnTo>
                      <a:pt x="1528" y="14037"/>
                    </a:lnTo>
                    <a:lnTo>
                      <a:pt x="1464" y="13925"/>
                    </a:lnTo>
                    <a:lnTo>
                      <a:pt x="1396" y="13800"/>
                    </a:lnTo>
                    <a:lnTo>
                      <a:pt x="1323" y="13663"/>
                    </a:lnTo>
                    <a:lnTo>
                      <a:pt x="1246" y="13516"/>
                    </a:lnTo>
                    <a:lnTo>
                      <a:pt x="1167" y="13360"/>
                    </a:lnTo>
                    <a:lnTo>
                      <a:pt x="1086" y="13195"/>
                    </a:lnTo>
                    <a:lnTo>
                      <a:pt x="1003" y="13023"/>
                    </a:lnTo>
                    <a:lnTo>
                      <a:pt x="920" y="12848"/>
                    </a:lnTo>
                    <a:lnTo>
                      <a:pt x="836" y="12670"/>
                    </a:lnTo>
                    <a:lnTo>
                      <a:pt x="753" y="12488"/>
                    </a:lnTo>
                    <a:lnTo>
                      <a:pt x="671" y="12307"/>
                    </a:lnTo>
                    <a:lnTo>
                      <a:pt x="590" y="12126"/>
                    </a:lnTo>
                    <a:lnTo>
                      <a:pt x="512" y="11947"/>
                    </a:lnTo>
                    <a:lnTo>
                      <a:pt x="437" y="11772"/>
                    </a:lnTo>
                    <a:lnTo>
                      <a:pt x="366" y="11603"/>
                    </a:lnTo>
                    <a:lnTo>
                      <a:pt x="298" y="11439"/>
                    </a:lnTo>
                    <a:lnTo>
                      <a:pt x="236" y="11284"/>
                    </a:lnTo>
                    <a:lnTo>
                      <a:pt x="181" y="11138"/>
                    </a:lnTo>
                    <a:lnTo>
                      <a:pt x="131" y="11004"/>
                    </a:lnTo>
                    <a:lnTo>
                      <a:pt x="88" y="10882"/>
                    </a:lnTo>
                    <a:lnTo>
                      <a:pt x="69" y="10826"/>
                    </a:lnTo>
                    <a:lnTo>
                      <a:pt x="53" y="10773"/>
                    </a:lnTo>
                    <a:lnTo>
                      <a:pt x="39" y="10724"/>
                    </a:lnTo>
                    <a:lnTo>
                      <a:pt x="26" y="10680"/>
                    </a:lnTo>
                    <a:lnTo>
                      <a:pt x="16" y="10639"/>
                    </a:lnTo>
                    <a:lnTo>
                      <a:pt x="8" y="10602"/>
                    </a:lnTo>
                    <a:lnTo>
                      <a:pt x="3" y="10571"/>
                    </a:lnTo>
                    <a:lnTo>
                      <a:pt x="0" y="10544"/>
                    </a:lnTo>
                    <a:lnTo>
                      <a:pt x="0" y="10521"/>
                    </a:lnTo>
                    <a:lnTo>
                      <a:pt x="1" y="10513"/>
                    </a:lnTo>
                    <a:lnTo>
                      <a:pt x="2" y="10504"/>
                    </a:lnTo>
                    <a:lnTo>
                      <a:pt x="5" y="10498"/>
                    </a:lnTo>
                    <a:lnTo>
                      <a:pt x="7" y="10493"/>
                    </a:lnTo>
                    <a:lnTo>
                      <a:pt x="11" y="10489"/>
                    </a:lnTo>
                    <a:lnTo>
                      <a:pt x="15" y="10486"/>
                    </a:lnTo>
                    <a:lnTo>
                      <a:pt x="3211" y="9187"/>
                    </a:lnTo>
                    <a:lnTo>
                      <a:pt x="3211" y="9187"/>
                    </a:lnTo>
                    <a:lnTo>
                      <a:pt x="3270" y="9164"/>
                    </a:lnTo>
                    <a:lnTo>
                      <a:pt x="3328" y="9143"/>
                    </a:lnTo>
                    <a:lnTo>
                      <a:pt x="3387" y="9124"/>
                    </a:lnTo>
                    <a:lnTo>
                      <a:pt x="3446" y="9107"/>
                    </a:lnTo>
                    <a:lnTo>
                      <a:pt x="3504" y="9091"/>
                    </a:lnTo>
                    <a:lnTo>
                      <a:pt x="3564" y="9077"/>
                    </a:lnTo>
                    <a:lnTo>
                      <a:pt x="3623" y="9065"/>
                    </a:lnTo>
                    <a:lnTo>
                      <a:pt x="3682" y="9055"/>
                    </a:lnTo>
                    <a:lnTo>
                      <a:pt x="3740" y="9046"/>
                    </a:lnTo>
                    <a:lnTo>
                      <a:pt x="3798" y="9038"/>
                    </a:lnTo>
                    <a:lnTo>
                      <a:pt x="3854" y="9032"/>
                    </a:lnTo>
                    <a:lnTo>
                      <a:pt x="3912" y="9027"/>
                    </a:lnTo>
                    <a:lnTo>
                      <a:pt x="3968" y="9024"/>
                    </a:lnTo>
                    <a:lnTo>
                      <a:pt x="4023" y="9023"/>
                    </a:lnTo>
                    <a:lnTo>
                      <a:pt x="4077" y="9022"/>
                    </a:lnTo>
                    <a:lnTo>
                      <a:pt x="4131" y="9023"/>
                    </a:lnTo>
                    <a:lnTo>
                      <a:pt x="4184" y="9026"/>
                    </a:lnTo>
                    <a:lnTo>
                      <a:pt x="4235" y="9029"/>
                    </a:lnTo>
                    <a:lnTo>
                      <a:pt x="4285" y="9034"/>
                    </a:lnTo>
                    <a:lnTo>
                      <a:pt x="4334" y="9040"/>
                    </a:lnTo>
                    <a:lnTo>
                      <a:pt x="4382" y="9047"/>
                    </a:lnTo>
                    <a:lnTo>
                      <a:pt x="4427" y="9056"/>
                    </a:lnTo>
                    <a:lnTo>
                      <a:pt x="4471" y="9065"/>
                    </a:lnTo>
                    <a:lnTo>
                      <a:pt x="4514" y="9075"/>
                    </a:lnTo>
                    <a:lnTo>
                      <a:pt x="4555" y="9087"/>
                    </a:lnTo>
                    <a:lnTo>
                      <a:pt x="4594" y="9100"/>
                    </a:lnTo>
                    <a:lnTo>
                      <a:pt x="4631" y="9113"/>
                    </a:lnTo>
                    <a:lnTo>
                      <a:pt x="4665" y="9128"/>
                    </a:lnTo>
                    <a:lnTo>
                      <a:pt x="4698" y="9143"/>
                    </a:lnTo>
                    <a:lnTo>
                      <a:pt x="4730" y="9159"/>
                    </a:lnTo>
                    <a:lnTo>
                      <a:pt x="4757" y="9175"/>
                    </a:lnTo>
                    <a:lnTo>
                      <a:pt x="4783" y="9193"/>
                    </a:lnTo>
                    <a:lnTo>
                      <a:pt x="4783" y="919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2178336" y="4652128"/>
              <a:ext cx="977878" cy="977878"/>
              <a:chOff x="2178336" y="4652128"/>
              <a:chExt cx="977878" cy="977878"/>
            </a:xfrm>
          </p:grpSpPr>
          <p:sp>
            <p:nvSpPr>
              <p:cNvPr id="42" name="椭圆 41"/>
              <p:cNvSpPr/>
              <p:nvPr/>
            </p:nvSpPr>
            <p:spPr>
              <a:xfrm>
                <a:off x="2178336" y="4652128"/>
                <a:ext cx="977878" cy="9778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reeform 357"/>
              <p:cNvSpPr>
                <a:spLocks noEditPoints="1"/>
              </p:cNvSpPr>
              <p:nvPr/>
            </p:nvSpPr>
            <p:spPr bwMode="auto">
              <a:xfrm>
                <a:off x="2546767" y="5008781"/>
                <a:ext cx="241016" cy="264572"/>
              </a:xfrm>
              <a:custGeom>
                <a:avLst/>
                <a:gdLst>
                  <a:gd name="T0" fmla="*/ 4321 w 14693"/>
                  <a:gd name="T1" fmla="*/ 12145 h 16126"/>
                  <a:gd name="T2" fmla="*/ 3200 w 14693"/>
                  <a:gd name="T3" fmla="*/ 11597 h 16126"/>
                  <a:gd name="T4" fmla="*/ 3878 w 14693"/>
                  <a:gd name="T5" fmla="*/ 10497 h 16126"/>
                  <a:gd name="T6" fmla="*/ 2724 w 14693"/>
                  <a:gd name="T7" fmla="*/ 10103 h 16126"/>
                  <a:gd name="T8" fmla="*/ 1775 w 14693"/>
                  <a:gd name="T9" fmla="*/ 9201 h 16126"/>
                  <a:gd name="T10" fmla="*/ 1005 w 14693"/>
                  <a:gd name="T11" fmla="*/ 7848 h 16126"/>
                  <a:gd name="T12" fmla="*/ 325 w 14693"/>
                  <a:gd name="T13" fmla="*/ 7970 h 16126"/>
                  <a:gd name="T14" fmla="*/ 4 w 14693"/>
                  <a:gd name="T15" fmla="*/ 9457 h 16126"/>
                  <a:gd name="T16" fmla="*/ 175 w 14693"/>
                  <a:gd name="T17" fmla="*/ 11082 h 16126"/>
                  <a:gd name="T18" fmla="*/ 751 w 14693"/>
                  <a:gd name="T19" fmla="*/ 12820 h 16126"/>
                  <a:gd name="T20" fmla="*/ 2639 w 14693"/>
                  <a:gd name="T21" fmla="*/ 13055 h 16126"/>
                  <a:gd name="T22" fmla="*/ 3736 w 14693"/>
                  <a:gd name="T23" fmla="*/ 13851 h 16126"/>
                  <a:gd name="T24" fmla="*/ 5990 w 14693"/>
                  <a:gd name="T25" fmla="*/ 14962 h 16126"/>
                  <a:gd name="T26" fmla="*/ 7317 w 14693"/>
                  <a:gd name="T27" fmla="*/ 16056 h 16126"/>
                  <a:gd name="T28" fmla="*/ 8163 w 14693"/>
                  <a:gd name="T29" fmla="*/ 15322 h 16126"/>
                  <a:gd name="T30" fmla="*/ 10127 w 14693"/>
                  <a:gd name="T31" fmla="*/ 14252 h 16126"/>
                  <a:gd name="T32" fmla="*/ 11702 w 14693"/>
                  <a:gd name="T33" fmla="*/ 13375 h 16126"/>
                  <a:gd name="T34" fmla="*/ 12864 w 14693"/>
                  <a:gd name="T35" fmla="*/ 12012 h 16126"/>
                  <a:gd name="T36" fmla="*/ 14336 w 14693"/>
                  <a:gd name="T37" fmla="*/ 11746 h 16126"/>
                  <a:gd name="T38" fmla="*/ 14675 w 14693"/>
                  <a:gd name="T39" fmla="*/ 10074 h 16126"/>
                  <a:gd name="T40" fmla="*/ 14557 w 14693"/>
                  <a:gd name="T41" fmla="*/ 8530 h 16126"/>
                  <a:gd name="T42" fmla="*/ 13942 w 14693"/>
                  <a:gd name="T43" fmla="*/ 7213 h 16126"/>
                  <a:gd name="T44" fmla="*/ 13237 w 14693"/>
                  <a:gd name="T45" fmla="*/ 8725 h 16126"/>
                  <a:gd name="T46" fmla="*/ 12361 w 14693"/>
                  <a:gd name="T47" fmla="*/ 9809 h 16126"/>
                  <a:gd name="T48" fmla="*/ 11289 w 14693"/>
                  <a:gd name="T49" fmla="*/ 10407 h 16126"/>
                  <a:gd name="T50" fmla="*/ 11911 w 14693"/>
                  <a:gd name="T51" fmla="*/ 11280 h 16126"/>
                  <a:gd name="T52" fmla="*/ 10814 w 14693"/>
                  <a:gd name="T53" fmla="*/ 11973 h 16126"/>
                  <a:gd name="T54" fmla="*/ 9154 w 14693"/>
                  <a:gd name="T55" fmla="*/ 12440 h 16126"/>
                  <a:gd name="T56" fmla="*/ 10532 w 14693"/>
                  <a:gd name="T57" fmla="*/ 6084 h 16126"/>
                  <a:gd name="T58" fmla="*/ 10914 w 14693"/>
                  <a:gd name="T59" fmla="*/ 6265 h 16126"/>
                  <a:gd name="T60" fmla="*/ 11439 w 14693"/>
                  <a:gd name="T61" fmla="*/ 6130 h 16126"/>
                  <a:gd name="T62" fmla="*/ 11723 w 14693"/>
                  <a:gd name="T63" fmla="*/ 5599 h 16126"/>
                  <a:gd name="T64" fmla="*/ 11516 w 14693"/>
                  <a:gd name="T65" fmla="*/ 5060 h 16126"/>
                  <a:gd name="T66" fmla="*/ 10987 w 14693"/>
                  <a:gd name="T67" fmla="*/ 4852 h 16126"/>
                  <a:gd name="T68" fmla="*/ 10566 w 14693"/>
                  <a:gd name="T69" fmla="*/ 5011 h 16126"/>
                  <a:gd name="T70" fmla="*/ 8277 w 14693"/>
                  <a:gd name="T71" fmla="*/ 3995 h 16126"/>
                  <a:gd name="T72" fmla="*/ 9146 w 14693"/>
                  <a:gd name="T73" fmla="*/ 3256 h 16126"/>
                  <a:gd name="T74" fmla="*/ 9405 w 14693"/>
                  <a:gd name="T75" fmla="*/ 2597 h 16126"/>
                  <a:gd name="T76" fmla="*/ 9428 w 14693"/>
                  <a:gd name="T77" fmla="*/ 1817 h 16126"/>
                  <a:gd name="T78" fmla="*/ 9093 w 14693"/>
                  <a:gd name="T79" fmla="*/ 989 h 16126"/>
                  <a:gd name="T80" fmla="*/ 8438 w 14693"/>
                  <a:gd name="T81" fmla="*/ 337 h 16126"/>
                  <a:gd name="T82" fmla="*/ 7561 w 14693"/>
                  <a:gd name="T83" fmla="*/ 12 h 16126"/>
                  <a:gd name="T84" fmla="*/ 6671 w 14693"/>
                  <a:gd name="T85" fmla="*/ 124 h 16126"/>
                  <a:gd name="T86" fmla="*/ 5894 w 14693"/>
                  <a:gd name="T87" fmla="*/ 632 h 16126"/>
                  <a:gd name="T88" fmla="*/ 5387 w 14693"/>
                  <a:gd name="T89" fmla="*/ 1391 h 16126"/>
                  <a:gd name="T90" fmla="*/ 5242 w 14693"/>
                  <a:gd name="T91" fmla="*/ 2201 h 16126"/>
                  <a:gd name="T92" fmla="*/ 5390 w 14693"/>
                  <a:gd name="T93" fmla="*/ 2949 h 16126"/>
                  <a:gd name="T94" fmla="*/ 5855 w 14693"/>
                  <a:gd name="T95" fmla="*/ 3623 h 16126"/>
                  <a:gd name="T96" fmla="*/ 4281 w 14693"/>
                  <a:gd name="T97" fmla="*/ 5176 h 16126"/>
                  <a:gd name="T98" fmla="*/ 3938 w 14693"/>
                  <a:gd name="T99" fmla="*/ 4899 h 16126"/>
                  <a:gd name="T100" fmla="*/ 3441 w 14693"/>
                  <a:gd name="T101" fmla="*/ 4895 h 16126"/>
                  <a:gd name="T102" fmla="*/ 3018 w 14693"/>
                  <a:gd name="T103" fmla="*/ 5318 h 16126"/>
                  <a:gd name="T104" fmla="*/ 3061 w 14693"/>
                  <a:gd name="T105" fmla="*/ 5900 h 16126"/>
                  <a:gd name="T106" fmla="*/ 3542 w 14693"/>
                  <a:gd name="T107" fmla="*/ 6257 h 16126"/>
                  <a:gd name="T108" fmla="*/ 3991 w 14693"/>
                  <a:gd name="T109" fmla="*/ 6202 h 16126"/>
                  <a:gd name="T110" fmla="*/ 4298 w 14693"/>
                  <a:gd name="T111" fmla="*/ 5920 h 16126"/>
                  <a:gd name="T112" fmla="*/ 7920 w 14693"/>
                  <a:gd name="T113" fmla="*/ 1254 h 16126"/>
                  <a:gd name="T114" fmla="*/ 8367 w 14693"/>
                  <a:gd name="T115" fmla="*/ 2000 h 16126"/>
                  <a:gd name="T116" fmla="*/ 8107 w 14693"/>
                  <a:gd name="T117" fmla="*/ 2795 h 16126"/>
                  <a:gd name="T118" fmla="*/ 7346 w 14693"/>
                  <a:gd name="T119" fmla="*/ 3131 h 16126"/>
                  <a:gd name="T120" fmla="*/ 6554 w 14693"/>
                  <a:gd name="T121" fmla="*/ 2758 h 16126"/>
                  <a:gd name="T122" fmla="*/ 6332 w 14693"/>
                  <a:gd name="T123" fmla="*/ 1949 h 16126"/>
                  <a:gd name="T124" fmla="*/ 6815 w 14693"/>
                  <a:gd name="T125" fmla="*/ 1227 h 16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93" h="16126">
                    <a:moveTo>
                      <a:pt x="6429" y="12571"/>
                    </a:moveTo>
                    <a:lnTo>
                      <a:pt x="6429" y="12571"/>
                    </a:lnTo>
                    <a:lnTo>
                      <a:pt x="6176" y="12535"/>
                    </a:lnTo>
                    <a:lnTo>
                      <a:pt x="5922" y="12500"/>
                    </a:lnTo>
                    <a:lnTo>
                      <a:pt x="5795" y="12481"/>
                    </a:lnTo>
                    <a:lnTo>
                      <a:pt x="5667" y="12461"/>
                    </a:lnTo>
                    <a:lnTo>
                      <a:pt x="5539" y="12440"/>
                    </a:lnTo>
                    <a:lnTo>
                      <a:pt x="5410" y="12418"/>
                    </a:lnTo>
                    <a:lnTo>
                      <a:pt x="5282" y="12394"/>
                    </a:lnTo>
                    <a:lnTo>
                      <a:pt x="5154" y="12368"/>
                    </a:lnTo>
                    <a:lnTo>
                      <a:pt x="5025" y="12341"/>
                    </a:lnTo>
                    <a:lnTo>
                      <a:pt x="4897" y="12311"/>
                    </a:lnTo>
                    <a:lnTo>
                      <a:pt x="4768" y="12280"/>
                    </a:lnTo>
                    <a:lnTo>
                      <a:pt x="4640" y="12244"/>
                    </a:lnTo>
                    <a:lnTo>
                      <a:pt x="4513" y="12207"/>
                    </a:lnTo>
                    <a:lnTo>
                      <a:pt x="4448" y="12188"/>
                    </a:lnTo>
                    <a:lnTo>
                      <a:pt x="4385" y="12166"/>
                    </a:lnTo>
                    <a:lnTo>
                      <a:pt x="4321" y="12145"/>
                    </a:lnTo>
                    <a:lnTo>
                      <a:pt x="4258" y="12124"/>
                    </a:lnTo>
                    <a:lnTo>
                      <a:pt x="4194" y="12101"/>
                    </a:lnTo>
                    <a:lnTo>
                      <a:pt x="4131" y="12077"/>
                    </a:lnTo>
                    <a:lnTo>
                      <a:pt x="4068" y="12052"/>
                    </a:lnTo>
                    <a:lnTo>
                      <a:pt x="4005" y="12027"/>
                    </a:lnTo>
                    <a:lnTo>
                      <a:pt x="3942" y="12000"/>
                    </a:lnTo>
                    <a:lnTo>
                      <a:pt x="3879" y="11973"/>
                    </a:lnTo>
                    <a:lnTo>
                      <a:pt x="3816" y="11944"/>
                    </a:lnTo>
                    <a:lnTo>
                      <a:pt x="3754" y="11913"/>
                    </a:lnTo>
                    <a:lnTo>
                      <a:pt x="3691" y="11883"/>
                    </a:lnTo>
                    <a:lnTo>
                      <a:pt x="3630" y="11852"/>
                    </a:lnTo>
                    <a:lnTo>
                      <a:pt x="3568" y="11819"/>
                    </a:lnTo>
                    <a:lnTo>
                      <a:pt x="3506" y="11785"/>
                    </a:lnTo>
                    <a:lnTo>
                      <a:pt x="3445" y="11750"/>
                    </a:lnTo>
                    <a:lnTo>
                      <a:pt x="3383" y="11713"/>
                    </a:lnTo>
                    <a:lnTo>
                      <a:pt x="3321" y="11675"/>
                    </a:lnTo>
                    <a:lnTo>
                      <a:pt x="3261" y="11638"/>
                    </a:lnTo>
                    <a:lnTo>
                      <a:pt x="3200" y="11597"/>
                    </a:lnTo>
                    <a:lnTo>
                      <a:pt x="3140" y="11556"/>
                    </a:lnTo>
                    <a:lnTo>
                      <a:pt x="3079" y="11513"/>
                    </a:lnTo>
                    <a:lnTo>
                      <a:pt x="3019" y="11470"/>
                    </a:lnTo>
                    <a:lnTo>
                      <a:pt x="2960" y="11425"/>
                    </a:lnTo>
                    <a:lnTo>
                      <a:pt x="2901" y="11378"/>
                    </a:lnTo>
                    <a:lnTo>
                      <a:pt x="2841" y="11330"/>
                    </a:lnTo>
                    <a:lnTo>
                      <a:pt x="2782" y="11280"/>
                    </a:lnTo>
                    <a:lnTo>
                      <a:pt x="2723" y="11230"/>
                    </a:lnTo>
                    <a:lnTo>
                      <a:pt x="2665" y="11177"/>
                    </a:lnTo>
                    <a:lnTo>
                      <a:pt x="2607" y="11124"/>
                    </a:lnTo>
                    <a:lnTo>
                      <a:pt x="2549" y="11068"/>
                    </a:lnTo>
                    <a:lnTo>
                      <a:pt x="2491" y="11011"/>
                    </a:lnTo>
                    <a:lnTo>
                      <a:pt x="2435" y="10953"/>
                    </a:lnTo>
                    <a:lnTo>
                      <a:pt x="4091" y="10508"/>
                    </a:lnTo>
                    <a:lnTo>
                      <a:pt x="4091" y="10508"/>
                    </a:lnTo>
                    <a:lnTo>
                      <a:pt x="4019" y="10507"/>
                    </a:lnTo>
                    <a:lnTo>
                      <a:pt x="3948" y="10502"/>
                    </a:lnTo>
                    <a:lnTo>
                      <a:pt x="3878" y="10497"/>
                    </a:lnTo>
                    <a:lnTo>
                      <a:pt x="3807" y="10489"/>
                    </a:lnTo>
                    <a:lnTo>
                      <a:pt x="3739" y="10479"/>
                    </a:lnTo>
                    <a:lnTo>
                      <a:pt x="3670" y="10469"/>
                    </a:lnTo>
                    <a:lnTo>
                      <a:pt x="3602" y="10457"/>
                    </a:lnTo>
                    <a:lnTo>
                      <a:pt x="3535" y="10441"/>
                    </a:lnTo>
                    <a:lnTo>
                      <a:pt x="3470" y="10425"/>
                    </a:lnTo>
                    <a:lnTo>
                      <a:pt x="3403" y="10407"/>
                    </a:lnTo>
                    <a:lnTo>
                      <a:pt x="3339" y="10389"/>
                    </a:lnTo>
                    <a:lnTo>
                      <a:pt x="3275" y="10367"/>
                    </a:lnTo>
                    <a:lnTo>
                      <a:pt x="3210" y="10345"/>
                    </a:lnTo>
                    <a:lnTo>
                      <a:pt x="3147" y="10319"/>
                    </a:lnTo>
                    <a:lnTo>
                      <a:pt x="3086" y="10293"/>
                    </a:lnTo>
                    <a:lnTo>
                      <a:pt x="3024" y="10265"/>
                    </a:lnTo>
                    <a:lnTo>
                      <a:pt x="2962" y="10236"/>
                    </a:lnTo>
                    <a:lnTo>
                      <a:pt x="2902" y="10205"/>
                    </a:lnTo>
                    <a:lnTo>
                      <a:pt x="2843" y="10173"/>
                    </a:lnTo>
                    <a:lnTo>
                      <a:pt x="2783" y="10138"/>
                    </a:lnTo>
                    <a:lnTo>
                      <a:pt x="2724" y="10103"/>
                    </a:lnTo>
                    <a:lnTo>
                      <a:pt x="2666" y="10065"/>
                    </a:lnTo>
                    <a:lnTo>
                      <a:pt x="2610" y="10027"/>
                    </a:lnTo>
                    <a:lnTo>
                      <a:pt x="2553" y="9986"/>
                    </a:lnTo>
                    <a:lnTo>
                      <a:pt x="2496" y="9944"/>
                    </a:lnTo>
                    <a:lnTo>
                      <a:pt x="2441" y="9901"/>
                    </a:lnTo>
                    <a:lnTo>
                      <a:pt x="2387" y="9856"/>
                    </a:lnTo>
                    <a:lnTo>
                      <a:pt x="2333" y="9809"/>
                    </a:lnTo>
                    <a:lnTo>
                      <a:pt x="2279" y="9762"/>
                    </a:lnTo>
                    <a:lnTo>
                      <a:pt x="2226" y="9711"/>
                    </a:lnTo>
                    <a:lnTo>
                      <a:pt x="2174" y="9661"/>
                    </a:lnTo>
                    <a:lnTo>
                      <a:pt x="2121" y="9608"/>
                    </a:lnTo>
                    <a:lnTo>
                      <a:pt x="2071" y="9554"/>
                    </a:lnTo>
                    <a:lnTo>
                      <a:pt x="2020" y="9498"/>
                    </a:lnTo>
                    <a:lnTo>
                      <a:pt x="1970" y="9442"/>
                    </a:lnTo>
                    <a:lnTo>
                      <a:pt x="1921" y="9384"/>
                    </a:lnTo>
                    <a:lnTo>
                      <a:pt x="1872" y="9325"/>
                    </a:lnTo>
                    <a:lnTo>
                      <a:pt x="1823" y="9263"/>
                    </a:lnTo>
                    <a:lnTo>
                      <a:pt x="1775" y="9201"/>
                    </a:lnTo>
                    <a:lnTo>
                      <a:pt x="1728" y="9137"/>
                    </a:lnTo>
                    <a:lnTo>
                      <a:pt x="1682" y="9072"/>
                    </a:lnTo>
                    <a:lnTo>
                      <a:pt x="1635" y="9005"/>
                    </a:lnTo>
                    <a:lnTo>
                      <a:pt x="1590" y="8937"/>
                    </a:lnTo>
                    <a:lnTo>
                      <a:pt x="1544" y="8868"/>
                    </a:lnTo>
                    <a:lnTo>
                      <a:pt x="1500" y="8797"/>
                    </a:lnTo>
                    <a:lnTo>
                      <a:pt x="1456" y="8725"/>
                    </a:lnTo>
                    <a:lnTo>
                      <a:pt x="1412" y="8651"/>
                    </a:lnTo>
                    <a:lnTo>
                      <a:pt x="1369" y="8577"/>
                    </a:lnTo>
                    <a:lnTo>
                      <a:pt x="1326" y="8501"/>
                    </a:lnTo>
                    <a:lnTo>
                      <a:pt x="1285" y="8423"/>
                    </a:lnTo>
                    <a:lnTo>
                      <a:pt x="1243" y="8345"/>
                    </a:lnTo>
                    <a:lnTo>
                      <a:pt x="1203" y="8266"/>
                    </a:lnTo>
                    <a:lnTo>
                      <a:pt x="1163" y="8184"/>
                    </a:lnTo>
                    <a:lnTo>
                      <a:pt x="1122" y="8102"/>
                    </a:lnTo>
                    <a:lnTo>
                      <a:pt x="1083" y="8019"/>
                    </a:lnTo>
                    <a:lnTo>
                      <a:pt x="1044" y="7933"/>
                    </a:lnTo>
                    <a:lnTo>
                      <a:pt x="1005" y="7848"/>
                    </a:lnTo>
                    <a:lnTo>
                      <a:pt x="968" y="7761"/>
                    </a:lnTo>
                    <a:lnTo>
                      <a:pt x="931" y="7673"/>
                    </a:lnTo>
                    <a:lnTo>
                      <a:pt x="893" y="7582"/>
                    </a:lnTo>
                    <a:lnTo>
                      <a:pt x="857" y="7491"/>
                    </a:lnTo>
                    <a:lnTo>
                      <a:pt x="821" y="7399"/>
                    </a:lnTo>
                    <a:lnTo>
                      <a:pt x="785" y="7306"/>
                    </a:lnTo>
                    <a:lnTo>
                      <a:pt x="751" y="7213"/>
                    </a:lnTo>
                    <a:lnTo>
                      <a:pt x="751" y="7213"/>
                    </a:lnTo>
                    <a:lnTo>
                      <a:pt x="699" y="7286"/>
                    </a:lnTo>
                    <a:lnTo>
                      <a:pt x="650" y="7359"/>
                    </a:lnTo>
                    <a:lnTo>
                      <a:pt x="602" y="7433"/>
                    </a:lnTo>
                    <a:lnTo>
                      <a:pt x="557" y="7509"/>
                    </a:lnTo>
                    <a:lnTo>
                      <a:pt x="514" y="7585"/>
                    </a:lnTo>
                    <a:lnTo>
                      <a:pt x="473" y="7660"/>
                    </a:lnTo>
                    <a:lnTo>
                      <a:pt x="432" y="7737"/>
                    </a:lnTo>
                    <a:lnTo>
                      <a:pt x="395" y="7814"/>
                    </a:lnTo>
                    <a:lnTo>
                      <a:pt x="359" y="7892"/>
                    </a:lnTo>
                    <a:lnTo>
                      <a:pt x="325" y="7970"/>
                    </a:lnTo>
                    <a:lnTo>
                      <a:pt x="293" y="8048"/>
                    </a:lnTo>
                    <a:lnTo>
                      <a:pt x="262" y="8127"/>
                    </a:lnTo>
                    <a:lnTo>
                      <a:pt x="233" y="8207"/>
                    </a:lnTo>
                    <a:lnTo>
                      <a:pt x="206" y="8287"/>
                    </a:lnTo>
                    <a:lnTo>
                      <a:pt x="180" y="8368"/>
                    </a:lnTo>
                    <a:lnTo>
                      <a:pt x="158" y="8448"/>
                    </a:lnTo>
                    <a:lnTo>
                      <a:pt x="135" y="8530"/>
                    </a:lnTo>
                    <a:lnTo>
                      <a:pt x="115" y="8612"/>
                    </a:lnTo>
                    <a:lnTo>
                      <a:pt x="97" y="8694"/>
                    </a:lnTo>
                    <a:lnTo>
                      <a:pt x="80" y="8777"/>
                    </a:lnTo>
                    <a:lnTo>
                      <a:pt x="65" y="8860"/>
                    </a:lnTo>
                    <a:lnTo>
                      <a:pt x="51" y="8944"/>
                    </a:lnTo>
                    <a:lnTo>
                      <a:pt x="39" y="9029"/>
                    </a:lnTo>
                    <a:lnTo>
                      <a:pt x="29" y="9113"/>
                    </a:lnTo>
                    <a:lnTo>
                      <a:pt x="21" y="9199"/>
                    </a:lnTo>
                    <a:lnTo>
                      <a:pt x="13" y="9284"/>
                    </a:lnTo>
                    <a:lnTo>
                      <a:pt x="8" y="9370"/>
                    </a:lnTo>
                    <a:lnTo>
                      <a:pt x="4" y="9457"/>
                    </a:lnTo>
                    <a:lnTo>
                      <a:pt x="2" y="9544"/>
                    </a:lnTo>
                    <a:lnTo>
                      <a:pt x="0" y="9631"/>
                    </a:lnTo>
                    <a:lnTo>
                      <a:pt x="0" y="9719"/>
                    </a:lnTo>
                    <a:lnTo>
                      <a:pt x="3" y="9807"/>
                    </a:lnTo>
                    <a:lnTo>
                      <a:pt x="5" y="9895"/>
                    </a:lnTo>
                    <a:lnTo>
                      <a:pt x="10" y="9984"/>
                    </a:lnTo>
                    <a:lnTo>
                      <a:pt x="17" y="10074"/>
                    </a:lnTo>
                    <a:lnTo>
                      <a:pt x="24" y="10163"/>
                    </a:lnTo>
                    <a:lnTo>
                      <a:pt x="34" y="10254"/>
                    </a:lnTo>
                    <a:lnTo>
                      <a:pt x="44" y="10345"/>
                    </a:lnTo>
                    <a:lnTo>
                      <a:pt x="56" y="10435"/>
                    </a:lnTo>
                    <a:lnTo>
                      <a:pt x="70" y="10527"/>
                    </a:lnTo>
                    <a:lnTo>
                      <a:pt x="84" y="10618"/>
                    </a:lnTo>
                    <a:lnTo>
                      <a:pt x="100" y="10711"/>
                    </a:lnTo>
                    <a:lnTo>
                      <a:pt x="118" y="10803"/>
                    </a:lnTo>
                    <a:lnTo>
                      <a:pt x="135" y="10896"/>
                    </a:lnTo>
                    <a:lnTo>
                      <a:pt x="155" y="10989"/>
                    </a:lnTo>
                    <a:lnTo>
                      <a:pt x="175" y="11082"/>
                    </a:lnTo>
                    <a:lnTo>
                      <a:pt x="198" y="11176"/>
                    </a:lnTo>
                    <a:lnTo>
                      <a:pt x="222" y="11270"/>
                    </a:lnTo>
                    <a:lnTo>
                      <a:pt x="246" y="11364"/>
                    </a:lnTo>
                    <a:lnTo>
                      <a:pt x="272" y="11460"/>
                    </a:lnTo>
                    <a:lnTo>
                      <a:pt x="299" y="11555"/>
                    </a:lnTo>
                    <a:lnTo>
                      <a:pt x="328" y="11650"/>
                    </a:lnTo>
                    <a:lnTo>
                      <a:pt x="357" y="11746"/>
                    </a:lnTo>
                    <a:lnTo>
                      <a:pt x="387" y="11843"/>
                    </a:lnTo>
                    <a:lnTo>
                      <a:pt x="418" y="11939"/>
                    </a:lnTo>
                    <a:lnTo>
                      <a:pt x="451" y="12035"/>
                    </a:lnTo>
                    <a:lnTo>
                      <a:pt x="485" y="12132"/>
                    </a:lnTo>
                    <a:lnTo>
                      <a:pt x="520" y="12229"/>
                    </a:lnTo>
                    <a:lnTo>
                      <a:pt x="556" y="12328"/>
                    </a:lnTo>
                    <a:lnTo>
                      <a:pt x="592" y="12426"/>
                    </a:lnTo>
                    <a:lnTo>
                      <a:pt x="631" y="12524"/>
                    </a:lnTo>
                    <a:lnTo>
                      <a:pt x="669" y="12622"/>
                    </a:lnTo>
                    <a:lnTo>
                      <a:pt x="709" y="12722"/>
                    </a:lnTo>
                    <a:lnTo>
                      <a:pt x="751" y="12820"/>
                    </a:lnTo>
                    <a:lnTo>
                      <a:pt x="1527" y="11476"/>
                    </a:lnTo>
                    <a:lnTo>
                      <a:pt x="1527" y="11476"/>
                    </a:lnTo>
                    <a:lnTo>
                      <a:pt x="1583" y="11586"/>
                    </a:lnTo>
                    <a:lnTo>
                      <a:pt x="1641" y="11696"/>
                    </a:lnTo>
                    <a:lnTo>
                      <a:pt x="1702" y="11803"/>
                    </a:lnTo>
                    <a:lnTo>
                      <a:pt x="1765" y="11907"/>
                    </a:lnTo>
                    <a:lnTo>
                      <a:pt x="1828" y="12012"/>
                    </a:lnTo>
                    <a:lnTo>
                      <a:pt x="1893" y="12114"/>
                    </a:lnTo>
                    <a:lnTo>
                      <a:pt x="1961" y="12214"/>
                    </a:lnTo>
                    <a:lnTo>
                      <a:pt x="2029" y="12314"/>
                    </a:lnTo>
                    <a:lnTo>
                      <a:pt x="2100" y="12412"/>
                    </a:lnTo>
                    <a:lnTo>
                      <a:pt x="2173" y="12508"/>
                    </a:lnTo>
                    <a:lnTo>
                      <a:pt x="2246" y="12602"/>
                    </a:lnTo>
                    <a:lnTo>
                      <a:pt x="2321" y="12695"/>
                    </a:lnTo>
                    <a:lnTo>
                      <a:pt x="2398" y="12787"/>
                    </a:lnTo>
                    <a:lnTo>
                      <a:pt x="2476" y="12878"/>
                    </a:lnTo>
                    <a:lnTo>
                      <a:pt x="2557" y="12967"/>
                    </a:lnTo>
                    <a:lnTo>
                      <a:pt x="2639" y="13055"/>
                    </a:lnTo>
                    <a:lnTo>
                      <a:pt x="2639" y="13055"/>
                    </a:lnTo>
                    <a:lnTo>
                      <a:pt x="2694" y="13112"/>
                    </a:lnTo>
                    <a:lnTo>
                      <a:pt x="2751" y="13167"/>
                    </a:lnTo>
                    <a:lnTo>
                      <a:pt x="2809" y="13222"/>
                    </a:lnTo>
                    <a:lnTo>
                      <a:pt x="2869" y="13274"/>
                    </a:lnTo>
                    <a:lnTo>
                      <a:pt x="2930" y="13326"/>
                    </a:lnTo>
                    <a:lnTo>
                      <a:pt x="2991" y="13375"/>
                    </a:lnTo>
                    <a:lnTo>
                      <a:pt x="3054" y="13424"/>
                    </a:lnTo>
                    <a:lnTo>
                      <a:pt x="3117" y="13472"/>
                    </a:lnTo>
                    <a:lnTo>
                      <a:pt x="3183" y="13517"/>
                    </a:lnTo>
                    <a:lnTo>
                      <a:pt x="3248" y="13563"/>
                    </a:lnTo>
                    <a:lnTo>
                      <a:pt x="3315" y="13607"/>
                    </a:lnTo>
                    <a:lnTo>
                      <a:pt x="3383" y="13650"/>
                    </a:lnTo>
                    <a:lnTo>
                      <a:pt x="3452" y="13691"/>
                    </a:lnTo>
                    <a:lnTo>
                      <a:pt x="3521" y="13733"/>
                    </a:lnTo>
                    <a:lnTo>
                      <a:pt x="3592" y="13773"/>
                    </a:lnTo>
                    <a:lnTo>
                      <a:pt x="3664" y="13812"/>
                    </a:lnTo>
                    <a:lnTo>
                      <a:pt x="3736" y="13851"/>
                    </a:lnTo>
                    <a:lnTo>
                      <a:pt x="3807" y="13890"/>
                    </a:lnTo>
                    <a:lnTo>
                      <a:pt x="3882" y="13928"/>
                    </a:lnTo>
                    <a:lnTo>
                      <a:pt x="3955" y="13964"/>
                    </a:lnTo>
                    <a:lnTo>
                      <a:pt x="4105" y="14037"/>
                    </a:lnTo>
                    <a:lnTo>
                      <a:pt x="4257" y="14109"/>
                    </a:lnTo>
                    <a:lnTo>
                      <a:pt x="4411" y="14181"/>
                    </a:lnTo>
                    <a:lnTo>
                      <a:pt x="4565" y="14252"/>
                    </a:lnTo>
                    <a:lnTo>
                      <a:pt x="4880" y="14395"/>
                    </a:lnTo>
                    <a:lnTo>
                      <a:pt x="5039" y="14468"/>
                    </a:lnTo>
                    <a:lnTo>
                      <a:pt x="5198" y="14542"/>
                    </a:lnTo>
                    <a:lnTo>
                      <a:pt x="5358" y="14620"/>
                    </a:lnTo>
                    <a:lnTo>
                      <a:pt x="5516" y="14700"/>
                    </a:lnTo>
                    <a:lnTo>
                      <a:pt x="5596" y="14741"/>
                    </a:lnTo>
                    <a:lnTo>
                      <a:pt x="5675" y="14783"/>
                    </a:lnTo>
                    <a:lnTo>
                      <a:pt x="5754" y="14826"/>
                    </a:lnTo>
                    <a:lnTo>
                      <a:pt x="5834" y="14870"/>
                    </a:lnTo>
                    <a:lnTo>
                      <a:pt x="5912" y="14915"/>
                    </a:lnTo>
                    <a:lnTo>
                      <a:pt x="5990" y="14962"/>
                    </a:lnTo>
                    <a:lnTo>
                      <a:pt x="6068" y="15008"/>
                    </a:lnTo>
                    <a:lnTo>
                      <a:pt x="6146" y="15057"/>
                    </a:lnTo>
                    <a:lnTo>
                      <a:pt x="6224" y="15108"/>
                    </a:lnTo>
                    <a:lnTo>
                      <a:pt x="6301" y="15158"/>
                    </a:lnTo>
                    <a:lnTo>
                      <a:pt x="6378" y="15211"/>
                    </a:lnTo>
                    <a:lnTo>
                      <a:pt x="6453" y="15265"/>
                    </a:lnTo>
                    <a:lnTo>
                      <a:pt x="6529" y="15322"/>
                    </a:lnTo>
                    <a:lnTo>
                      <a:pt x="6604" y="15378"/>
                    </a:lnTo>
                    <a:lnTo>
                      <a:pt x="6679" y="15438"/>
                    </a:lnTo>
                    <a:lnTo>
                      <a:pt x="6753" y="15498"/>
                    </a:lnTo>
                    <a:lnTo>
                      <a:pt x="6826" y="15561"/>
                    </a:lnTo>
                    <a:lnTo>
                      <a:pt x="6898" y="15625"/>
                    </a:lnTo>
                    <a:lnTo>
                      <a:pt x="6969" y="15692"/>
                    </a:lnTo>
                    <a:lnTo>
                      <a:pt x="7041" y="15761"/>
                    </a:lnTo>
                    <a:lnTo>
                      <a:pt x="7111" y="15832"/>
                    </a:lnTo>
                    <a:lnTo>
                      <a:pt x="7180" y="15903"/>
                    </a:lnTo>
                    <a:lnTo>
                      <a:pt x="7249" y="15979"/>
                    </a:lnTo>
                    <a:lnTo>
                      <a:pt x="7317" y="16056"/>
                    </a:lnTo>
                    <a:lnTo>
                      <a:pt x="7317" y="16126"/>
                    </a:lnTo>
                    <a:lnTo>
                      <a:pt x="7317" y="16126"/>
                    </a:lnTo>
                    <a:lnTo>
                      <a:pt x="7346" y="16091"/>
                    </a:lnTo>
                    <a:lnTo>
                      <a:pt x="7346" y="16091"/>
                    </a:lnTo>
                    <a:lnTo>
                      <a:pt x="7376" y="16126"/>
                    </a:lnTo>
                    <a:lnTo>
                      <a:pt x="7376" y="16056"/>
                    </a:lnTo>
                    <a:lnTo>
                      <a:pt x="7376" y="16056"/>
                    </a:lnTo>
                    <a:lnTo>
                      <a:pt x="7444" y="15979"/>
                    </a:lnTo>
                    <a:lnTo>
                      <a:pt x="7512" y="15903"/>
                    </a:lnTo>
                    <a:lnTo>
                      <a:pt x="7581" y="15832"/>
                    </a:lnTo>
                    <a:lnTo>
                      <a:pt x="7652" y="15761"/>
                    </a:lnTo>
                    <a:lnTo>
                      <a:pt x="7723" y="15692"/>
                    </a:lnTo>
                    <a:lnTo>
                      <a:pt x="7794" y="15625"/>
                    </a:lnTo>
                    <a:lnTo>
                      <a:pt x="7867" y="15561"/>
                    </a:lnTo>
                    <a:lnTo>
                      <a:pt x="7940" y="15498"/>
                    </a:lnTo>
                    <a:lnTo>
                      <a:pt x="8015" y="15438"/>
                    </a:lnTo>
                    <a:lnTo>
                      <a:pt x="8089" y="15378"/>
                    </a:lnTo>
                    <a:lnTo>
                      <a:pt x="8163" y="15322"/>
                    </a:lnTo>
                    <a:lnTo>
                      <a:pt x="8239" y="15265"/>
                    </a:lnTo>
                    <a:lnTo>
                      <a:pt x="8316" y="15211"/>
                    </a:lnTo>
                    <a:lnTo>
                      <a:pt x="8392" y="15158"/>
                    </a:lnTo>
                    <a:lnTo>
                      <a:pt x="8469" y="15108"/>
                    </a:lnTo>
                    <a:lnTo>
                      <a:pt x="8546" y="15057"/>
                    </a:lnTo>
                    <a:lnTo>
                      <a:pt x="8624" y="15008"/>
                    </a:lnTo>
                    <a:lnTo>
                      <a:pt x="8702" y="14962"/>
                    </a:lnTo>
                    <a:lnTo>
                      <a:pt x="8780" y="14915"/>
                    </a:lnTo>
                    <a:lnTo>
                      <a:pt x="8860" y="14870"/>
                    </a:lnTo>
                    <a:lnTo>
                      <a:pt x="8939" y="14826"/>
                    </a:lnTo>
                    <a:lnTo>
                      <a:pt x="9017" y="14783"/>
                    </a:lnTo>
                    <a:lnTo>
                      <a:pt x="9096" y="14741"/>
                    </a:lnTo>
                    <a:lnTo>
                      <a:pt x="9176" y="14700"/>
                    </a:lnTo>
                    <a:lnTo>
                      <a:pt x="9336" y="14620"/>
                    </a:lnTo>
                    <a:lnTo>
                      <a:pt x="9494" y="14542"/>
                    </a:lnTo>
                    <a:lnTo>
                      <a:pt x="9653" y="14468"/>
                    </a:lnTo>
                    <a:lnTo>
                      <a:pt x="9812" y="14395"/>
                    </a:lnTo>
                    <a:lnTo>
                      <a:pt x="10127" y="14252"/>
                    </a:lnTo>
                    <a:lnTo>
                      <a:pt x="10281" y="14181"/>
                    </a:lnTo>
                    <a:lnTo>
                      <a:pt x="10436" y="14109"/>
                    </a:lnTo>
                    <a:lnTo>
                      <a:pt x="10587" y="14037"/>
                    </a:lnTo>
                    <a:lnTo>
                      <a:pt x="10737" y="13964"/>
                    </a:lnTo>
                    <a:lnTo>
                      <a:pt x="10812" y="13928"/>
                    </a:lnTo>
                    <a:lnTo>
                      <a:pt x="10885" y="13890"/>
                    </a:lnTo>
                    <a:lnTo>
                      <a:pt x="10958" y="13851"/>
                    </a:lnTo>
                    <a:lnTo>
                      <a:pt x="11030" y="13812"/>
                    </a:lnTo>
                    <a:lnTo>
                      <a:pt x="11100" y="13773"/>
                    </a:lnTo>
                    <a:lnTo>
                      <a:pt x="11171" y="13733"/>
                    </a:lnTo>
                    <a:lnTo>
                      <a:pt x="11241" y="13691"/>
                    </a:lnTo>
                    <a:lnTo>
                      <a:pt x="11309" y="13650"/>
                    </a:lnTo>
                    <a:lnTo>
                      <a:pt x="11377" y="13607"/>
                    </a:lnTo>
                    <a:lnTo>
                      <a:pt x="11444" y="13563"/>
                    </a:lnTo>
                    <a:lnTo>
                      <a:pt x="11511" y="13517"/>
                    </a:lnTo>
                    <a:lnTo>
                      <a:pt x="11575" y="13472"/>
                    </a:lnTo>
                    <a:lnTo>
                      <a:pt x="11639" y="13424"/>
                    </a:lnTo>
                    <a:lnTo>
                      <a:pt x="11702" y="13375"/>
                    </a:lnTo>
                    <a:lnTo>
                      <a:pt x="11764" y="13326"/>
                    </a:lnTo>
                    <a:lnTo>
                      <a:pt x="11824" y="13274"/>
                    </a:lnTo>
                    <a:lnTo>
                      <a:pt x="11883" y="13222"/>
                    </a:lnTo>
                    <a:lnTo>
                      <a:pt x="11941" y="13167"/>
                    </a:lnTo>
                    <a:lnTo>
                      <a:pt x="11999" y="13112"/>
                    </a:lnTo>
                    <a:lnTo>
                      <a:pt x="12055" y="13055"/>
                    </a:lnTo>
                    <a:lnTo>
                      <a:pt x="12055" y="13055"/>
                    </a:lnTo>
                    <a:lnTo>
                      <a:pt x="12136" y="12967"/>
                    </a:lnTo>
                    <a:lnTo>
                      <a:pt x="12216" y="12878"/>
                    </a:lnTo>
                    <a:lnTo>
                      <a:pt x="12294" y="12787"/>
                    </a:lnTo>
                    <a:lnTo>
                      <a:pt x="12372" y="12695"/>
                    </a:lnTo>
                    <a:lnTo>
                      <a:pt x="12446" y="12602"/>
                    </a:lnTo>
                    <a:lnTo>
                      <a:pt x="12521" y="12508"/>
                    </a:lnTo>
                    <a:lnTo>
                      <a:pt x="12592" y="12412"/>
                    </a:lnTo>
                    <a:lnTo>
                      <a:pt x="12663" y="12314"/>
                    </a:lnTo>
                    <a:lnTo>
                      <a:pt x="12732" y="12214"/>
                    </a:lnTo>
                    <a:lnTo>
                      <a:pt x="12799" y="12114"/>
                    </a:lnTo>
                    <a:lnTo>
                      <a:pt x="12864" y="12012"/>
                    </a:lnTo>
                    <a:lnTo>
                      <a:pt x="12929" y="11907"/>
                    </a:lnTo>
                    <a:lnTo>
                      <a:pt x="12990" y="11803"/>
                    </a:lnTo>
                    <a:lnTo>
                      <a:pt x="13051" y="11696"/>
                    </a:lnTo>
                    <a:lnTo>
                      <a:pt x="13110" y="11586"/>
                    </a:lnTo>
                    <a:lnTo>
                      <a:pt x="13167" y="11476"/>
                    </a:lnTo>
                    <a:lnTo>
                      <a:pt x="13942" y="12820"/>
                    </a:lnTo>
                    <a:lnTo>
                      <a:pt x="13942" y="12820"/>
                    </a:lnTo>
                    <a:lnTo>
                      <a:pt x="13983" y="12722"/>
                    </a:lnTo>
                    <a:lnTo>
                      <a:pt x="14023" y="12622"/>
                    </a:lnTo>
                    <a:lnTo>
                      <a:pt x="14062" y="12524"/>
                    </a:lnTo>
                    <a:lnTo>
                      <a:pt x="14100" y="12426"/>
                    </a:lnTo>
                    <a:lnTo>
                      <a:pt x="14136" y="12328"/>
                    </a:lnTo>
                    <a:lnTo>
                      <a:pt x="14173" y="12229"/>
                    </a:lnTo>
                    <a:lnTo>
                      <a:pt x="14208" y="12132"/>
                    </a:lnTo>
                    <a:lnTo>
                      <a:pt x="14241" y="12035"/>
                    </a:lnTo>
                    <a:lnTo>
                      <a:pt x="14274" y="11939"/>
                    </a:lnTo>
                    <a:lnTo>
                      <a:pt x="14305" y="11843"/>
                    </a:lnTo>
                    <a:lnTo>
                      <a:pt x="14336" y="11746"/>
                    </a:lnTo>
                    <a:lnTo>
                      <a:pt x="14365" y="11650"/>
                    </a:lnTo>
                    <a:lnTo>
                      <a:pt x="14393" y="11555"/>
                    </a:lnTo>
                    <a:lnTo>
                      <a:pt x="14421" y="11460"/>
                    </a:lnTo>
                    <a:lnTo>
                      <a:pt x="14446" y="11364"/>
                    </a:lnTo>
                    <a:lnTo>
                      <a:pt x="14471" y="11270"/>
                    </a:lnTo>
                    <a:lnTo>
                      <a:pt x="14494" y="11176"/>
                    </a:lnTo>
                    <a:lnTo>
                      <a:pt x="14517" y="11082"/>
                    </a:lnTo>
                    <a:lnTo>
                      <a:pt x="14538" y="10989"/>
                    </a:lnTo>
                    <a:lnTo>
                      <a:pt x="14557" y="10896"/>
                    </a:lnTo>
                    <a:lnTo>
                      <a:pt x="14576" y="10803"/>
                    </a:lnTo>
                    <a:lnTo>
                      <a:pt x="14593" y="10711"/>
                    </a:lnTo>
                    <a:lnTo>
                      <a:pt x="14608" y="10618"/>
                    </a:lnTo>
                    <a:lnTo>
                      <a:pt x="14624" y="10527"/>
                    </a:lnTo>
                    <a:lnTo>
                      <a:pt x="14636" y="10435"/>
                    </a:lnTo>
                    <a:lnTo>
                      <a:pt x="14649" y="10345"/>
                    </a:lnTo>
                    <a:lnTo>
                      <a:pt x="14659" y="10254"/>
                    </a:lnTo>
                    <a:lnTo>
                      <a:pt x="14668" y="10163"/>
                    </a:lnTo>
                    <a:lnTo>
                      <a:pt x="14675" y="10074"/>
                    </a:lnTo>
                    <a:lnTo>
                      <a:pt x="14682" y="9984"/>
                    </a:lnTo>
                    <a:lnTo>
                      <a:pt x="14687" y="9895"/>
                    </a:lnTo>
                    <a:lnTo>
                      <a:pt x="14690" y="9807"/>
                    </a:lnTo>
                    <a:lnTo>
                      <a:pt x="14692" y="9719"/>
                    </a:lnTo>
                    <a:lnTo>
                      <a:pt x="14693" y="9631"/>
                    </a:lnTo>
                    <a:lnTo>
                      <a:pt x="14692" y="9544"/>
                    </a:lnTo>
                    <a:lnTo>
                      <a:pt x="14689" y="9457"/>
                    </a:lnTo>
                    <a:lnTo>
                      <a:pt x="14685" y="9370"/>
                    </a:lnTo>
                    <a:lnTo>
                      <a:pt x="14679" y="9284"/>
                    </a:lnTo>
                    <a:lnTo>
                      <a:pt x="14673" y="9199"/>
                    </a:lnTo>
                    <a:lnTo>
                      <a:pt x="14664" y="9113"/>
                    </a:lnTo>
                    <a:lnTo>
                      <a:pt x="14653" y="9029"/>
                    </a:lnTo>
                    <a:lnTo>
                      <a:pt x="14641" y="8944"/>
                    </a:lnTo>
                    <a:lnTo>
                      <a:pt x="14627" y="8860"/>
                    </a:lnTo>
                    <a:lnTo>
                      <a:pt x="14612" y="8777"/>
                    </a:lnTo>
                    <a:lnTo>
                      <a:pt x="14596" y="8694"/>
                    </a:lnTo>
                    <a:lnTo>
                      <a:pt x="14577" y="8612"/>
                    </a:lnTo>
                    <a:lnTo>
                      <a:pt x="14557" y="8530"/>
                    </a:lnTo>
                    <a:lnTo>
                      <a:pt x="14535" y="8448"/>
                    </a:lnTo>
                    <a:lnTo>
                      <a:pt x="14512" y="8368"/>
                    </a:lnTo>
                    <a:lnTo>
                      <a:pt x="14486" y="8287"/>
                    </a:lnTo>
                    <a:lnTo>
                      <a:pt x="14460" y="8207"/>
                    </a:lnTo>
                    <a:lnTo>
                      <a:pt x="14431" y="8127"/>
                    </a:lnTo>
                    <a:lnTo>
                      <a:pt x="14399" y="8048"/>
                    </a:lnTo>
                    <a:lnTo>
                      <a:pt x="14368" y="7970"/>
                    </a:lnTo>
                    <a:lnTo>
                      <a:pt x="14334" y="7892"/>
                    </a:lnTo>
                    <a:lnTo>
                      <a:pt x="14297" y="7814"/>
                    </a:lnTo>
                    <a:lnTo>
                      <a:pt x="14260" y="7737"/>
                    </a:lnTo>
                    <a:lnTo>
                      <a:pt x="14221" y="7660"/>
                    </a:lnTo>
                    <a:lnTo>
                      <a:pt x="14179" y="7585"/>
                    </a:lnTo>
                    <a:lnTo>
                      <a:pt x="14135" y="7509"/>
                    </a:lnTo>
                    <a:lnTo>
                      <a:pt x="14090" y="7433"/>
                    </a:lnTo>
                    <a:lnTo>
                      <a:pt x="14043" y="7359"/>
                    </a:lnTo>
                    <a:lnTo>
                      <a:pt x="13993" y="7286"/>
                    </a:lnTo>
                    <a:lnTo>
                      <a:pt x="13942" y="7213"/>
                    </a:lnTo>
                    <a:lnTo>
                      <a:pt x="13942" y="7213"/>
                    </a:lnTo>
                    <a:lnTo>
                      <a:pt x="13907" y="7306"/>
                    </a:lnTo>
                    <a:lnTo>
                      <a:pt x="13872" y="7399"/>
                    </a:lnTo>
                    <a:lnTo>
                      <a:pt x="13835" y="7491"/>
                    </a:lnTo>
                    <a:lnTo>
                      <a:pt x="13799" y="7582"/>
                    </a:lnTo>
                    <a:lnTo>
                      <a:pt x="13762" y="7673"/>
                    </a:lnTo>
                    <a:lnTo>
                      <a:pt x="13724" y="7761"/>
                    </a:lnTo>
                    <a:lnTo>
                      <a:pt x="13687" y="7848"/>
                    </a:lnTo>
                    <a:lnTo>
                      <a:pt x="13649" y="7933"/>
                    </a:lnTo>
                    <a:lnTo>
                      <a:pt x="13610" y="8019"/>
                    </a:lnTo>
                    <a:lnTo>
                      <a:pt x="13570" y="8102"/>
                    </a:lnTo>
                    <a:lnTo>
                      <a:pt x="13531" y="8184"/>
                    </a:lnTo>
                    <a:lnTo>
                      <a:pt x="13490" y="8266"/>
                    </a:lnTo>
                    <a:lnTo>
                      <a:pt x="13449" y="8345"/>
                    </a:lnTo>
                    <a:lnTo>
                      <a:pt x="13407" y="8423"/>
                    </a:lnTo>
                    <a:lnTo>
                      <a:pt x="13366" y="8501"/>
                    </a:lnTo>
                    <a:lnTo>
                      <a:pt x="13323" y="8577"/>
                    </a:lnTo>
                    <a:lnTo>
                      <a:pt x="13280" y="8651"/>
                    </a:lnTo>
                    <a:lnTo>
                      <a:pt x="13237" y="8725"/>
                    </a:lnTo>
                    <a:lnTo>
                      <a:pt x="13193" y="8797"/>
                    </a:lnTo>
                    <a:lnTo>
                      <a:pt x="13148" y="8868"/>
                    </a:lnTo>
                    <a:lnTo>
                      <a:pt x="13104" y="8937"/>
                    </a:lnTo>
                    <a:lnTo>
                      <a:pt x="13057" y="9005"/>
                    </a:lnTo>
                    <a:lnTo>
                      <a:pt x="13012" y="9072"/>
                    </a:lnTo>
                    <a:lnTo>
                      <a:pt x="12965" y="9137"/>
                    </a:lnTo>
                    <a:lnTo>
                      <a:pt x="12917" y="9201"/>
                    </a:lnTo>
                    <a:lnTo>
                      <a:pt x="12869" y="9263"/>
                    </a:lnTo>
                    <a:lnTo>
                      <a:pt x="12822" y="9325"/>
                    </a:lnTo>
                    <a:lnTo>
                      <a:pt x="12772" y="9384"/>
                    </a:lnTo>
                    <a:lnTo>
                      <a:pt x="12723" y="9442"/>
                    </a:lnTo>
                    <a:lnTo>
                      <a:pt x="12673" y="9498"/>
                    </a:lnTo>
                    <a:lnTo>
                      <a:pt x="12623" y="9554"/>
                    </a:lnTo>
                    <a:lnTo>
                      <a:pt x="12571" y="9608"/>
                    </a:lnTo>
                    <a:lnTo>
                      <a:pt x="12519" y="9661"/>
                    </a:lnTo>
                    <a:lnTo>
                      <a:pt x="12466" y="9711"/>
                    </a:lnTo>
                    <a:lnTo>
                      <a:pt x="12413" y="9762"/>
                    </a:lnTo>
                    <a:lnTo>
                      <a:pt x="12361" y="9809"/>
                    </a:lnTo>
                    <a:lnTo>
                      <a:pt x="12306" y="9856"/>
                    </a:lnTo>
                    <a:lnTo>
                      <a:pt x="12251" y="9901"/>
                    </a:lnTo>
                    <a:lnTo>
                      <a:pt x="12196" y="9944"/>
                    </a:lnTo>
                    <a:lnTo>
                      <a:pt x="12140" y="9986"/>
                    </a:lnTo>
                    <a:lnTo>
                      <a:pt x="12084" y="10027"/>
                    </a:lnTo>
                    <a:lnTo>
                      <a:pt x="12026" y="10065"/>
                    </a:lnTo>
                    <a:lnTo>
                      <a:pt x="11968" y="10103"/>
                    </a:lnTo>
                    <a:lnTo>
                      <a:pt x="11910" y="10138"/>
                    </a:lnTo>
                    <a:lnTo>
                      <a:pt x="11851" y="10173"/>
                    </a:lnTo>
                    <a:lnTo>
                      <a:pt x="11790" y="10205"/>
                    </a:lnTo>
                    <a:lnTo>
                      <a:pt x="11730" y="10236"/>
                    </a:lnTo>
                    <a:lnTo>
                      <a:pt x="11669" y="10265"/>
                    </a:lnTo>
                    <a:lnTo>
                      <a:pt x="11608" y="10293"/>
                    </a:lnTo>
                    <a:lnTo>
                      <a:pt x="11545" y="10319"/>
                    </a:lnTo>
                    <a:lnTo>
                      <a:pt x="11482" y="10345"/>
                    </a:lnTo>
                    <a:lnTo>
                      <a:pt x="11419" y="10367"/>
                    </a:lnTo>
                    <a:lnTo>
                      <a:pt x="11354" y="10389"/>
                    </a:lnTo>
                    <a:lnTo>
                      <a:pt x="11289" y="10407"/>
                    </a:lnTo>
                    <a:lnTo>
                      <a:pt x="11223" y="10425"/>
                    </a:lnTo>
                    <a:lnTo>
                      <a:pt x="11157" y="10441"/>
                    </a:lnTo>
                    <a:lnTo>
                      <a:pt x="11090" y="10457"/>
                    </a:lnTo>
                    <a:lnTo>
                      <a:pt x="11022" y="10469"/>
                    </a:lnTo>
                    <a:lnTo>
                      <a:pt x="10954" y="10479"/>
                    </a:lnTo>
                    <a:lnTo>
                      <a:pt x="10885" y="10489"/>
                    </a:lnTo>
                    <a:lnTo>
                      <a:pt x="10815" y="10497"/>
                    </a:lnTo>
                    <a:lnTo>
                      <a:pt x="10745" y="10502"/>
                    </a:lnTo>
                    <a:lnTo>
                      <a:pt x="10673" y="10507"/>
                    </a:lnTo>
                    <a:lnTo>
                      <a:pt x="10601" y="10508"/>
                    </a:lnTo>
                    <a:lnTo>
                      <a:pt x="12257" y="10953"/>
                    </a:lnTo>
                    <a:lnTo>
                      <a:pt x="12257" y="10953"/>
                    </a:lnTo>
                    <a:lnTo>
                      <a:pt x="12201" y="11011"/>
                    </a:lnTo>
                    <a:lnTo>
                      <a:pt x="12144" y="11068"/>
                    </a:lnTo>
                    <a:lnTo>
                      <a:pt x="12086" y="11124"/>
                    </a:lnTo>
                    <a:lnTo>
                      <a:pt x="12028" y="11177"/>
                    </a:lnTo>
                    <a:lnTo>
                      <a:pt x="11969" y="11230"/>
                    </a:lnTo>
                    <a:lnTo>
                      <a:pt x="11911" y="11280"/>
                    </a:lnTo>
                    <a:lnTo>
                      <a:pt x="11852" y="11330"/>
                    </a:lnTo>
                    <a:lnTo>
                      <a:pt x="11793" y="11378"/>
                    </a:lnTo>
                    <a:lnTo>
                      <a:pt x="11733" y="11425"/>
                    </a:lnTo>
                    <a:lnTo>
                      <a:pt x="11673" y="11470"/>
                    </a:lnTo>
                    <a:lnTo>
                      <a:pt x="11614" y="11513"/>
                    </a:lnTo>
                    <a:lnTo>
                      <a:pt x="11553" y="11556"/>
                    </a:lnTo>
                    <a:lnTo>
                      <a:pt x="11493" y="11597"/>
                    </a:lnTo>
                    <a:lnTo>
                      <a:pt x="11432" y="11638"/>
                    </a:lnTo>
                    <a:lnTo>
                      <a:pt x="11371" y="11675"/>
                    </a:lnTo>
                    <a:lnTo>
                      <a:pt x="11310" y="11713"/>
                    </a:lnTo>
                    <a:lnTo>
                      <a:pt x="11249" y="11750"/>
                    </a:lnTo>
                    <a:lnTo>
                      <a:pt x="11187" y="11785"/>
                    </a:lnTo>
                    <a:lnTo>
                      <a:pt x="11125" y="11819"/>
                    </a:lnTo>
                    <a:lnTo>
                      <a:pt x="11064" y="11852"/>
                    </a:lnTo>
                    <a:lnTo>
                      <a:pt x="11001" y="11883"/>
                    </a:lnTo>
                    <a:lnTo>
                      <a:pt x="10939" y="11913"/>
                    </a:lnTo>
                    <a:lnTo>
                      <a:pt x="10876" y="11944"/>
                    </a:lnTo>
                    <a:lnTo>
                      <a:pt x="10814" y="11973"/>
                    </a:lnTo>
                    <a:lnTo>
                      <a:pt x="10751" y="11999"/>
                    </a:lnTo>
                    <a:lnTo>
                      <a:pt x="10688" y="12027"/>
                    </a:lnTo>
                    <a:lnTo>
                      <a:pt x="10625" y="12052"/>
                    </a:lnTo>
                    <a:lnTo>
                      <a:pt x="10562" y="12077"/>
                    </a:lnTo>
                    <a:lnTo>
                      <a:pt x="10498" y="12101"/>
                    </a:lnTo>
                    <a:lnTo>
                      <a:pt x="10435" y="12124"/>
                    </a:lnTo>
                    <a:lnTo>
                      <a:pt x="10371" y="12145"/>
                    </a:lnTo>
                    <a:lnTo>
                      <a:pt x="10308" y="12166"/>
                    </a:lnTo>
                    <a:lnTo>
                      <a:pt x="10244" y="12188"/>
                    </a:lnTo>
                    <a:lnTo>
                      <a:pt x="10181" y="12207"/>
                    </a:lnTo>
                    <a:lnTo>
                      <a:pt x="10052" y="12244"/>
                    </a:lnTo>
                    <a:lnTo>
                      <a:pt x="9924" y="12280"/>
                    </a:lnTo>
                    <a:lnTo>
                      <a:pt x="9797" y="12311"/>
                    </a:lnTo>
                    <a:lnTo>
                      <a:pt x="9668" y="12341"/>
                    </a:lnTo>
                    <a:lnTo>
                      <a:pt x="9540" y="12368"/>
                    </a:lnTo>
                    <a:lnTo>
                      <a:pt x="9411" y="12394"/>
                    </a:lnTo>
                    <a:lnTo>
                      <a:pt x="9283" y="12418"/>
                    </a:lnTo>
                    <a:lnTo>
                      <a:pt x="9154" y="12440"/>
                    </a:lnTo>
                    <a:lnTo>
                      <a:pt x="9026" y="12461"/>
                    </a:lnTo>
                    <a:lnTo>
                      <a:pt x="8897" y="12481"/>
                    </a:lnTo>
                    <a:lnTo>
                      <a:pt x="8770" y="12500"/>
                    </a:lnTo>
                    <a:lnTo>
                      <a:pt x="8516" y="12535"/>
                    </a:lnTo>
                    <a:lnTo>
                      <a:pt x="8264" y="12571"/>
                    </a:lnTo>
                    <a:lnTo>
                      <a:pt x="8136" y="6256"/>
                    </a:lnTo>
                    <a:lnTo>
                      <a:pt x="10389" y="5899"/>
                    </a:lnTo>
                    <a:lnTo>
                      <a:pt x="10389" y="5899"/>
                    </a:lnTo>
                    <a:lnTo>
                      <a:pt x="10400" y="5919"/>
                    </a:lnTo>
                    <a:lnTo>
                      <a:pt x="10412" y="5939"/>
                    </a:lnTo>
                    <a:lnTo>
                      <a:pt x="10425" y="5959"/>
                    </a:lnTo>
                    <a:lnTo>
                      <a:pt x="10439" y="5978"/>
                    </a:lnTo>
                    <a:lnTo>
                      <a:pt x="10453" y="5997"/>
                    </a:lnTo>
                    <a:lnTo>
                      <a:pt x="10468" y="6016"/>
                    </a:lnTo>
                    <a:lnTo>
                      <a:pt x="10483" y="6033"/>
                    </a:lnTo>
                    <a:lnTo>
                      <a:pt x="10498" y="6051"/>
                    </a:lnTo>
                    <a:lnTo>
                      <a:pt x="10516" y="6067"/>
                    </a:lnTo>
                    <a:lnTo>
                      <a:pt x="10532" y="6084"/>
                    </a:lnTo>
                    <a:lnTo>
                      <a:pt x="10550" y="6099"/>
                    </a:lnTo>
                    <a:lnTo>
                      <a:pt x="10567" y="6114"/>
                    </a:lnTo>
                    <a:lnTo>
                      <a:pt x="10586" y="6129"/>
                    </a:lnTo>
                    <a:lnTo>
                      <a:pt x="10605" y="6143"/>
                    </a:lnTo>
                    <a:lnTo>
                      <a:pt x="10625" y="6155"/>
                    </a:lnTo>
                    <a:lnTo>
                      <a:pt x="10644" y="6168"/>
                    </a:lnTo>
                    <a:lnTo>
                      <a:pt x="10666" y="6181"/>
                    </a:lnTo>
                    <a:lnTo>
                      <a:pt x="10686" y="6192"/>
                    </a:lnTo>
                    <a:lnTo>
                      <a:pt x="10707" y="6202"/>
                    </a:lnTo>
                    <a:lnTo>
                      <a:pt x="10729" y="6212"/>
                    </a:lnTo>
                    <a:lnTo>
                      <a:pt x="10751" y="6221"/>
                    </a:lnTo>
                    <a:lnTo>
                      <a:pt x="10773" y="6230"/>
                    </a:lnTo>
                    <a:lnTo>
                      <a:pt x="10795" y="6237"/>
                    </a:lnTo>
                    <a:lnTo>
                      <a:pt x="10819" y="6245"/>
                    </a:lnTo>
                    <a:lnTo>
                      <a:pt x="10842" y="6251"/>
                    </a:lnTo>
                    <a:lnTo>
                      <a:pt x="10866" y="6256"/>
                    </a:lnTo>
                    <a:lnTo>
                      <a:pt x="10890" y="6261"/>
                    </a:lnTo>
                    <a:lnTo>
                      <a:pt x="10914" y="6265"/>
                    </a:lnTo>
                    <a:lnTo>
                      <a:pt x="10939" y="6268"/>
                    </a:lnTo>
                    <a:lnTo>
                      <a:pt x="10964" y="6270"/>
                    </a:lnTo>
                    <a:lnTo>
                      <a:pt x="10988" y="6271"/>
                    </a:lnTo>
                    <a:lnTo>
                      <a:pt x="11014" y="6271"/>
                    </a:lnTo>
                    <a:lnTo>
                      <a:pt x="11014" y="6271"/>
                    </a:lnTo>
                    <a:lnTo>
                      <a:pt x="11051" y="6271"/>
                    </a:lnTo>
                    <a:lnTo>
                      <a:pt x="11086" y="6269"/>
                    </a:lnTo>
                    <a:lnTo>
                      <a:pt x="11121" y="6264"/>
                    </a:lnTo>
                    <a:lnTo>
                      <a:pt x="11157" y="6257"/>
                    </a:lnTo>
                    <a:lnTo>
                      <a:pt x="11191" y="6250"/>
                    </a:lnTo>
                    <a:lnTo>
                      <a:pt x="11225" y="6240"/>
                    </a:lnTo>
                    <a:lnTo>
                      <a:pt x="11257" y="6228"/>
                    </a:lnTo>
                    <a:lnTo>
                      <a:pt x="11290" y="6216"/>
                    </a:lnTo>
                    <a:lnTo>
                      <a:pt x="11322" y="6202"/>
                    </a:lnTo>
                    <a:lnTo>
                      <a:pt x="11352" y="6186"/>
                    </a:lnTo>
                    <a:lnTo>
                      <a:pt x="11382" y="6169"/>
                    </a:lnTo>
                    <a:lnTo>
                      <a:pt x="11411" y="6150"/>
                    </a:lnTo>
                    <a:lnTo>
                      <a:pt x="11439" y="6130"/>
                    </a:lnTo>
                    <a:lnTo>
                      <a:pt x="11465" y="6110"/>
                    </a:lnTo>
                    <a:lnTo>
                      <a:pt x="11492" y="6087"/>
                    </a:lnTo>
                    <a:lnTo>
                      <a:pt x="11516" y="6064"/>
                    </a:lnTo>
                    <a:lnTo>
                      <a:pt x="11540" y="6040"/>
                    </a:lnTo>
                    <a:lnTo>
                      <a:pt x="11562" y="6013"/>
                    </a:lnTo>
                    <a:lnTo>
                      <a:pt x="11582" y="5987"/>
                    </a:lnTo>
                    <a:lnTo>
                      <a:pt x="11602" y="5959"/>
                    </a:lnTo>
                    <a:lnTo>
                      <a:pt x="11621" y="5930"/>
                    </a:lnTo>
                    <a:lnTo>
                      <a:pt x="11638" y="5900"/>
                    </a:lnTo>
                    <a:lnTo>
                      <a:pt x="11654" y="5870"/>
                    </a:lnTo>
                    <a:lnTo>
                      <a:pt x="11668" y="5838"/>
                    </a:lnTo>
                    <a:lnTo>
                      <a:pt x="11681" y="5807"/>
                    </a:lnTo>
                    <a:lnTo>
                      <a:pt x="11692" y="5773"/>
                    </a:lnTo>
                    <a:lnTo>
                      <a:pt x="11702" y="5740"/>
                    </a:lnTo>
                    <a:lnTo>
                      <a:pt x="11710" y="5705"/>
                    </a:lnTo>
                    <a:lnTo>
                      <a:pt x="11716" y="5671"/>
                    </a:lnTo>
                    <a:lnTo>
                      <a:pt x="11720" y="5634"/>
                    </a:lnTo>
                    <a:lnTo>
                      <a:pt x="11723" y="5599"/>
                    </a:lnTo>
                    <a:lnTo>
                      <a:pt x="11723" y="5562"/>
                    </a:lnTo>
                    <a:lnTo>
                      <a:pt x="11723" y="5562"/>
                    </a:lnTo>
                    <a:lnTo>
                      <a:pt x="11723" y="5526"/>
                    </a:lnTo>
                    <a:lnTo>
                      <a:pt x="11720" y="5489"/>
                    </a:lnTo>
                    <a:lnTo>
                      <a:pt x="11716" y="5454"/>
                    </a:lnTo>
                    <a:lnTo>
                      <a:pt x="11710" y="5419"/>
                    </a:lnTo>
                    <a:lnTo>
                      <a:pt x="11702" y="5385"/>
                    </a:lnTo>
                    <a:lnTo>
                      <a:pt x="11692" y="5351"/>
                    </a:lnTo>
                    <a:lnTo>
                      <a:pt x="11681" y="5318"/>
                    </a:lnTo>
                    <a:lnTo>
                      <a:pt x="11668" y="5285"/>
                    </a:lnTo>
                    <a:lnTo>
                      <a:pt x="11654" y="5254"/>
                    </a:lnTo>
                    <a:lnTo>
                      <a:pt x="11638" y="5224"/>
                    </a:lnTo>
                    <a:lnTo>
                      <a:pt x="11621" y="5193"/>
                    </a:lnTo>
                    <a:lnTo>
                      <a:pt x="11602" y="5165"/>
                    </a:lnTo>
                    <a:lnTo>
                      <a:pt x="11582" y="5137"/>
                    </a:lnTo>
                    <a:lnTo>
                      <a:pt x="11562" y="5110"/>
                    </a:lnTo>
                    <a:lnTo>
                      <a:pt x="11540" y="5085"/>
                    </a:lnTo>
                    <a:lnTo>
                      <a:pt x="11516" y="5060"/>
                    </a:lnTo>
                    <a:lnTo>
                      <a:pt x="11492" y="5036"/>
                    </a:lnTo>
                    <a:lnTo>
                      <a:pt x="11465" y="5015"/>
                    </a:lnTo>
                    <a:lnTo>
                      <a:pt x="11439" y="4993"/>
                    </a:lnTo>
                    <a:lnTo>
                      <a:pt x="11411" y="4973"/>
                    </a:lnTo>
                    <a:lnTo>
                      <a:pt x="11382" y="4956"/>
                    </a:lnTo>
                    <a:lnTo>
                      <a:pt x="11352" y="4938"/>
                    </a:lnTo>
                    <a:lnTo>
                      <a:pt x="11322" y="4922"/>
                    </a:lnTo>
                    <a:lnTo>
                      <a:pt x="11290" y="4908"/>
                    </a:lnTo>
                    <a:lnTo>
                      <a:pt x="11257" y="4895"/>
                    </a:lnTo>
                    <a:lnTo>
                      <a:pt x="11225" y="4884"/>
                    </a:lnTo>
                    <a:lnTo>
                      <a:pt x="11191" y="4875"/>
                    </a:lnTo>
                    <a:lnTo>
                      <a:pt x="11157" y="4866"/>
                    </a:lnTo>
                    <a:lnTo>
                      <a:pt x="11121" y="4860"/>
                    </a:lnTo>
                    <a:lnTo>
                      <a:pt x="11086" y="4856"/>
                    </a:lnTo>
                    <a:lnTo>
                      <a:pt x="11051" y="4854"/>
                    </a:lnTo>
                    <a:lnTo>
                      <a:pt x="11014" y="4852"/>
                    </a:lnTo>
                    <a:lnTo>
                      <a:pt x="11014" y="4852"/>
                    </a:lnTo>
                    <a:lnTo>
                      <a:pt x="10987" y="4852"/>
                    </a:lnTo>
                    <a:lnTo>
                      <a:pt x="10960" y="4854"/>
                    </a:lnTo>
                    <a:lnTo>
                      <a:pt x="10935" y="4856"/>
                    </a:lnTo>
                    <a:lnTo>
                      <a:pt x="10909" y="4860"/>
                    </a:lnTo>
                    <a:lnTo>
                      <a:pt x="10883" y="4864"/>
                    </a:lnTo>
                    <a:lnTo>
                      <a:pt x="10858" y="4870"/>
                    </a:lnTo>
                    <a:lnTo>
                      <a:pt x="10833" y="4875"/>
                    </a:lnTo>
                    <a:lnTo>
                      <a:pt x="10809" y="4882"/>
                    </a:lnTo>
                    <a:lnTo>
                      <a:pt x="10784" y="4890"/>
                    </a:lnTo>
                    <a:lnTo>
                      <a:pt x="10760" y="4899"/>
                    </a:lnTo>
                    <a:lnTo>
                      <a:pt x="10737" y="4908"/>
                    </a:lnTo>
                    <a:lnTo>
                      <a:pt x="10715" y="4918"/>
                    </a:lnTo>
                    <a:lnTo>
                      <a:pt x="10692" y="4929"/>
                    </a:lnTo>
                    <a:lnTo>
                      <a:pt x="10669" y="4942"/>
                    </a:lnTo>
                    <a:lnTo>
                      <a:pt x="10648" y="4953"/>
                    </a:lnTo>
                    <a:lnTo>
                      <a:pt x="10627" y="4967"/>
                    </a:lnTo>
                    <a:lnTo>
                      <a:pt x="10606" y="4981"/>
                    </a:lnTo>
                    <a:lnTo>
                      <a:pt x="10586" y="4996"/>
                    </a:lnTo>
                    <a:lnTo>
                      <a:pt x="10566" y="5011"/>
                    </a:lnTo>
                    <a:lnTo>
                      <a:pt x="10547" y="5027"/>
                    </a:lnTo>
                    <a:lnTo>
                      <a:pt x="10530" y="5044"/>
                    </a:lnTo>
                    <a:lnTo>
                      <a:pt x="10512" y="5060"/>
                    </a:lnTo>
                    <a:lnTo>
                      <a:pt x="10494" y="5079"/>
                    </a:lnTo>
                    <a:lnTo>
                      <a:pt x="10478" y="5097"/>
                    </a:lnTo>
                    <a:lnTo>
                      <a:pt x="10462" y="5115"/>
                    </a:lnTo>
                    <a:lnTo>
                      <a:pt x="10446" y="5136"/>
                    </a:lnTo>
                    <a:lnTo>
                      <a:pt x="10431" y="5156"/>
                    </a:lnTo>
                    <a:lnTo>
                      <a:pt x="10417" y="5176"/>
                    </a:lnTo>
                    <a:lnTo>
                      <a:pt x="10405" y="5197"/>
                    </a:lnTo>
                    <a:lnTo>
                      <a:pt x="10392" y="5219"/>
                    </a:lnTo>
                    <a:lnTo>
                      <a:pt x="10381" y="5241"/>
                    </a:lnTo>
                    <a:lnTo>
                      <a:pt x="10370" y="5264"/>
                    </a:lnTo>
                    <a:lnTo>
                      <a:pt x="8136" y="5030"/>
                    </a:lnTo>
                    <a:lnTo>
                      <a:pt x="8136" y="4058"/>
                    </a:lnTo>
                    <a:lnTo>
                      <a:pt x="8136" y="4058"/>
                    </a:lnTo>
                    <a:lnTo>
                      <a:pt x="8207" y="4028"/>
                    </a:lnTo>
                    <a:lnTo>
                      <a:pt x="8277" y="3995"/>
                    </a:lnTo>
                    <a:lnTo>
                      <a:pt x="8346" y="3962"/>
                    </a:lnTo>
                    <a:lnTo>
                      <a:pt x="8414" y="3926"/>
                    </a:lnTo>
                    <a:lnTo>
                      <a:pt x="8479" y="3889"/>
                    </a:lnTo>
                    <a:lnTo>
                      <a:pt x="8544" y="3849"/>
                    </a:lnTo>
                    <a:lnTo>
                      <a:pt x="8605" y="3808"/>
                    </a:lnTo>
                    <a:lnTo>
                      <a:pt x="8667" y="3764"/>
                    </a:lnTo>
                    <a:lnTo>
                      <a:pt x="8725" y="3719"/>
                    </a:lnTo>
                    <a:lnTo>
                      <a:pt x="8783" y="3672"/>
                    </a:lnTo>
                    <a:lnTo>
                      <a:pt x="8838" y="3623"/>
                    </a:lnTo>
                    <a:lnTo>
                      <a:pt x="8891" y="3573"/>
                    </a:lnTo>
                    <a:lnTo>
                      <a:pt x="8942" y="3519"/>
                    </a:lnTo>
                    <a:lnTo>
                      <a:pt x="8991" y="3465"/>
                    </a:lnTo>
                    <a:lnTo>
                      <a:pt x="9039" y="3407"/>
                    </a:lnTo>
                    <a:lnTo>
                      <a:pt x="9061" y="3378"/>
                    </a:lnTo>
                    <a:lnTo>
                      <a:pt x="9083" y="3348"/>
                    </a:lnTo>
                    <a:lnTo>
                      <a:pt x="9104" y="3317"/>
                    </a:lnTo>
                    <a:lnTo>
                      <a:pt x="9125" y="3287"/>
                    </a:lnTo>
                    <a:lnTo>
                      <a:pt x="9146" y="3256"/>
                    </a:lnTo>
                    <a:lnTo>
                      <a:pt x="9166" y="3223"/>
                    </a:lnTo>
                    <a:lnTo>
                      <a:pt x="9185" y="3192"/>
                    </a:lnTo>
                    <a:lnTo>
                      <a:pt x="9203" y="3158"/>
                    </a:lnTo>
                    <a:lnTo>
                      <a:pt x="9221" y="3125"/>
                    </a:lnTo>
                    <a:lnTo>
                      <a:pt x="9239" y="3091"/>
                    </a:lnTo>
                    <a:lnTo>
                      <a:pt x="9255" y="3056"/>
                    </a:lnTo>
                    <a:lnTo>
                      <a:pt x="9271" y="3020"/>
                    </a:lnTo>
                    <a:lnTo>
                      <a:pt x="9287" y="2985"/>
                    </a:lnTo>
                    <a:lnTo>
                      <a:pt x="9302" y="2949"/>
                    </a:lnTo>
                    <a:lnTo>
                      <a:pt x="9316" y="2912"/>
                    </a:lnTo>
                    <a:lnTo>
                      <a:pt x="9329" y="2874"/>
                    </a:lnTo>
                    <a:lnTo>
                      <a:pt x="9342" y="2836"/>
                    </a:lnTo>
                    <a:lnTo>
                      <a:pt x="9355" y="2799"/>
                    </a:lnTo>
                    <a:lnTo>
                      <a:pt x="9366" y="2760"/>
                    </a:lnTo>
                    <a:lnTo>
                      <a:pt x="9377" y="2719"/>
                    </a:lnTo>
                    <a:lnTo>
                      <a:pt x="9387" y="2679"/>
                    </a:lnTo>
                    <a:lnTo>
                      <a:pt x="9396" y="2639"/>
                    </a:lnTo>
                    <a:lnTo>
                      <a:pt x="9405" y="2597"/>
                    </a:lnTo>
                    <a:lnTo>
                      <a:pt x="9414" y="2556"/>
                    </a:lnTo>
                    <a:lnTo>
                      <a:pt x="9420" y="2513"/>
                    </a:lnTo>
                    <a:lnTo>
                      <a:pt x="9426" y="2470"/>
                    </a:lnTo>
                    <a:lnTo>
                      <a:pt x="9433" y="2426"/>
                    </a:lnTo>
                    <a:lnTo>
                      <a:pt x="9438" y="2382"/>
                    </a:lnTo>
                    <a:lnTo>
                      <a:pt x="9442" y="2338"/>
                    </a:lnTo>
                    <a:lnTo>
                      <a:pt x="9445" y="2293"/>
                    </a:lnTo>
                    <a:lnTo>
                      <a:pt x="9448" y="2246"/>
                    </a:lnTo>
                    <a:lnTo>
                      <a:pt x="9450" y="2201"/>
                    </a:lnTo>
                    <a:lnTo>
                      <a:pt x="9452" y="2153"/>
                    </a:lnTo>
                    <a:lnTo>
                      <a:pt x="9452" y="2105"/>
                    </a:lnTo>
                    <a:lnTo>
                      <a:pt x="9452" y="2105"/>
                    </a:lnTo>
                    <a:lnTo>
                      <a:pt x="9452" y="2057"/>
                    </a:lnTo>
                    <a:lnTo>
                      <a:pt x="9449" y="2009"/>
                    </a:lnTo>
                    <a:lnTo>
                      <a:pt x="9445" y="1961"/>
                    </a:lnTo>
                    <a:lnTo>
                      <a:pt x="9442" y="1914"/>
                    </a:lnTo>
                    <a:lnTo>
                      <a:pt x="9435" y="1864"/>
                    </a:lnTo>
                    <a:lnTo>
                      <a:pt x="9428" y="1817"/>
                    </a:lnTo>
                    <a:lnTo>
                      <a:pt x="9419" y="1769"/>
                    </a:lnTo>
                    <a:lnTo>
                      <a:pt x="9409" y="1721"/>
                    </a:lnTo>
                    <a:lnTo>
                      <a:pt x="9397" y="1673"/>
                    </a:lnTo>
                    <a:lnTo>
                      <a:pt x="9386" y="1625"/>
                    </a:lnTo>
                    <a:lnTo>
                      <a:pt x="9372" y="1579"/>
                    </a:lnTo>
                    <a:lnTo>
                      <a:pt x="9357" y="1531"/>
                    </a:lnTo>
                    <a:lnTo>
                      <a:pt x="9341" y="1484"/>
                    </a:lnTo>
                    <a:lnTo>
                      <a:pt x="9324" y="1438"/>
                    </a:lnTo>
                    <a:lnTo>
                      <a:pt x="9305" y="1391"/>
                    </a:lnTo>
                    <a:lnTo>
                      <a:pt x="9287" y="1344"/>
                    </a:lnTo>
                    <a:lnTo>
                      <a:pt x="9266" y="1299"/>
                    </a:lnTo>
                    <a:lnTo>
                      <a:pt x="9244" y="1254"/>
                    </a:lnTo>
                    <a:lnTo>
                      <a:pt x="9221" y="1208"/>
                    </a:lnTo>
                    <a:lnTo>
                      <a:pt x="9197" y="1163"/>
                    </a:lnTo>
                    <a:lnTo>
                      <a:pt x="9173" y="1119"/>
                    </a:lnTo>
                    <a:lnTo>
                      <a:pt x="9147" y="1075"/>
                    </a:lnTo>
                    <a:lnTo>
                      <a:pt x="9120" y="1032"/>
                    </a:lnTo>
                    <a:lnTo>
                      <a:pt x="9093" y="989"/>
                    </a:lnTo>
                    <a:lnTo>
                      <a:pt x="9064" y="948"/>
                    </a:lnTo>
                    <a:lnTo>
                      <a:pt x="9033" y="905"/>
                    </a:lnTo>
                    <a:lnTo>
                      <a:pt x="9003" y="865"/>
                    </a:lnTo>
                    <a:lnTo>
                      <a:pt x="8971" y="824"/>
                    </a:lnTo>
                    <a:lnTo>
                      <a:pt x="8939" y="784"/>
                    </a:lnTo>
                    <a:lnTo>
                      <a:pt x="8905" y="745"/>
                    </a:lnTo>
                    <a:lnTo>
                      <a:pt x="8871" y="706"/>
                    </a:lnTo>
                    <a:lnTo>
                      <a:pt x="8836" y="670"/>
                    </a:lnTo>
                    <a:lnTo>
                      <a:pt x="8799" y="632"/>
                    </a:lnTo>
                    <a:lnTo>
                      <a:pt x="8761" y="595"/>
                    </a:lnTo>
                    <a:lnTo>
                      <a:pt x="8724" y="560"/>
                    </a:lnTo>
                    <a:lnTo>
                      <a:pt x="8686" y="526"/>
                    </a:lnTo>
                    <a:lnTo>
                      <a:pt x="8647" y="492"/>
                    </a:lnTo>
                    <a:lnTo>
                      <a:pt x="8607" y="459"/>
                    </a:lnTo>
                    <a:lnTo>
                      <a:pt x="8565" y="428"/>
                    </a:lnTo>
                    <a:lnTo>
                      <a:pt x="8523" y="396"/>
                    </a:lnTo>
                    <a:lnTo>
                      <a:pt x="8481" y="366"/>
                    </a:lnTo>
                    <a:lnTo>
                      <a:pt x="8438" y="337"/>
                    </a:lnTo>
                    <a:lnTo>
                      <a:pt x="8394" y="309"/>
                    </a:lnTo>
                    <a:lnTo>
                      <a:pt x="8350" y="282"/>
                    </a:lnTo>
                    <a:lnTo>
                      <a:pt x="8304" y="257"/>
                    </a:lnTo>
                    <a:lnTo>
                      <a:pt x="8259" y="231"/>
                    </a:lnTo>
                    <a:lnTo>
                      <a:pt x="8212" y="207"/>
                    </a:lnTo>
                    <a:lnTo>
                      <a:pt x="8166" y="185"/>
                    </a:lnTo>
                    <a:lnTo>
                      <a:pt x="8118" y="163"/>
                    </a:lnTo>
                    <a:lnTo>
                      <a:pt x="8070" y="143"/>
                    </a:lnTo>
                    <a:lnTo>
                      <a:pt x="8021" y="124"/>
                    </a:lnTo>
                    <a:lnTo>
                      <a:pt x="7972" y="107"/>
                    </a:lnTo>
                    <a:lnTo>
                      <a:pt x="7923" y="90"/>
                    </a:lnTo>
                    <a:lnTo>
                      <a:pt x="7872" y="75"/>
                    </a:lnTo>
                    <a:lnTo>
                      <a:pt x="7822" y="61"/>
                    </a:lnTo>
                    <a:lnTo>
                      <a:pt x="7770" y="49"/>
                    </a:lnTo>
                    <a:lnTo>
                      <a:pt x="7719" y="37"/>
                    </a:lnTo>
                    <a:lnTo>
                      <a:pt x="7667" y="27"/>
                    </a:lnTo>
                    <a:lnTo>
                      <a:pt x="7614" y="20"/>
                    </a:lnTo>
                    <a:lnTo>
                      <a:pt x="7561" y="12"/>
                    </a:lnTo>
                    <a:lnTo>
                      <a:pt x="7508" y="7"/>
                    </a:lnTo>
                    <a:lnTo>
                      <a:pt x="7454" y="3"/>
                    </a:lnTo>
                    <a:lnTo>
                      <a:pt x="7400" y="1"/>
                    </a:lnTo>
                    <a:lnTo>
                      <a:pt x="7346" y="0"/>
                    </a:lnTo>
                    <a:lnTo>
                      <a:pt x="7346" y="0"/>
                    </a:lnTo>
                    <a:lnTo>
                      <a:pt x="7292" y="1"/>
                    </a:lnTo>
                    <a:lnTo>
                      <a:pt x="7238" y="3"/>
                    </a:lnTo>
                    <a:lnTo>
                      <a:pt x="7185" y="7"/>
                    </a:lnTo>
                    <a:lnTo>
                      <a:pt x="7131" y="12"/>
                    </a:lnTo>
                    <a:lnTo>
                      <a:pt x="7078" y="20"/>
                    </a:lnTo>
                    <a:lnTo>
                      <a:pt x="7026" y="27"/>
                    </a:lnTo>
                    <a:lnTo>
                      <a:pt x="6973" y="37"/>
                    </a:lnTo>
                    <a:lnTo>
                      <a:pt x="6922" y="49"/>
                    </a:lnTo>
                    <a:lnTo>
                      <a:pt x="6871" y="61"/>
                    </a:lnTo>
                    <a:lnTo>
                      <a:pt x="6820" y="75"/>
                    </a:lnTo>
                    <a:lnTo>
                      <a:pt x="6770" y="90"/>
                    </a:lnTo>
                    <a:lnTo>
                      <a:pt x="6720" y="107"/>
                    </a:lnTo>
                    <a:lnTo>
                      <a:pt x="6671" y="124"/>
                    </a:lnTo>
                    <a:lnTo>
                      <a:pt x="6622" y="143"/>
                    </a:lnTo>
                    <a:lnTo>
                      <a:pt x="6574" y="163"/>
                    </a:lnTo>
                    <a:lnTo>
                      <a:pt x="6526" y="185"/>
                    </a:lnTo>
                    <a:lnTo>
                      <a:pt x="6480" y="207"/>
                    </a:lnTo>
                    <a:lnTo>
                      <a:pt x="6433" y="231"/>
                    </a:lnTo>
                    <a:lnTo>
                      <a:pt x="6388" y="257"/>
                    </a:lnTo>
                    <a:lnTo>
                      <a:pt x="6342" y="282"/>
                    </a:lnTo>
                    <a:lnTo>
                      <a:pt x="6298" y="309"/>
                    </a:lnTo>
                    <a:lnTo>
                      <a:pt x="6254" y="337"/>
                    </a:lnTo>
                    <a:lnTo>
                      <a:pt x="6211" y="366"/>
                    </a:lnTo>
                    <a:lnTo>
                      <a:pt x="6169" y="396"/>
                    </a:lnTo>
                    <a:lnTo>
                      <a:pt x="6127" y="428"/>
                    </a:lnTo>
                    <a:lnTo>
                      <a:pt x="6087" y="459"/>
                    </a:lnTo>
                    <a:lnTo>
                      <a:pt x="6046" y="492"/>
                    </a:lnTo>
                    <a:lnTo>
                      <a:pt x="6007" y="526"/>
                    </a:lnTo>
                    <a:lnTo>
                      <a:pt x="5968" y="560"/>
                    </a:lnTo>
                    <a:lnTo>
                      <a:pt x="5931" y="595"/>
                    </a:lnTo>
                    <a:lnTo>
                      <a:pt x="5894" y="632"/>
                    </a:lnTo>
                    <a:lnTo>
                      <a:pt x="5857" y="670"/>
                    </a:lnTo>
                    <a:lnTo>
                      <a:pt x="5822" y="706"/>
                    </a:lnTo>
                    <a:lnTo>
                      <a:pt x="5788" y="745"/>
                    </a:lnTo>
                    <a:lnTo>
                      <a:pt x="5754" y="784"/>
                    </a:lnTo>
                    <a:lnTo>
                      <a:pt x="5721" y="824"/>
                    </a:lnTo>
                    <a:lnTo>
                      <a:pt x="5690" y="865"/>
                    </a:lnTo>
                    <a:lnTo>
                      <a:pt x="5659" y="905"/>
                    </a:lnTo>
                    <a:lnTo>
                      <a:pt x="5630" y="948"/>
                    </a:lnTo>
                    <a:lnTo>
                      <a:pt x="5601" y="989"/>
                    </a:lnTo>
                    <a:lnTo>
                      <a:pt x="5573" y="1032"/>
                    </a:lnTo>
                    <a:lnTo>
                      <a:pt x="5545" y="1075"/>
                    </a:lnTo>
                    <a:lnTo>
                      <a:pt x="5520" y="1119"/>
                    </a:lnTo>
                    <a:lnTo>
                      <a:pt x="5495" y="1163"/>
                    </a:lnTo>
                    <a:lnTo>
                      <a:pt x="5471" y="1208"/>
                    </a:lnTo>
                    <a:lnTo>
                      <a:pt x="5448" y="1254"/>
                    </a:lnTo>
                    <a:lnTo>
                      <a:pt x="5427" y="1299"/>
                    </a:lnTo>
                    <a:lnTo>
                      <a:pt x="5407" y="1344"/>
                    </a:lnTo>
                    <a:lnTo>
                      <a:pt x="5387" y="1391"/>
                    </a:lnTo>
                    <a:lnTo>
                      <a:pt x="5369" y="1438"/>
                    </a:lnTo>
                    <a:lnTo>
                      <a:pt x="5351" y="1484"/>
                    </a:lnTo>
                    <a:lnTo>
                      <a:pt x="5335" y="1531"/>
                    </a:lnTo>
                    <a:lnTo>
                      <a:pt x="5321" y="1579"/>
                    </a:lnTo>
                    <a:lnTo>
                      <a:pt x="5307" y="1625"/>
                    </a:lnTo>
                    <a:lnTo>
                      <a:pt x="5295" y="1673"/>
                    </a:lnTo>
                    <a:lnTo>
                      <a:pt x="5283" y="1721"/>
                    </a:lnTo>
                    <a:lnTo>
                      <a:pt x="5273" y="1769"/>
                    </a:lnTo>
                    <a:lnTo>
                      <a:pt x="5266" y="1817"/>
                    </a:lnTo>
                    <a:lnTo>
                      <a:pt x="5258" y="1864"/>
                    </a:lnTo>
                    <a:lnTo>
                      <a:pt x="5252" y="1914"/>
                    </a:lnTo>
                    <a:lnTo>
                      <a:pt x="5247" y="1961"/>
                    </a:lnTo>
                    <a:lnTo>
                      <a:pt x="5243" y="2009"/>
                    </a:lnTo>
                    <a:lnTo>
                      <a:pt x="5242" y="2057"/>
                    </a:lnTo>
                    <a:lnTo>
                      <a:pt x="5240" y="2105"/>
                    </a:lnTo>
                    <a:lnTo>
                      <a:pt x="5240" y="2105"/>
                    </a:lnTo>
                    <a:lnTo>
                      <a:pt x="5242" y="2153"/>
                    </a:lnTo>
                    <a:lnTo>
                      <a:pt x="5242" y="2201"/>
                    </a:lnTo>
                    <a:lnTo>
                      <a:pt x="5244" y="2246"/>
                    </a:lnTo>
                    <a:lnTo>
                      <a:pt x="5247" y="2293"/>
                    </a:lnTo>
                    <a:lnTo>
                      <a:pt x="5250" y="2338"/>
                    </a:lnTo>
                    <a:lnTo>
                      <a:pt x="5254" y="2382"/>
                    </a:lnTo>
                    <a:lnTo>
                      <a:pt x="5259" y="2426"/>
                    </a:lnTo>
                    <a:lnTo>
                      <a:pt x="5266" y="2470"/>
                    </a:lnTo>
                    <a:lnTo>
                      <a:pt x="5272" y="2513"/>
                    </a:lnTo>
                    <a:lnTo>
                      <a:pt x="5279" y="2556"/>
                    </a:lnTo>
                    <a:lnTo>
                      <a:pt x="5287" y="2597"/>
                    </a:lnTo>
                    <a:lnTo>
                      <a:pt x="5296" y="2639"/>
                    </a:lnTo>
                    <a:lnTo>
                      <a:pt x="5306" y="2679"/>
                    </a:lnTo>
                    <a:lnTo>
                      <a:pt x="5316" y="2719"/>
                    </a:lnTo>
                    <a:lnTo>
                      <a:pt x="5326" y="2760"/>
                    </a:lnTo>
                    <a:lnTo>
                      <a:pt x="5337" y="2799"/>
                    </a:lnTo>
                    <a:lnTo>
                      <a:pt x="5350" y="2836"/>
                    </a:lnTo>
                    <a:lnTo>
                      <a:pt x="5363" y="2874"/>
                    </a:lnTo>
                    <a:lnTo>
                      <a:pt x="5376" y="2912"/>
                    </a:lnTo>
                    <a:lnTo>
                      <a:pt x="5390" y="2949"/>
                    </a:lnTo>
                    <a:lnTo>
                      <a:pt x="5405" y="2985"/>
                    </a:lnTo>
                    <a:lnTo>
                      <a:pt x="5421" y="3020"/>
                    </a:lnTo>
                    <a:lnTo>
                      <a:pt x="5437" y="3056"/>
                    </a:lnTo>
                    <a:lnTo>
                      <a:pt x="5453" y="3091"/>
                    </a:lnTo>
                    <a:lnTo>
                      <a:pt x="5471" y="3125"/>
                    </a:lnTo>
                    <a:lnTo>
                      <a:pt x="5490" y="3158"/>
                    </a:lnTo>
                    <a:lnTo>
                      <a:pt x="5507" y="3192"/>
                    </a:lnTo>
                    <a:lnTo>
                      <a:pt x="5528" y="3223"/>
                    </a:lnTo>
                    <a:lnTo>
                      <a:pt x="5546" y="3256"/>
                    </a:lnTo>
                    <a:lnTo>
                      <a:pt x="5567" y="3287"/>
                    </a:lnTo>
                    <a:lnTo>
                      <a:pt x="5588" y="3317"/>
                    </a:lnTo>
                    <a:lnTo>
                      <a:pt x="5609" y="3348"/>
                    </a:lnTo>
                    <a:lnTo>
                      <a:pt x="5632" y="3378"/>
                    </a:lnTo>
                    <a:lnTo>
                      <a:pt x="5655" y="3407"/>
                    </a:lnTo>
                    <a:lnTo>
                      <a:pt x="5701" y="3465"/>
                    </a:lnTo>
                    <a:lnTo>
                      <a:pt x="5750" y="3519"/>
                    </a:lnTo>
                    <a:lnTo>
                      <a:pt x="5802" y="3573"/>
                    </a:lnTo>
                    <a:lnTo>
                      <a:pt x="5855" y="3623"/>
                    </a:lnTo>
                    <a:lnTo>
                      <a:pt x="5910" y="3672"/>
                    </a:lnTo>
                    <a:lnTo>
                      <a:pt x="5967" y="3719"/>
                    </a:lnTo>
                    <a:lnTo>
                      <a:pt x="6026" y="3764"/>
                    </a:lnTo>
                    <a:lnTo>
                      <a:pt x="6087" y="3808"/>
                    </a:lnTo>
                    <a:lnTo>
                      <a:pt x="6150" y="3849"/>
                    </a:lnTo>
                    <a:lnTo>
                      <a:pt x="6214" y="3889"/>
                    </a:lnTo>
                    <a:lnTo>
                      <a:pt x="6279" y="3926"/>
                    </a:lnTo>
                    <a:lnTo>
                      <a:pt x="6346" y="3962"/>
                    </a:lnTo>
                    <a:lnTo>
                      <a:pt x="6415" y="3995"/>
                    </a:lnTo>
                    <a:lnTo>
                      <a:pt x="6486" y="4028"/>
                    </a:lnTo>
                    <a:lnTo>
                      <a:pt x="6558" y="4058"/>
                    </a:lnTo>
                    <a:lnTo>
                      <a:pt x="6558" y="5030"/>
                    </a:lnTo>
                    <a:lnTo>
                      <a:pt x="4329" y="5263"/>
                    </a:lnTo>
                    <a:lnTo>
                      <a:pt x="4329" y="5263"/>
                    </a:lnTo>
                    <a:lnTo>
                      <a:pt x="4319" y="5240"/>
                    </a:lnTo>
                    <a:lnTo>
                      <a:pt x="4306" y="5219"/>
                    </a:lnTo>
                    <a:lnTo>
                      <a:pt x="4295" y="5197"/>
                    </a:lnTo>
                    <a:lnTo>
                      <a:pt x="4281" y="5176"/>
                    </a:lnTo>
                    <a:lnTo>
                      <a:pt x="4267" y="5154"/>
                    </a:lnTo>
                    <a:lnTo>
                      <a:pt x="4252" y="5136"/>
                    </a:lnTo>
                    <a:lnTo>
                      <a:pt x="4237" y="5115"/>
                    </a:lnTo>
                    <a:lnTo>
                      <a:pt x="4222" y="5097"/>
                    </a:lnTo>
                    <a:lnTo>
                      <a:pt x="4204" y="5078"/>
                    </a:lnTo>
                    <a:lnTo>
                      <a:pt x="4188" y="5060"/>
                    </a:lnTo>
                    <a:lnTo>
                      <a:pt x="4170" y="5042"/>
                    </a:lnTo>
                    <a:lnTo>
                      <a:pt x="4151" y="5026"/>
                    </a:lnTo>
                    <a:lnTo>
                      <a:pt x="4132" y="5011"/>
                    </a:lnTo>
                    <a:lnTo>
                      <a:pt x="4112" y="4995"/>
                    </a:lnTo>
                    <a:lnTo>
                      <a:pt x="4092" y="4981"/>
                    </a:lnTo>
                    <a:lnTo>
                      <a:pt x="4072" y="4967"/>
                    </a:lnTo>
                    <a:lnTo>
                      <a:pt x="4050" y="4953"/>
                    </a:lnTo>
                    <a:lnTo>
                      <a:pt x="4029" y="4940"/>
                    </a:lnTo>
                    <a:lnTo>
                      <a:pt x="4008" y="4929"/>
                    </a:lnTo>
                    <a:lnTo>
                      <a:pt x="3985" y="4918"/>
                    </a:lnTo>
                    <a:lnTo>
                      <a:pt x="3962" y="4908"/>
                    </a:lnTo>
                    <a:lnTo>
                      <a:pt x="3938" y="4899"/>
                    </a:lnTo>
                    <a:lnTo>
                      <a:pt x="3914" y="4890"/>
                    </a:lnTo>
                    <a:lnTo>
                      <a:pt x="3890" y="4882"/>
                    </a:lnTo>
                    <a:lnTo>
                      <a:pt x="3865" y="4875"/>
                    </a:lnTo>
                    <a:lnTo>
                      <a:pt x="3841" y="4869"/>
                    </a:lnTo>
                    <a:lnTo>
                      <a:pt x="3816" y="4864"/>
                    </a:lnTo>
                    <a:lnTo>
                      <a:pt x="3790" y="4860"/>
                    </a:lnTo>
                    <a:lnTo>
                      <a:pt x="3765" y="4856"/>
                    </a:lnTo>
                    <a:lnTo>
                      <a:pt x="3738" y="4854"/>
                    </a:lnTo>
                    <a:lnTo>
                      <a:pt x="3712" y="4852"/>
                    </a:lnTo>
                    <a:lnTo>
                      <a:pt x="3685" y="4852"/>
                    </a:lnTo>
                    <a:lnTo>
                      <a:pt x="3685" y="4852"/>
                    </a:lnTo>
                    <a:lnTo>
                      <a:pt x="3649" y="4854"/>
                    </a:lnTo>
                    <a:lnTo>
                      <a:pt x="3612" y="4856"/>
                    </a:lnTo>
                    <a:lnTo>
                      <a:pt x="3577" y="4860"/>
                    </a:lnTo>
                    <a:lnTo>
                      <a:pt x="3542" y="4866"/>
                    </a:lnTo>
                    <a:lnTo>
                      <a:pt x="3508" y="4875"/>
                    </a:lnTo>
                    <a:lnTo>
                      <a:pt x="3474" y="4884"/>
                    </a:lnTo>
                    <a:lnTo>
                      <a:pt x="3441" y="4895"/>
                    </a:lnTo>
                    <a:lnTo>
                      <a:pt x="3409" y="4908"/>
                    </a:lnTo>
                    <a:lnTo>
                      <a:pt x="3378" y="4922"/>
                    </a:lnTo>
                    <a:lnTo>
                      <a:pt x="3346" y="4938"/>
                    </a:lnTo>
                    <a:lnTo>
                      <a:pt x="3317" y="4956"/>
                    </a:lnTo>
                    <a:lnTo>
                      <a:pt x="3288" y="4973"/>
                    </a:lnTo>
                    <a:lnTo>
                      <a:pt x="3261" y="4993"/>
                    </a:lnTo>
                    <a:lnTo>
                      <a:pt x="3233" y="5015"/>
                    </a:lnTo>
                    <a:lnTo>
                      <a:pt x="3208" y="5036"/>
                    </a:lnTo>
                    <a:lnTo>
                      <a:pt x="3183" y="5060"/>
                    </a:lnTo>
                    <a:lnTo>
                      <a:pt x="3160" y="5085"/>
                    </a:lnTo>
                    <a:lnTo>
                      <a:pt x="3137" y="5110"/>
                    </a:lnTo>
                    <a:lnTo>
                      <a:pt x="3116" y="5137"/>
                    </a:lnTo>
                    <a:lnTo>
                      <a:pt x="3096" y="5165"/>
                    </a:lnTo>
                    <a:lnTo>
                      <a:pt x="3078" y="5193"/>
                    </a:lnTo>
                    <a:lnTo>
                      <a:pt x="3061" y="5224"/>
                    </a:lnTo>
                    <a:lnTo>
                      <a:pt x="3045" y="5254"/>
                    </a:lnTo>
                    <a:lnTo>
                      <a:pt x="3032" y="5285"/>
                    </a:lnTo>
                    <a:lnTo>
                      <a:pt x="3018" y="5318"/>
                    </a:lnTo>
                    <a:lnTo>
                      <a:pt x="3008" y="5351"/>
                    </a:lnTo>
                    <a:lnTo>
                      <a:pt x="2998" y="5385"/>
                    </a:lnTo>
                    <a:lnTo>
                      <a:pt x="2990" y="5419"/>
                    </a:lnTo>
                    <a:lnTo>
                      <a:pt x="2984" y="5454"/>
                    </a:lnTo>
                    <a:lnTo>
                      <a:pt x="2979" y="5489"/>
                    </a:lnTo>
                    <a:lnTo>
                      <a:pt x="2976" y="5526"/>
                    </a:lnTo>
                    <a:lnTo>
                      <a:pt x="2975" y="5562"/>
                    </a:lnTo>
                    <a:lnTo>
                      <a:pt x="2975" y="5562"/>
                    </a:lnTo>
                    <a:lnTo>
                      <a:pt x="2976" y="5599"/>
                    </a:lnTo>
                    <a:lnTo>
                      <a:pt x="2979" y="5634"/>
                    </a:lnTo>
                    <a:lnTo>
                      <a:pt x="2984" y="5671"/>
                    </a:lnTo>
                    <a:lnTo>
                      <a:pt x="2990" y="5705"/>
                    </a:lnTo>
                    <a:lnTo>
                      <a:pt x="2998" y="5740"/>
                    </a:lnTo>
                    <a:lnTo>
                      <a:pt x="3008" y="5773"/>
                    </a:lnTo>
                    <a:lnTo>
                      <a:pt x="3018" y="5807"/>
                    </a:lnTo>
                    <a:lnTo>
                      <a:pt x="3032" y="5838"/>
                    </a:lnTo>
                    <a:lnTo>
                      <a:pt x="3045" y="5870"/>
                    </a:lnTo>
                    <a:lnTo>
                      <a:pt x="3061" y="5900"/>
                    </a:lnTo>
                    <a:lnTo>
                      <a:pt x="3078" y="5930"/>
                    </a:lnTo>
                    <a:lnTo>
                      <a:pt x="3096" y="5959"/>
                    </a:lnTo>
                    <a:lnTo>
                      <a:pt x="3116" y="5987"/>
                    </a:lnTo>
                    <a:lnTo>
                      <a:pt x="3137" y="6013"/>
                    </a:lnTo>
                    <a:lnTo>
                      <a:pt x="3160" y="6040"/>
                    </a:lnTo>
                    <a:lnTo>
                      <a:pt x="3183" y="6064"/>
                    </a:lnTo>
                    <a:lnTo>
                      <a:pt x="3208" y="6087"/>
                    </a:lnTo>
                    <a:lnTo>
                      <a:pt x="3233" y="6110"/>
                    </a:lnTo>
                    <a:lnTo>
                      <a:pt x="3261" y="6130"/>
                    </a:lnTo>
                    <a:lnTo>
                      <a:pt x="3288" y="6150"/>
                    </a:lnTo>
                    <a:lnTo>
                      <a:pt x="3317" y="6169"/>
                    </a:lnTo>
                    <a:lnTo>
                      <a:pt x="3346" y="6186"/>
                    </a:lnTo>
                    <a:lnTo>
                      <a:pt x="3378" y="6202"/>
                    </a:lnTo>
                    <a:lnTo>
                      <a:pt x="3409" y="6216"/>
                    </a:lnTo>
                    <a:lnTo>
                      <a:pt x="3441" y="6228"/>
                    </a:lnTo>
                    <a:lnTo>
                      <a:pt x="3474" y="6240"/>
                    </a:lnTo>
                    <a:lnTo>
                      <a:pt x="3508" y="6250"/>
                    </a:lnTo>
                    <a:lnTo>
                      <a:pt x="3542" y="6257"/>
                    </a:lnTo>
                    <a:lnTo>
                      <a:pt x="3577" y="6264"/>
                    </a:lnTo>
                    <a:lnTo>
                      <a:pt x="3612" y="6269"/>
                    </a:lnTo>
                    <a:lnTo>
                      <a:pt x="3649" y="6271"/>
                    </a:lnTo>
                    <a:lnTo>
                      <a:pt x="3685" y="6271"/>
                    </a:lnTo>
                    <a:lnTo>
                      <a:pt x="3685" y="6271"/>
                    </a:lnTo>
                    <a:lnTo>
                      <a:pt x="3710" y="6271"/>
                    </a:lnTo>
                    <a:lnTo>
                      <a:pt x="3736" y="6270"/>
                    </a:lnTo>
                    <a:lnTo>
                      <a:pt x="3759" y="6268"/>
                    </a:lnTo>
                    <a:lnTo>
                      <a:pt x="3785" y="6265"/>
                    </a:lnTo>
                    <a:lnTo>
                      <a:pt x="3809" y="6261"/>
                    </a:lnTo>
                    <a:lnTo>
                      <a:pt x="3833" y="6256"/>
                    </a:lnTo>
                    <a:lnTo>
                      <a:pt x="3856" y="6251"/>
                    </a:lnTo>
                    <a:lnTo>
                      <a:pt x="3880" y="6245"/>
                    </a:lnTo>
                    <a:lnTo>
                      <a:pt x="3903" y="6237"/>
                    </a:lnTo>
                    <a:lnTo>
                      <a:pt x="3926" y="6230"/>
                    </a:lnTo>
                    <a:lnTo>
                      <a:pt x="3948" y="6222"/>
                    </a:lnTo>
                    <a:lnTo>
                      <a:pt x="3970" y="6212"/>
                    </a:lnTo>
                    <a:lnTo>
                      <a:pt x="3991" y="6202"/>
                    </a:lnTo>
                    <a:lnTo>
                      <a:pt x="4013" y="6192"/>
                    </a:lnTo>
                    <a:lnTo>
                      <a:pt x="4034" y="6181"/>
                    </a:lnTo>
                    <a:lnTo>
                      <a:pt x="4054" y="6169"/>
                    </a:lnTo>
                    <a:lnTo>
                      <a:pt x="4074" y="6157"/>
                    </a:lnTo>
                    <a:lnTo>
                      <a:pt x="4093" y="6143"/>
                    </a:lnTo>
                    <a:lnTo>
                      <a:pt x="4112" y="6129"/>
                    </a:lnTo>
                    <a:lnTo>
                      <a:pt x="4131" y="6115"/>
                    </a:lnTo>
                    <a:lnTo>
                      <a:pt x="4149" y="6100"/>
                    </a:lnTo>
                    <a:lnTo>
                      <a:pt x="4166" y="6084"/>
                    </a:lnTo>
                    <a:lnTo>
                      <a:pt x="4184" y="6067"/>
                    </a:lnTo>
                    <a:lnTo>
                      <a:pt x="4200" y="6051"/>
                    </a:lnTo>
                    <a:lnTo>
                      <a:pt x="4215" y="6033"/>
                    </a:lnTo>
                    <a:lnTo>
                      <a:pt x="4230" y="6016"/>
                    </a:lnTo>
                    <a:lnTo>
                      <a:pt x="4246" y="5998"/>
                    </a:lnTo>
                    <a:lnTo>
                      <a:pt x="4259" y="5979"/>
                    </a:lnTo>
                    <a:lnTo>
                      <a:pt x="4273" y="5959"/>
                    </a:lnTo>
                    <a:lnTo>
                      <a:pt x="4286" y="5940"/>
                    </a:lnTo>
                    <a:lnTo>
                      <a:pt x="4298" y="5920"/>
                    </a:lnTo>
                    <a:lnTo>
                      <a:pt x="4310" y="5899"/>
                    </a:lnTo>
                    <a:lnTo>
                      <a:pt x="6558" y="6256"/>
                    </a:lnTo>
                    <a:lnTo>
                      <a:pt x="6429" y="12571"/>
                    </a:lnTo>
                    <a:lnTo>
                      <a:pt x="6429" y="12571"/>
                    </a:lnTo>
                    <a:close/>
                    <a:moveTo>
                      <a:pt x="7346" y="1079"/>
                    </a:moveTo>
                    <a:lnTo>
                      <a:pt x="7346" y="1079"/>
                    </a:lnTo>
                    <a:lnTo>
                      <a:pt x="7399" y="1080"/>
                    </a:lnTo>
                    <a:lnTo>
                      <a:pt x="7452" y="1084"/>
                    </a:lnTo>
                    <a:lnTo>
                      <a:pt x="7502" y="1091"/>
                    </a:lnTo>
                    <a:lnTo>
                      <a:pt x="7554" y="1100"/>
                    </a:lnTo>
                    <a:lnTo>
                      <a:pt x="7603" y="1111"/>
                    </a:lnTo>
                    <a:lnTo>
                      <a:pt x="7652" y="1125"/>
                    </a:lnTo>
                    <a:lnTo>
                      <a:pt x="7699" y="1142"/>
                    </a:lnTo>
                    <a:lnTo>
                      <a:pt x="7745" y="1159"/>
                    </a:lnTo>
                    <a:lnTo>
                      <a:pt x="7792" y="1181"/>
                    </a:lnTo>
                    <a:lnTo>
                      <a:pt x="7836" y="1203"/>
                    </a:lnTo>
                    <a:lnTo>
                      <a:pt x="7879" y="1227"/>
                    </a:lnTo>
                    <a:lnTo>
                      <a:pt x="7920" y="1254"/>
                    </a:lnTo>
                    <a:lnTo>
                      <a:pt x="7961" y="1283"/>
                    </a:lnTo>
                    <a:lnTo>
                      <a:pt x="8000" y="1313"/>
                    </a:lnTo>
                    <a:lnTo>
                      <a:pt x="8036" y="1346"/>
                    </a:lnTo>
                    <a:lnTo>
                      <a:pt x="8073" y="1380"/>
                    </a:lnTo>
                    <a:lnTo>
                      <a:pt x="8107" y="1415"/>
                    </a:lnTo>
                    <a:lnTo>
                      <a:pt x="8138" y="1453"/>
                    </a:lnTo>
                    <a:lnTo>
                      <a:pt x="8168" y="1492"/>
                    </a:lnTo>
                    <a:lnTo>
                      <a:pt x="8197" y="1532"/>
                    </a:lnTo>
                    <a:lnTo>
                      <a:pt x="8224" y="1574"/>
                    </a:lnTo>
                    <a:lnTo>
                      <a:pt x="8249" y="1616"/>
                    </a:lnTo>
                    <a:lnTo>
                      <a:pt x="8272" y="1660"/>
                    </a:lnTo>
                    <a:lnTo>
                      <a:pt x="8292" y="1706"/>
                    </a:lnTo>
                    <a:lnTo>
                      <a:pt x="8311" y="1752"/>
                    </a:lnTo>
                    <a:lnTo>
                      <a:pt x="8327" y="1800"/>
                    </a:lnTo>
                    <a:lnTo>
                      <a:pt x="8341" y="1849"/>
                    </a:lnTo>
                    <a:lnTo>
                      <a:pt x="8352" y="1898"/>
                    </a:lnTo>
                    <a:lnTo>
                      <a:pt x="8361" y="1949"/>
                    </a:lnTo>
                    <a:lnTo>
                      <a:pt x="8367" y="2000"/>
                    </a:lnTo>
                    <a:lnTo>
                      <a:pt x="8371" y="2052"/>
                    </a:lnTo>
                    <a:lnTo>
                      <a:pt x="8372" y="2105"/>
                    </a:lnTo>
                    <a:lnTo>
                      <a:pt x="8372" y="2105"/>
                    </a:lnTo>
                    <a:lnTo>
                      <a:pt x="8371" y="2158"/>
                    </a:lnTo>
                    <a:lnTo>
                      <a:pt x="8367" y="2211"/>
                    </a:lnTo>
                    <a:lnTo>
                      <a:pt x="8361" y="2261"/>
                    </a:lnTo>
                    <a:lnTo>
                      <a:pt x="8352" y="2313"/>
                    </a:lnTo>
                    <a:lnTo>
                      <a:pt x="8341" y="2362"/>
                    </a:lnTo>
                    <a:lnTo>
                      <a:pt x="8327" y="2411"/>
                    </a:lnTo>
                    <a:lnTo>
                      <a:pt x="8311" y="2459"/>
                    </a:lnTo>
                    <a:lnTo>
                      <a:pt x="8292" y="2505"/>
                    </a:lnTo>
                    <a:lnTo>
                      <a:pt x="8272" y="2551"/>
                    </a:lnTo>
                    <a:lnTo>
                      <a:pt x="8249" y="2595"/>
                    </a:lnTo>
                    <a:lnTo>
                      <a:pt x="8224" y="2638"/>
                    </a:lnTo>
                    <a:lnTo>
                      <a:pt x="8197" y="2679"/>
                    </a:lnTo>
                    <a:lnTo>
                      <a:pt x="8168" y="2719"/>
                    </a:lnTo>
                    <a:lnTo>
                      <a:pt x="8138" y="2758"/>
                    </a:lnTo>
                    <a:lnTo>
                      <a:pt x="8107" y="2795"/>
                    </a:lnTo>
                    <a:lnTo>
                      <a:pt x="8073" y="2831"/>
                    </a:lnTo>
                    <a:lnTo>
                      <a:pt x="8036" y="2865"/>
                    </a:lnTo>
                    <a:lnTo>
                      <a:pt x="8000" y="2897"/>
                    </a:lnTo>
                    <a:lnTo>
                      <a:pt x="7961" y="2927"/>
                    </a:lnTo>
                    <a:lnTo>
                      <a:pt x="7920" y="2956"/>
                    </a:lnTo>
                    <a:lnTo>
                      <a:pt x="7879" y="2982"/>
                    </a:lnTo>
                    <a:lnTo>
                      <a:pt x="7836" y="3008"/>
                    </a:lnTo>
                    <a:lnTo>
                      <a:pt x="7792" y="3030"/>
                    </a:lnTo>
                    <a:lnTo>
                      <a:pt x="7745" y="3050"/>
                    </a:lnTo>
                    <a:lnTo>
                      <a:pt x="7699" y="3069"/>
                    </a:lnTo>
                    <a:lnTo>
                      <a:pt x="7652" y="3086"/>
                    </a:lnTo>
                    <a:lnTo>
                      <a:pt x="7603" y="3100"/>
                    </a:lnTo>
                    <a:lnTo>
                      <a:pt x="7554" y="3111"/>
                    </a:lnTo>
                    <a:lnTo>
                      <a:pt x="7502" y="3120"/>
                    </a:lnTo>
                    <a:lnTo>
                      <a:pt x="7452" y="3126"/>
                    </a:lnTo>
                    <a:lnTo>
                      <a:pt x="7399" y="3130"/>
                    </a:lnTo>
                    <a:lnTo>
                      <a:pt x="7346" y="3131"/>
                    </a:lnTo>
                    <a:lnTo>
                      <a:pt x="7346" y="3131"/>
                    </a:lnTo>
                    <a:lnTo>
                      <a:pt x="7293" y="3130"/>
                    </a:lnTo>
                    <a:lnTo>
                      <a:pt x="7241" y="3126"/>
                    </a:lnTo>
                    <a:lnTo>
                      <a:pt x="7190" y="3120"/>
                    </a:lnTo>
                    <a:lnTo>
                      <a:pt x="7139" y="3111"/>
                    </a:lnTo>
                    <a:lnTo>
                      <a:pt x="7090" y="3100"/>
                    </a:lnTo>
                    <a:lnTo>
                      <a:pt x="7041" y="3086"/>
                    </a:lnTo>
                    <a:lnTo>
                      <a:pt x="6993" y="3069"/>
                    </a:lnTo>
                    <a:lnTo>
                      <a:pt x="6947" y="3050"/>
                    </a:lnTo>
                    <a:lnTo>
                      <a:pt x="6901" y="3030"/>
                    </a:lnTo>
                    <a:lnTo>
                      <a:pt x="6857" y="3008"/>
                    </a:lnTo>
                    <a:lnTo>
                      <a:pt x="6815" y="2982"/>
                    </a:lnTo>
                    <a:lnTo>
                      <a:pt x="6773" y="2956"/>
                    </a:lnTo>
                    <a:lnTo>
                      <a:pt x="6733" y="2927"/>
                    </a:lnTo>
                    <a:lnTo>
                      <a:pt x="6694" y="2897"/>
                    </a:lnTo>
                    <a:lnTo>
                      <a:pt x="6656" y="2865"/>
                    </a:lnTo>
                    <a:lnTo>
                      <a:pt x="6621" y="2831"/>
                    </a:lnTo>
                    <a:lnTo>
                      <a:pt x="6587" y="2795"/>
                    </a:lnTo>
                    <a:lnTo>
                      <a:pt x="6554" y="2758"/>
                    </a:lnTo>
                    <a:lnTo>
                      <a:pt x="6524" y="2719"/>
                    </a:lnTo>
                    <a:lnTo>
                      <a:pt x="6495" y="2679"/>
                    </a:lnTo>
                    <a:lnTo>
                      <a:pt x="6468" y="2638"/>
                    </a:lnTo>
                    <a:lnTo>
                      <a:pt x="6444" y="2595"/>
                    </a:lnTo>
                    <a:lnTo>
                      <a:pt x="6422" y="2551"/>
                    </a:lnTo>
                    <a:lnTo>
                      <a:pt x="6400" y="2505"/>
                    </a:lnTo>
                    <a:lnTo>
                      <a:pt x="6383" y="2459"/>
                    </a:lnTo>
                    <a:lnTo>
                      <a:pt x="6366" y="2411"/>
                    </a:lnTo>
                    <a:lnTo>
                      <a:pt x="6352" y="2362"/>
                    </a:lnTo>
                    <a:lnTo>
                      <a:pt x="6341" y="2313"/>
                    </a:lnTo>
                    <a:lnTo>
                      <a:pt x="6332" y="2261"/>
                    </a:lnTo>
                    <a:lnTo>
                      <a:pt x="6325" y="2211"/>
                    </a:lnTo>
                    <a:lnTo>
                      <a:pt x="6321" y="2158"/>
                    </a:lnTo>
                    <a:lnTo>
                      <a:pt x="6320" y="2105"/>
                    </a:lnTo>
                    <a:lnTo>
                      <a:pt x="6320" y="2105"/>
                    </a:lnTo>
                    <a:lnTo>
                      <a:pt x="6321" y="2052"/>
                    </a:lnTo>
                    <a:lnTo>
                      <a:pt x="6325" y="2000"/>
                    </a:lnTo>
                    <a:lnTo>
                      <a:pt x="6332" y="1949"/>
                    </a:lnTo>
                    <a:lnTo>
                      <a:pt x="6341" y="1898"/>
                    </a:lnTo>
                    <a:lnTo>
                      <a:pt x="6352" y="1849"/>
                    </a:lnTo>
                    <a:lnTo>
                      <a:pt x="6366" y="1800"/>
                    </a:lnTo>
                    <a:lnTo>
                      <a:pt x="6383" y="1752"/>
                    </a:lnTo>
                    <a:lnTo>
                      <a:pt x="6400" y="1706"/>
                    </a:lnTo>
                    <a:lnTo>
                      <a:pt x="6422" y="1660"/>
                    </a:lnTo>
                    <a:lnTo>
                      <a:pt x="6444" y="1616"/>
                    </a:lnTo>
                    <a:lnTo>
                      <a:pt x="6468" y="1574"/>
                    </a:lnTo>
                    <a:lnTo>
                      <a:pt x="6495" y="1532"/>
                    </a:lnTo>
                    <a:lnTo>
                      <a:pt x="6524" y="1492"/>
                    </a:lnTo>
                    <a:lnTo>
                      <a:pt x="6554" y="1453"/>
                    </a:lnTo>
                    <a:lnTo>
                      <a:pt x="6587" y="1415"/>
                    </a:lnTo>
                    <a:lnTo>
                      <a:pt x="6621" y="1380"/>
                    </a:lnTo>
                    <a:lnTo>
                      <a:pt x="6656" y="1346"/>
                    </a:lnTo>
                    <a:lnTo>
                      <a:pt x="6694" y="1313"/>
                    </a:lnTo>
                    <a:lnTo>
                      <a:pt x="6733" y="1283"/>
                    </a:lnTo>
                    <a:lnTo>
                      <a:pt x="6773" y="1254"/>
                    </a:lnTo>
                    <a:lnTo>
                      <a:pt x="6815" y="1227"/>
                    </a:lnTo>
                    <a:lnTo>
                      <a:pt x="6857" y="1203"/>
                    </a:lnTo>
                    <a:lnTo>
                      <a:pt x="6901" y="1181"/>
                    </a:lnTo>
                    <a:lnTo>
                      <a:pt x="6947" y="1159"/>
                    </a:lnTo>
                    <a:lnTo>
                      <a:pt x="6993" y="1142"/>
                    </a:lnTo>
                    <a:lnTo>
                      <a:pt x="7041" y="1125"/>
                    </a:lnTo>
                    <a:lnTo>
                      <a:pt x="7090" y="1111"/>
                    </a:lnTo>
                    <a:lnTo>
                      <a:pt x="7139" y="1100"/>
                    </a:lnTo>
                    <a:lnTo>
                      <a:pt x="7190" y="1091"/>
                    </a:lnTo>
                    <a:lnTo>
                      <a:pt x="7241" y="1084"/>
                    </a:lnTo>
                    <a:lnTo>
                      <a:pt x="7293" y="1080"/>
                    </a:lnTo>
                    <a:lnTo>
                      <a:pt x="7346" y="1079"/>
                    </a:lnTo>
                    <a:lnTo>
                      <a:pt x="7346" y="1079"/>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a:off x="3661029" y="3796094"/>
              <a:ext cx="977878" cy="977878"/>
              <a:chOff x="3661029" y="3796094"/>
              <a:chExt cx="977878" cy="977878"/>
            </a:xfrm>
          </p:grpSpPr>
          <p:sp>
            <p:nvSpPr>
              <p:cNvPr id="40" name="椭圆 39"/>
              <p:cNvSpPr/>
              <p:nvPr/>
            </p:nvSpPr>
            <p:spPr>
              <a:xfrm>
                <a:off x="3661029" y="3796094"/>
                <a:ext cx="977878" cy="977878"/>
              </a:xfrm>
              <a:prstGeom prst="ellipse">
                <a:avLst/>
              </a:prstGeom>
              <a:solidFill>
                <a:schemeClr val="accent3">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354"/>
              <p:cNvSpPr>
                <a:spLocks noEditPoints="1"/>
              </p:cNvSpPr>
              <p:nvPr/>
            </p:nvSpPr>
            <p:spPr bwMode="auto">
              <a:xfrm>
                <a:off x="4023457" y="4163574"/>
                <a:ext cx="253022" cy="242918"/>
              </a:xfrm>
              <a:custGeom>
                <a:avLst/>
                <a:gdLst>
                  <a:gd name="T0" fmla="*/ 7434 w 15422"/>
                  <a:gd name="T1" fmla="*/ 3856 h 14806"/>
                  <a:gd name="T2" fmla="*/ 5745 w 15422"/>
                  <a:gd name="T3" fmla="*/ 2323 h 14806"/>
                  <a:gd name="T4" fmla="*/ 3497 w 15422"/>
                  <a:gd name="T5" fmla="*/ 1960 h 14806"/>
                  <a:gd name="T6" fmla="*/ 1385 w 15422"/>
                  <a:gd name="T7" fmla="*/ 2904 h 14806"/>
                  <a:gd name="T8" fmla="*/ 153 w 15422"/>
                  <a:gd name="T9" fmla="*/ 4836 h 14806"/>
                  <a:gd name="T10" fmla="*/ 173 w 15422"/>
                  <a:gd name="T11" fmla="*/ 7097 h 14806"/>
                  <a:gd name="T12" fmla="*/ 1345 w 15422"/>
                  <a:gd name="T13" fmla="*/ 8992 h 14806"/>
                  <a:gd name="T14" fmla="*/ 2710 w 15422"/>
                  <a:gd name="T15" fmla="*/ 11239 h 14806"/>
                  <a:gd name="T16" fmla="*/ 4368 w 15422"/>
                  <a:gd name="T17" fmla="*/ 13748 h 14806"/>
                  <a:gd name="T18" fmla="*/ 5852 w 15422"/>
                  <a:gd name="T19" fmla="*/ 10151 h 14806"/>
                  <a:gd name="T20" fmla="*/ 7360 w 15422"/>
                  <a:gd name="T21" fmla="*/ 8126 h 14806"/>
                  <a:gd name="T22" fmla="*/ 8014 w 15422"/>
                  <a:gd name="T23" fmla="*/ 5931 h 14806"/>
                  <a:gd name="T24" fmla="*/ 2922 w 15422"/>
                  <a:gd name="T25" fmla="*/ 7823 h 14806"/>
                  <a:gd name="T26" fmla="*/ 2065 w 15422"/>
                  <a:gd name="T27" fmla="*/ 6924 h 14806"/>
                  <a:gd name="T28" fmla="*/ 1838 w 15422"/>
                  <a:gd name="T29" fmla="*/ 5710 h 14806"/>
                  <a:gd name="T30" fmla="*/ 2325 w 15422"/>
                  <a:gd name="T31" fmla="*/ 4546 h 14806"/>
                  <a:gd name="T32" fmla="*/ 3359 w 15422"/>
                  <a:gd name="T33" fmla="*/ 3851 h 14806"/>
                  <a:gd name="T34" fmla="*/ 4604 w 15422"/>
                  <a:gd name="T35" fmla="*/ 3836 h 14806"/>
                  <a:gd name="T36" fmla="*/ 5657 w 15422"/>
                  <a:gd name="T37" fmla="*/ 4506 h 14806"/>
                  <a:gd name="T38" fmla="*/ 6171 w 15422"/>
                  <a:gd name="T39" fmla="*/ 5654 h 14806"/>
                  <a:gd name="T40" fmla="*/ 5973 w 15422"/>
                  <a:gd name="T41" fmla="*/ 6877 h 14806"/>
                  <a:gd name="T42" fmla="*/ 5138 w 15422"/>
                  <a:gd name="T43" fmla="*/ 7796 h 14806"/>
                  <a:gd name="T44" fmla="*/ 12943 w 15422"/>
                  <a:gd name="T45" fmla="*/ 0 h 14806"/>
                  <a:gd name="T46" fmla="*/ 11607 w 15422"/>
                  <a:gd name="T47" fmla="*/ 390 h 14806"/>
                  <a:gd name="T48" fmla="*/ 10683 w 15422"/>
                  <a:gd name="T49" fmla="*/ 1458 h 14806"/>
                  <a:gd name="T50" fmla="*/ 10492 w 15422"/>
                  <a:gd name="T51" fmla="*/ 2845 h 14806"/>
                  <a:gd name="T52" fmla="*/ 11081 w 15422"/>
                  <a:gd name="T53" fmla="*/ 4112 h 14806"/>
                  <a:gd name="T54" fmla="*/ 12508 w 15422"/>
                  <a:gd name="T55" fmla="*/ 6635 h 14806"/>
                  <a:gd name="T56" fmla="*/ 13794 w 15422"/>
                  <a:gd name="T57" fmla="*/ 5642 h 14806"/>
                  <a:gd name="T58" fmla="*/ 14805 w 15422"/>
                  <a:gd name="T59" fmla="*/ 4112 h 14806"/>
                  <a:gd name="T60" fmla="*/ 15394 w 15422"/>
                  <a:gd name="T61" fmla="*/ 2845 h 14806"/>
                  <a:gd name="T62" fmla="*/ 15203 w 15422"/>
                  <a:gd name="T63" fmla="*/ 1458 h 14806"/>
                  <a:gd name="T64" fmla="*/ 14280 w 15422"/>
                  <a:gd name="T65" fmla="*/ 390 h 14806"/>
                  <a:gd name="T66" fmla="*/ 12943 w 15422"/>
                  <a:gd name="T67" fmla="*/ 0 h 14806"/>
                  <a:gd name="T68" fmla="*/ 12243 w 15422"/>
                  <a:gd name="T69" fmla="*/ 3630 h 14806"/>
                  <a:gd name="T70" fmla="*/ 11727 w 15422"/>
                  <a:gd name="T71" fmla="*/ 3061 h 14806"/>
                  <a:gd name="T72" fmla="*/ 11605 w 15422"/>
                  <a:gd name="T73" fmla="*/ 2305 h 14806"/>
                  <a:gd name="T74" fmla="*/ 11922 w 15422"/>
                  <a:gd name="T75" fmla="*/ 1594 h 14806"/>
                  <a:gd name="T76" fmla="*/ 12573 w 15422"/>
                  <a:gd name="T77" fmla="*/ 1179 h 14806"/>
                  <a:gd name="T78" fmla="*/ 13344 w 15422"/>
                  <a:gd name="T79" fmla="*/ 1190 h 14806"/>
                  <a:gd name="T80" fmla="*/ 13984 w 15422"/>
                  <a:gd name="T81" fmla="*/ 1619 h 14806"/>
                  <a:gd name="T82" fmla="*/ 14285 w 15422"/>
                  <a:gd name="T83" fmla="*/ 2339 h 14806"/>
                  <a:gd name="T84" fmla="*/ 14145 w 15422"/>
                  <a:gd name="T85" fmla="*/ 3091 h 14806"/>
                  <a:gd name="T86" fmla="*/ 13615 w 15422"/>
                  <a:gd name="T87" fmla="*/ 3646 h 14806"/>
                  <a:gd name="T88" fmla="*/ 12949 w 15422"/>
                  <a:gd name="T89" fmla="*/ 11832 h 14806"/>
                  <a:gd name="T90" fmla="*/ 12634 w 15422"/>
                  <a:gd name="T91" fmla="*/ 12961 h 14806"/>
                  <a:gd name="T92" fmla="*/ 11698 w 15422"/>
                  <a:gd name="T93" fmla="*/ 13851 h 14806"/>
                  <a:gd name="T94" fmla="*/ 10318 w 15422"/>
                  <a:gd name="T95" fmla="*/ 14398 h 14806"/>
                  <a:gd name="T96" fmla="*/ 5743 w 15422"/>
                  <a:gd name="T97" fmla="*/ 14804 h 14806"/>
                  <a:gd name="T98" fmla="*/ 8143 w 15422"/>
                  <a:gd name="T99" fmla="*/ 12188 h 14806"/>
                  <a:gd name="T100" fmla="*/ 10411 w 15422"/>
                  <a:gd name="T101" fmla="*/ 11795 h 14806"/>
                  <a:gd name="T102" fmla="*/ 10745 w 15422"/>
                  <a:gd name="T103" fmla="*/ 11197 h 14806"/>
                  <a:gd name="T104" fmla="*/ 9456 w 15422"/>
                  <a:gd name="T105" fmla="*/ 10088 h 14806"/>
                  <a:gd name="T106" fmla="*/ 8659 w 15422"/>
                  <a:gd name="T107" fmla="*/ 9204 h 14806"/>
                  <a:gd name="T108" fmla="*/ 9137 w 15422"/>
                  <a:gd name="T109" fmla="*/ 8434 h 14806"/>
                  <a:gd name="T110" fmla="*/ 10840 w 15422"/>
                  <a:gd name="T111" fmla="*/ 7883 h 14806"/>
                  <a:gd name="T112" fmla="*/ 12313 w 15422"/>
                  <a:gd name="T113" fmla="*/ 7960 h 14806"/>
                  <a:gd name="T114" fmla="*/ 10144 w 15422"/>
                  <a:gd name="T115" fmla="*/ 8553 h 14806"/>
                  <a:gd name="T116" fmla="*/ 9760 w 15422"/>
                  <a:gd name="T117" fmla="*/ 9055 h 14806"/>
                  <a:gd name="T118" fmla="*/ 10330 w 15422"/>
                  <a:gd name="T119" fmla="*/ 9532 h 14806"/>
                  <a:gd name="T120" fmla="*/ 12396 w 15422"/>
                  <a:gd name="T121" fmla="*/ 10710 h 14806"/>
                  <a:gd name="T122" fmla="*/ 12936 w 15422"/>
                  <a:gd name="T123" fmla="*/ 11684 h 14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22" h="14806">
                    <a:moveTo>
                      <a:pt x="8014" y="5931"/>
                    </a:moveTo>
                    <a:lnTo>
                      <a:pt x="8014" y="5931"/>
                    </a:lnTo>
                    <a:lnTo>
                      <a:pt x="8013" y="5828"/>
                    </a:lnTo>
                    <a:lnTo>
                      <a:pt x="8009" y="5726"/>
                    </a:lnTo>
                    <a:lnTo>
                      <a:pt x="8003" y="5624"/>
                    </a:lnTo>
                    <a:lnTo>
                      <a:pt x="7994" y="5522"/>
                    </a:lnTo>
                    <a:lnTo>
                      <a:pt x="7983" y="5423"/>
                    </a:lnTo>
                    <a:lnTo>
                      <a:pt x="7968" y="5322"/>
                    </a:lnTo>
                    <a:lnTo>
                      <a:pt x="7952" y="5224"/>
                    </a:lnTo>
                    <a:lnTo>
                      <a:pt x="7933" y="5126"/>
                    </a:lnTo>
                    <a:lnTo>
                      <a:pt x="7912" y="5027"/>
                    </a:lnTo>
                    <a:lnTo>
                      <a:pt x="7889" y="4932"/>
                    </a:lnTo>
                    <a:lnTo>
                      <a:pt x="7862" y="4836"/>
                    </a:lnTo>
                    <a:lnTo>
                      <a:pt x="7834" y="4742"/>
                    </a:lnTo>
                    <a:lnTo>
                      <a:pt x="7804" y="4648"/>
                    </a:lnTo>
                    <a:lnTo>
                      <a:pt x="7771" y="4555"/>
                    </a:lnTo>
                    <a:lnTo>
                      <a:pt x="7736" y="4465"/>
                    </a:lnTo>
                    <a:lnTo>
                      <a:pt x="7700" y="4374"/>
                    </a:lnTo>
                    <a:lnTo>
                      <a:pt x="7661" y="4284"/>
                    </a:lnTo>
                    <a:lnTo>
                      <a:pt x="7619" y="4196"/>
                    </a:lnTo>
                    <a:lnTo>
                      <a:pt x="7576" y="4109"/>
                    </a:lnTo>
                    <a:lnTo>
                      <a:pt x="7531" y="4024"/>
                    </a:lnTo>
                    <a:lnTo>
                      <a:pt x="7484" y="3939"/>
                    </a:lnTo>
                    <a:lnTo>
                      <a:pt x="7434" y="3856"/>
                    </a:lnTo>
                    <a:lnTo>
                      <a:pt x="7384" y="3775"/>
                    </a:lnTo>
                    <a:lnTo>
                      <a:pt x="7331" y="3694"/>
                    </a:lnTo>
                    <a:lnTo>
                      <a:pt x="7275" y="3615"/>
                    </a:lnTo>
                    <a:lnTo>
                      <a:pt x="7219" y="3537"/>
                    </a:lnTo>
                    <a:lnTo>
                      <a:pt x="7161" y="3460"/>
                    </a:lnTo>
                    <a:lnTo>
                      <a:pt x="7100" y="3385"/>
                    </a:lnTo>
                    <a:lnTo>
                      <a:pt x="7037" y="3312"/>
                    </a:lnTo>
                    <a:lnTo>
                      <a:pt x="6974" y="3241"/>
                    </a:lnTo>
                    <a:lnTo>
                      <a:pt x="6909" y="3170"/>
                    </a:lnTo>
                    <a:lnTo>
                      <a:pt x="6841" y="3101"/>
                    </a:lnTo>
                    <a:lnTo>
                      <a:pt x="6773" y="3034"/>
                    </a:lnTo>
                    <a:lnTo>
                      <a:pt x="6702" y="2969"/>
                    </a:lnTo>
                    <a:lnTo>
                      <a:pt x="6631" y="2904"/>
                    </a:lnTo>
                    <a:lnTo>
                      <a:pt x="6556" y="2843"/>
                    </a:lnTo>
                    <a:lnTo>
                      <a:pt x="6482" y="2782"/>
                    </a:lnTo>
                    <a:lnTo>
                      <a:pt x="6405" y="2723"/>
                    </a:lnTo>
                    <a:lnTo>
                      <a:pt x="6327" y="2666"/>
                    </a:lnTo>
                    <a:lnTo>
                      <a:pt x="6248" y="2612"/>
                    </a:lnTo>
                    <a:lnTo>
                      <a:pt x="6167" y="2559"/>
                    </a:lnTo>
                    <a:lnTo>
                      <a:pt x="6085" y="2508"/>
                    </a:lnTo>
                    <a:lnTo>
                      <a:pt x="6002" y="2459"/>
                    </a:lnTo>
                    <a:lnTo>
                      <a:pt x="5918" y="2412"/>
                    </a:lnTo>
                    <a:lnTo>
                      <a:pt x="5832" y="2367"/>
                    </a:lnTo>
                    <a:lnTo>
                      <a:pt x="5745" y="2323"/>
                    </a:lnTo>
                    <a:lnTo>
                      <a:pt x="5657" y="2282"/>
                    </a:lnTo>
                    <a:lnTo>
                      <a:pt x="5568" y="2243"/>
                    </a:lnTo>
                    <a:lnTo>
                      <a:pt x="5477" y="2206"/>
                    </a:lnTo>
                    <a:lnTo>
                      <a:pt x="5385" y="2172"/>
                    </a:lnTo>
                    <a:lnTo>
                      <a:pt x="5293" y="2139"/>
                    </a:lnTo>
                    <a:lnTo>
                      <a:pt x="5199" y="2109"/>
                    </a:lnTo>
                    <a:lnTo>
                      <a:pt x="5104" y="2080"/>
                    </a:lnTo>
                    <a:lnTo>
                      <a:pt x="5009" y="2055"/>
                    </a:lnTo>
                    <a:lnTo>
                      <a:pt x="4913" y="2031"/>
                    </a:lnTo>
                    <a:lnTo>
                      <a:pt x="4816" y="2009"/>
                    </a:lnTo>
                    <a:lnTo>
                      <a:pt x="4718" y="1990"/>
                    </a:lnTo>
                    <a:lnTo>
                      <a:pt x="4618" y="1974"/>
                    </a:lnTo>
                    <a:lnTo>
                      <a:pt x="4519" y="1960"/>
                    </a:lnTo>
                    <a:lnTo>
                      <a:pt x="4418" y="1949"/>
                    </a:lnTo>
                    <a:lnTo>
                      <a:pt x="4316" y="1940"/>
                    </a:lnTo>
                    <a:lnTo>
                      <a:pt x="4214" y="1934"/>
                    </a:lnTo>
                    <a:lnTo>
                      <a:pt x="4111" y="1930"/>
                    </a:lnTo>
                    <a:lnTo>
                      <a:pt x="4007" y="1929"/>
                    </a:lnTo>
                    <a:lnTo>
                      <a:pt x="4007" y="1929"/>
                    </a:lnTo>
                    <a:lnTo>
                      <a:pt x="3904" y="1930"/>
                    </a:lnTo>
                    <a:lnTo>
                      <a:pt x="3801" y="1934"/>
                    </a:lnTo>
                    <a:lnTo>
                      <a:pt x="3699" y="1940"/>
                    </a:lnTo>
                    <a:lnTo>
                      <a:pt x="3598" y="1949"/>
                    </a:lnTo>
                    <a:lnTo>
                      <a:pt x="3497" y="1960"/>
                    </a:lnTo>
                    <a:lnTo>
                      <a:pt x="3398" y="1974"/>
                    </a:lnTo>
                    <a:lnTo>
                      <a:pt x="3298" y="1990"/>
                    </a:lnTo>
                    <a:lnTo>
                      <a:pt x="3200" y="2009"/>
                    </a:lnTo>
                    <a:lnTo>
                      <a:pt x="3103" y="2031"/>
                    </a:lnTo>
                    <a:lnTo>
                      <a:pt x="3006" y="2055"/>
                    </a:lnTo>
                    <a:lnTo>
                      <a:pt x="2910" y="2080"/>
                    </a:lnTo>
                    <a:lnTo>
                      <a:pt x="2816" y="2109"/>
                    </a:lnTo>
                    <a:lnTo>
                      <a:pt x="2723" y="2139"/>
                    </a:lnTo>
                    <a:lnTo>
                      <a:pt x="2630" y="2172"/>
                    </a:lnTo>
                    <a:lnTo>
                      <a:pt x="2538" y="2206"/>
                    </a:lnTo>
                    <a:lnTo>
                      <a:pt x="2448" y="2243"/>
                    </a:lnTo>
                    <a:lnTo>
                      <a:pt x="2359" y="2282"/>
                    </a:lnTo>
                    <a:lnTo>
                      <a:pt x="2271" y="2323"/>
                    </a:lnTo>
                    <a:lnTo>
                      <a:pt x="2184" y="2367"/>
                    </a:lnTo>
                    <a:lnTo>
                      <a:pt x="2098" y="2412"/>
                    </a:lnTo>
                    <a:lnTo>
                      <a:pt x="2013" y="2459"/>
                    </a:lnTo>
                    <a:lnTo>
                      <a:pt x="1929" y="2508"/>
                    </a:lnTo>
                    <a:lnTo>
                      <a:pt x="1848" y="2559"/>
                    </a:lnTo>
                    <a:lnTo>
                      <a:pt x="1767" y="2612"/>
                    </a:lnTo>
                    <a:lnTo>
                      <a:pt x="1688" y="2666"/>
                    </a:lnTo>
                    <a:lnTo>
                      <a:pt x="1610" y="2723"/>
                    </a:lnTo>
                    <a:lnTo>
                      <a:pt x="1534" y="2782"/>
                    </a:lnTo>
                    <a:lnTo>
                      <a:pt x="1458" y="2843"/>
                    </a:lnTo>
                    <a:lnTo>
                      <a:pt x="1385" y="2904"/>
                    </a:lnTo>
                    <a:lnTo>
                      <a:pt x="1314" y="2969"/>
                    </a:lnTo>
                    <a:lnTo>
                      <a:pt x="1243" y="3034"/>
                    </a:lnTo>
                    <a:lnTo>
                      <a:pt x="1174" y="3101"/>
                    </a:lnTo>
                    <a:lnTo>
                      <a:pt x="1107" y="3170"/>
                    </a:lnTo>
                    <a:lnTo>
                      <a:pt x="1042" y="3241"/>
                    </a:lnTo>
                    <a:lnTo>
                      <a:pt x="977" y="3312"/>
                    </a:lnTo>
                    <a:lnTo>
                      <a:pt x="916" y="3385"/>
                    </a:lnTo>
                    <a:lnTo>
                      <a:pt x="855" y="3460"/>
                    </a:lnTo>
                    <a:lnTo>
                      <a:pt x="796" y="3537"/>
                    </a:lnTo>
                    <a:lnTo>
                      <a:pt x="739" y="3615"/>
                    </a:lnTo>
                    <a:lnTo>
                      <a:pt x="685" y="3694"/>
                    </a:lnTo>
                    <a:lnTo>
                      <a:pt x="632" y="3775"/>
                    </a:lnTo>
                    <a:lnTo>
                      <a:pt x="581" y="3856"/>
                    </a:lnTo>
                    <a:lnTo>
                      <a:pt x="532" y="3939"/>
                    </a:lnTo>
                    <a:lnTo>
                      <a:pt x="484" y="4024"/>
                    </a:lnTo>
                    <a:lnTo>
                      <a:pt x="438" y="4109"/>
                    </a:lnTo>
                    <a:lnTo>
                      <a:pt x="396" y="4196"/>
                    </a:lnTo>
                    <a:lnTo>
                      <a:pt x="354" y="4284"/>
                    </a:lnTo>
                    <a:lnTo>
                      <a:pt x="315" y="4374"/>
                    </a:lnTo>
                    <a:lnTo>
                      <a:pt x="279" y="4465"/>
                    </a:lnTo>
                    <a:lnTo>
                      <a:pt x="243" y="4555"/>
                    </a:lnTo>
                    <a:lnTo>
                      <a:pt x="212" y="4648"/>
                    </a:lnTo>
                    <a:lnTo>
                      <a:pt x="180" y="4742"/>
                    </a:lnTo>
                    <a:lnTo>
                      <a:pt x="153" y="4836"/>
                    </a:lnTo>
                    <a:lnTo>
                      <a:pt x="127" y="4932"/>
                    </a:lnTo>
                    <a:lnTo>
                      <a:pt x="103" y="5027"/>
                    </a:lnTo>
                    <a:lnTo>
                      <a:pt x="82" y="5126"/>
                    </a:lnTo>
                    <a:lnTo>
                      <a:pt x="63" y="5224"/>
                    </a:lnTo>
                    <a:lnTo>
                      <a:pt x="47" y="5322"/>
                    </a:lnTo>
                    <a:lnTo>
                      <a:pt x="33" y="5423"/>
                    </a:lnTo>
                    <a:lnTo>
                      <a:pt x="22" y="5522"/>
                    </a:lnTo>
                    <a:lnTo>
                      <a:pt x="13" y="5624"/>
                    </a:lnTo>
                    <a:lnTo>
                      <a:pt x="5" y="5726"/>
                    </a:lnTo>
                    <a:lnTo>
                      <a:pt x="1" y="5828"/>
                    </a:lnTo>
                    <a:lnTo>
                      <a:pt x="0" y="5931"/>
                    </a:lnTo>
                    <a:lnTo>
                      <a:pt x="0" y="5931"/>
                    </a:lnTo>
                    <a:lnTo>
                      <a:pt x="1" y="6033"/>
                    </a:lnTo>
                    <a:lnTo>
                      <a:pt x="5" y="6133"/>
                    </a:lnTo>
                    <a:lnTo>
                      <a:pt x="12" y="6234"/>
                    </a:lnTo>
                    <a:lnTo>
                      <a:pt x="20" y="6332"/>
                    </a:lnTo>
                    <a:lnTo>
                      <a:pt x="32" y="6430"/>
                    </a:lnTo>
                    <a:lnTo>
                      <a:pt x="44" y="6528"/>
                    </a:lnTo>
                    <a:lnTo>
                      <a:pt x="61" y="6625"/>
                    </a:lnTo>
                    <a:lnTo>
                      <a:pt x="78" y="6721"/>
                    </a:lnTo>
                    <a:lnTo>
                      <a:pt x="98" y="6817"/>
                    </a:lnTo>
                    <a:lnTo>
                      <a:pt x="121" y="6911"/>
                    </a:lnTo>
                    <a:lnTo>
                      <a:pt x="146" y="7004"/>
                    </a:lnTo>
                    <a:lnTo>
                      <a:pt x="173" y="7097"/>
                    </a:lnTo>
                    <a:lnTo>
                      <a:pt x="202" y="7188"/>
                    </a:lnTo>
                    <a:lnTo>
                      <a:pt x="233" y="7279"/>
                    </a:lnTo>
                    <a:lnTo>
                      <a:pt x="266" y="7369"/>
                    </a:lnTo>
                    <a:lnTo>
                      <a:pt x="302" y="7457"/>
                    </a:lnTo>
                    <a:lnTo>
                      <a:pt x="339" y="7546"/>
                    </a:lnTo>
                    <a:lnTo>
                      <a:pt x="379" y="7631"/>
                    </a:lnTo>
                    <a:lnTo>
                      <a:pt x="420" y="7717"/>
                    </a:lnTo>
                    <a:lnTo>
                      <a:pt x="464" y="7801"/>
                    </a:lnTo>
                    <a:lnTo>
                      <a:pt x="509" y="7884"/>
                    </a:lnTo>
                    <a:lnTo>
                      <a:pt x="556" y="7966"/>
                    </a:lnTo>
                    <a:lnTo>
                      <a:pt x="605" y="8047"/>
                    </a:lnTo>
                    <a:lnTo>
                      <a:pt x="656" y="8126"/>
                    </a:lnTo>
                    <a:lnTo>
                      <a:pt x="708" y="8204"/>
                    </a:lnTo>
                    <a:lnTo>
                      <a:pt x="763" y="8281"/>
                    </a:lnTo>
                    <a:lnTo>
                      <a:pt x="819" y="8356"/>
                    </a:lnTo>
                    <a:lnTo>
                      <a:pt x="877" y="8431"/>
                    </a:lnTo>
                    <a:lnTo>
                      <a:pt x="936" y="8504"/>
                    </a:lnTo>
                    <a:lnTo>
                      <a:pt x="998" y="8574"/>
                    </a:lnTo>
                    <a:lnTo>
                      <a:pt x="1061" y="8645"/>
                    </a:lnTo>
                    <a:lnTo>
                      <a:pt x="1125" y="8713"/>
                    </a:lnTo>
                    <a:lnTo>
                      <a:pt x="1125" y="8713"/>
                    </a:lnTo>
                    <a:lnTo>
                      <a:pt x="1199" y="8806"/>
                    </a:lnTo>
                    <a:lnTo>
                      <a:pt x="1273" y="8899"/>
                    </a:lnTo>
                    <a:lnTo>
                      <a:pt x="1345" y="8992"/>
                    </a:lnTo>
                    <a:lnTo>
                      <a:pt x="1414" y="9085"/>
                    </a:lnTo>
                    <a:lnTo>
                      <a:pt x="1484" y="9179"/>
                    </a:lnTo>
                    <a:lnTo>
                      <a:pt x="1552" y="9272"/>
                    </a:lnTo>
                    <a:lnTo>
                      <a:pt x="1618" y="9365"/>
                    </a:lnTo>
                    <a:lnTo>
                      <a:pt x="1684" y="9458"/>
                    </a:lnTo>
                    <a:lnTo>
                      <a:pt x="1747" y="9551"/>
                    </a:lnTo>
                    <a:lnTo>
                      <a:pt x="1810" y="9644"/>
                    </a:lnTo>
                    <a:lnTo>
                      <a:pt x="1872" y="9738"/>
                    </a:lnTo>
                    <a:lnTo>
                      <a:pt x="1932" y="9832"/>
                    </a:lnTo>
                    <a:lnTo>
                      <a:pt x="1991" y="9925"/>
                    </a:lnTo>
                    <a:lnTo>
                      <a:pt x="2049" y="10018"/>
                    </a:lnTo>
                    <a:lnTo>
                      <a:pt x="2106" y="10113"/>
                    </a:lnTo>
                    <a:lnTo>
                      <a:pt x="2161" y="10206"/>
                    </a:lnTo>
                    <a:lnTo>
                      <a:pt x="2217" y="10299"/>
                    </a:lnTo>
                    <a:lnTo>
                      <a:pt x="2269" y="10394"/>
                    </a:lnTo>
                    <a:lnTo>
                      <a:pt x="2322" y="10487"/>
                    </a:lnTo>
                    <a:lnTo>
                      <a:pt x="2374" y="10581"/>
                    </a:lnTo>
                    <a:lnTo>
                      <a:pt x="2424" y="10674"/>
                    </a:lnTo>
                    <a:lnTo>
                      <a:pt x="2475" y="10769"/>
                    </a:lnTo>
                    <a:lnTo>
                      <a:pt x="2524" y="10862"/>
                    </a:lnTo>
                    <a:lnTo>
                      <a:pt x="2572" y="10956"/>
                    </a:lnTo>
                    <a:lnTo>
                      <a:pt x="2618" y="11051"/>
                    </a:lnTo>
                    <a:lnTo>
                      <a:pt x="2665" y="11144"/>
                    </a:lnTo>
                    <a:lnTo>
                      <a:pt x="2710" y="11239"/>
                    </a:lnTo>
                    <a:lnTo>
                      <a:pt x="2754" y="11333"/>
                    </a:lnTo>
                    <a:lnTo>
                      <a:pt x="2841" y="11522"/>
                    </a:lnTo>
                    <a:lnTo>
                      <a:pt x="2924" y="11709"/>
                    </a:lnTo>
                    <a:lnTo>
                      <a:pt x="3005" y="11898"/>
                    </a:lnTo>
                    <a:lnTo>
                      <a:pt x="3083" y="12087"/>
                    </a:lnTo>
                    <a:lnTo>
                      <a:pt x="3159" y="12276"/>
                    </a:lnTo>
                    <a:lnTo>
                      <a:pt x="3233" y="12466"/>
                    </a:lnTo>
                    <a:lnTo>
                      <a:pt x="3305" y="12655"/>
                    </a:lnTo>
                    <a:lnTo>
                      <a:pt x="3374" y="12844"/>
                    </a:lnTo>
                    <a:lnTo>
                      <a:pt x="3442" y="13034"/>
                    </a:lnTo>
                    <a:lnTo>
                      <a:pt x="3509" y="13224"/>
                    </a:lnTo>
                    <a:lnTo>
                      <a:pt x="3573" y="13414"/>
                    </a:lnTo>
                    <a:lnTo>
                      <a:pt x="3637" y="13604"/>
                    </a:lnTo>
                    <a:lnTo>
                      <a:pt x="3700" y="13794"/>
                    </a:lnTo>
                    <a:lnTo>
                      <a:pt x="3763" y="13985"/>
                    </a:lnTo>
                    <a:lnTo>
                      <a:pt x="3885" y="14366"/>
                    </a:lnTo>
                    <a:lnTo>
                      <a:pt x="4007" y="14749"/>
                    </a:lnTo>
                    <a:lnTo>
                      <a:pt x="4007" y="14749"/>
                    </a:lnTo>
                    <a:lnTo>
                      <a:pt x="4069" y="14593"/>
                    </a:lnTo>
                    <a:lnTo>
                      <a:pt x="4128" y="14432"/>
                    </a:lnTo>
                    <a:lnTo>
                      <a:pt x="4189" y="14267"/>
                    </a:lnTo>
                    <a:lnTo>
                      <a:pt x="4248" y="14098"/>
                    </a:lnTo>
                    <a:lnTo>
                      <a:pt x="4307" y="13924"/>
                    </a:lnTo>
                    <a:lnTo>
                      <a:pt x="4368" y="13748"/>
                    </a:lnTo>
                    <a:lnTo>
                      <a:pt x="4488" y="13387"/>
                    </a:lnTo>
                    <a:lnTo>
                      <a:pt x="4614" y="13014"/>
                    </a:lnTo>
                    <a:lnTo>
                      <a:pt x="4680" y="12824"/>
                    </a:lnTo>
                    <a:lnTo>
                      <a:pt x="4747" y="12632"/>
                    </a:lnTo>
                    <a:lnTo>
                      <a:pt x="4816" y="12438"/>
                    </a:lnTo>
                    <a:lnTo>
                      <a:pt x="4888" y="12242"/>
                    </a:lnTo>
                    <a:lnTo>
                      <a:pt x="4962" y="12046"/>
                    </a:lnTo>
                    <a:lnTo>
                      <a:pt x="5040" y="11848"/>
                    </a:lnTo>
                    <a:lnTo>
                      <a:pt x="5119" y="11649"/>
                    </a:lnTo>
                    <a:lnTo>
                      <a:pt x="5161" y="11548"/>
                    </a:lnTo>
                    <a:lnTo>
                      <a:pt x="5204" y="11449"/>
                    </a:lnTo>
                    <a:lnTo>
                      <a:pt x="5247" y="11349"/>
                    </a:lnTo>
                    <a:lnTo>
                      <a:pt x="5292" y="11249"/>
                    </a:lnTo>
                    <a:lnTo>
                      <a:pt x="5337" y="11149"/>
                    </a:lnTo>
                    <a:lnTo>
                      <a:pt x="5383" y="11048"/>
                    </a:lnTo>
                    <a:lnTo>
                      <a:pt x="5430" y="10948"/>
                    </a:lnTo>
                    <a:lnTo>
                      <a:pt x="5479" y="10848"/>
                    </a:lnTo>
                    <a:lnTo>
                      <a:pt x="5529" y="10747"/>
                    </a:lnTo>
                    <a:lnTo>
                      <a:pt x="5579" y="10648"/>
                    </a:lnTo>
                    <a:lnTo>
                      <a:pt x="5632" y="10549"/>
                    </a:lnTo>
                    <a:lnTo>
                      <a:pt x="5685" y="10449"/>
                    </a:lnTo>
                    <a:lnTo>
                      <a:pt x="5739" y="10350"/>
                    </a:lnTo>
                    <a:lnTo>
                      <a:pt x="5794" y="10250"/>
                    </a:lnTo>
                    <a:lnTo>
                      <a:pt x="5852" y="10151"/>
                    </a:lnTo>
                    <a:lnTo>
                      <a:pt x="5910" y="10052"/>
                    </a:lnTo>
                    <a:lnTo>
                      <a:pt x="5971" y="9953"/>
                    </a:lnTo>
                    <a:lnTo>
                      <a:pt x="6031" y="9855"/>
                    </a:lnTo>
                    <a:lnTo>
                      <a:pt x="6094" y="9758"/>
                    </a:lnTo>
                    <a:lnTo>
                      <a:pt x="6158" y="9660"/>
                    </a:lnTo>
                    <a:lnTo>
                      <a:pt x="6224" y="9563"/>
                    </a:lnTo>
                    <a:lnTo>
                      <a:pt x="6292" y="9466"/>
                    </a:lnTo>
                    <a:lnTo>
                      <a:pt x="6361" y="9370"/>
                    </a:lnTo>
                    <a:lnTo>
                      <a:pt x="6432" y="9274"/>
                    </a:lnTo>
                    <a:lnTo>
                      <a:pt x="6503" y="9180"/>
                    </a:lnTo>
                    <a:lnTo>
                      <a:pt x="6578" y="9085"/>
                    </a:lnTo>
                    <a:lnTo>
                      <a:pt x="6653" y="8991"/>
                    </a:lnTo>
                    <a:lnTo>
                      <a:pt x="6730" y="8898"/>
                    </a:lnTo>
                    <a:lnTo>
                      <a:pt x="6809" y="8805"/>
                    </a:lnTo>
                    <a:lnTo>
                      <a:pt x="6890" y="8713"/>
                    </a:lnTo>
                    <a:lnTo>
                      <a:pt x="6890" y="8713"/>
                    </a:lnTo>
                    <a:lnTo>
                      <a:pt x="6954" y="8645"/>
                    </a:lnTo>
                    <a:lnTo>
                      <a:pt x="7017" y="8574"/>
                    </a:lnTo>
                    <a:lnTo>
                      <a:pt x="7079" y="8504"/>
                    </a:lnTo>
                    <a:lnTo>
                      <a:pt x="7138" y="8431"/>
                    </a:lnTo>
                    <a:lnTo>
                      <a:pt x="7196" y="8356"/>
                    </a:lnTo>
                    <a:lnTo>
                      <a:pt x="7253" y="8281"/>
                    </a:lnTo>
                    <a:lnTo>
                      <a:pt x="7307" y="8204"/>
                    </a:lnTo>
                    <a:lnTo>
                      <a:pt x="7360" y="8126"/>
                    </a:lnTo>
                    <a:lnTo>
                      <a:pt x="7410" y="8047"/>
                    </a:lnTo>
                    <a:lnTo>
                      <a:pt x="7459" y="7966"/>
                    </a:lnTo>
                    <a:lnTo>
                      <a:pt x="7507" y="7884"/>
                    </a:lnTo>
                    <a:lnTo>
                      <a:pt x="7552" y="7801"/>
                    </a:lnTo>
                    <a:lnTo>
                      <a:pt x="7595" y="7717"/>
                    </a:lnTo>
                    <a:lnTo>
                      <a:pt x="7637" y="7631"/>
                    </a:lnTo>
                    <a:lnTo>
                      <a:pt x="7676" y="7546"/>
                    </a:lnTo>
                    <a:lnTo>
                      <a:pt x="7714" y="7457"/>
                    </a:lnTo>
                    <a:lnTo>
                      <a:pt x="7749" y="7369"/>
                    </a:lnTo>
                    <a:lnTo>
                      <a:pt x="7782" y="7279"/>
                    </a:lnTo>
                    <a:lnTo>
                      <a:pt x="7813" y="7188"/>
                    </a:lnTo>
                    <a:lnTo>
                      <a:pt x="7842" y="7097"/>
                    </a:lnTo>
                    <a:lnTo>
                      <a:pt x="7870" y="7004"/>
                    </a:lnTo>
                    <a:lnTo>
                      <a:pt x="7894" y="6911"/>
                    </a:lnTo>
                    <a:lnTo>
                      <a:pt x="7916" y="6817"/>
                    </a:lnTo>
                    <a:lnTo>
                      <a:pt x="7936" y="6721"/>
                    </a:lnTo>
                    <a:lnTo>
                      <a:pt x="7955" y="6625"/>
                    </a:lnTo>
                    <a:lnTo>
                      <a:pt x="7970" y="6528"/>
                    </a:lnTo>
                    <a:lnTo>
                      <a:pt x="7984" y="6430"/>
                    </a:lnTo>
                    <a:lnTo>
                      <a:pt x="7994" y="6332"/>
                    </a:lnTo>
                    <a:lnTo>
                      <a:pt x="8003" y="6234"/>
                    </a:lnTo>
                    <a:lnTo>
                      <a:pt x="8009" y="6133"/>
                    </a:lnTo>
                    <a:lnTo>
                      <a:pt x="8013" y="6033"/>
                    </a:lnTo>
                    <a:lnTo>
                      <a:pt x="8014" y="5931"/>
                    </a:lnTo>
                    <a:lnTo>
                      <a:pt x="8014" y="5931"/>
                    </a:lnTo>
                    <a:close/>
                    <a:moveTo>
                      <a:pt x="4007" y="8111"/>
                    </a:moveTo>
                    <a:lnTo>
                      <a:pt x="4007" y="8111"/>
                    </a:lnTo>
                    <a:lnTo>
                      <a:pt x="3952" y="8111"/>
                    </a:lnTo>
                    <a:lnTo>
                      <a:pt x="3895" y="8108"/>
                    </a:lnTo>
                    <a:lnTo>
                      <a:pt x="3840" y="8105"/>
                    </a:lnTo>
                    <a:lnTo>
                      <a:pt x="3784" y="8100"/>
                    </a:lnTo>
                    <a:lnTo>
                      <a:pt x="3730" y="8093"/>
                    </a:lnTo>
                    <a:lnTo>
                      <a:pt x="3675" y="8086"/>
                    </a:lnTo>
                    <a:lnTo>
                      <a:pt x="3622" y="8077"/>
                    </a:lnTo>
                    <a:lnTo>
                      <a:pt x="3568" y="8067"/>
                    </a:lnTo>
                    <a:lnTo>
                      <a:pt x="3515" y="8055"/>
                    </a:lnTo>
                    <a:lnTo>
                      <a:pt x="3462" y="8043"/>
                    </a:lnTo>
                    <a:lnTo>
                      <a:pt x="3410" y="8029"/>
                    </a:lnTo>
                    <a:lnTo>
                      <a:pt x="3359" y="8013"/>
                    </a:lnTo>
                    <a:lnTo>
                      <a:pt x="3308" y="7996"/>
                    </a:lnTo>
                    <a:lnTo>
                      <a:pt x="3258" y="7979"/>
                    </a:lnTo>
                    <a:lnTo>
                      <a:pt x="3208" y="7960"/>
                    </a:lnTo>
                    <a:lnTo>
                      <a:pt x="3159" y="7940"/>
                    </a:lnTo>
                    <a:lnTo>
                      <a:pt x="3109" y="7918"/>
                    </a:lnTo>
                    <a:lnTo>
                      <a:pt x="3062" y="7897"/>
                    </a:lnTo>
                    <a:lnTo>
                      <a:pt x="3015" y="7873"/>
                    </a:lnTo>
                    <a:lnTo>
                      <a:pt x="2968" y="7848"/>
                    </a:lnTo>
                    <a:lnTo>
                      <a:pt x="2922" y="7823"/>
                    </a:lnTo>
                    <a:lnTo>
                      <a:pt x="2876" y="7796"/>
                    </a:lnTo>
                    <a:lnTo>
                      <a:pt x="2832" y="7768"/>
                    </a:lnTo>
                    <a:lnTo>
                      <a:pt x="2788" y="7739"/>
                    </a:lnTo>
                    <a:lnTo>
                      <a:pt x="2746" y="7709"/>
                    </a:lnTo>
                    <a:lnTo>
                      <a:pt x="2703" y="7678"/>
                    </a:lnTo>
                    <a:lnTo>
                      <a:pt x="2661" y="7646"/>
                    </a:lnTo>
                    <a:lnTo>
                      <a:pt x="2621" y="7614"/>
                    </a:lnTo>
                    <a:lnTo>
                      <a:pt x="2581" y="7580"/>
                    </a:lnTo>
                    <a:lnTo>
                      <a:pt x="2542" y="7546"/>
                    </a:lnTo>
                    <a:lnTo>
                      <a:pt x="2502" y="7509"/>
                    </a:lnTo>
                    <a:lnTo>
                      <a:pt x="2466" y="7473"/>
                    </a:lnTo>
                    <a:lnTo>
                      <a:pt x="2429" y="7436"/>
                    </a:lnTo>
                    <a:lnTo>
                      <a:pt x="2393" y="7397"/>
                    </a:lnTo>
                    <a:lnTo>
                      <a:pt x="2359" y="7358"/>
                    </a:lnTo>
                    <a:lnTo>
                      <a:pt x="2325" y="7318"/>
                    </a:lnTo>
                    <a:lnTo>
                      <a:pt x="2292" y="7277"/>
                    </a:lnTo>
                    <a:lnTo>
                      <a:pt x="2259" y="7236"/>
                    </a:lnTo>
                    <a:lnTo>
                      <a:pt x="2229" y="7193"/>
                    </a:lnTo>
                    <a:lnTo>
                      <a:pt x="2199" y="7150"/>
                    </a:lnTo>
                    <a:lnTo>
                      <a:pt x="2170" y="7106"/>
                    </a:lnTo>
                    <a:lnTo>
                      <a:pt x="2142" y="7062"/>
                    </a:lnTo>
                    <a:lnTo>
                      <a:pt x="2116" y="7017"/>
                    </a:lnTo>
                    <a:lnTo>
                      <a:pt x="2089" y="6970"/>
                    </a:lnTo>
                    <a:lnTo>
                      <a:pt x="2065" y="6924"/>
                    </a:lnTo>
                    <a:lnTo>
                      <a:pt x="2042" y="6877"/>
                    </a:lnTo>
                    <a:lnTo>
                      <a:pt x="2019" y="6829"/>
                    </a:lnTo>
                    <a:lnTo>
                      <a:pt x="1997" y="6780"/>
                    </a:lnTo>
                    <a:lnTo>
                      <a:pt x="1977" y="6731"/>
                    </a:lnTo>
                    <a:lnTo>
                      <a:pt x="1958" y="6682"/>
                    </a:lnTo>
                    <a:lnTo>
                      <a:pt x="1941" y="6631"/>
                    </a:lnTo>
                    <a:lnTo>
                      <a:pt x="1924" y="6580"/>
                    </a:lnTo>
                    <a:lnTo>
                      <a:pt x="1909" y="6528"/>
                    </a:lnTo>
                    <a:lnTo>
                      <a:pt x="1895" y="6477"/>
                    </a:lnTo>
                    <a:lnTo>
                      <a:pt x="1883" y="6424"/>
                    </a:lnTo>
                    <a:lnTo>
                      <a:pt x="1872" y="6371"/>
                    </a:lnTo>
                    <a:lnTo>
                      <a:pt x="1860" y="6318"/>
                    </a:lnTo>
                    <a:lnTo>
                      <a:pt x="1851" y="6264"/>
                    </a:lnTo>
                    <a:lnTo>
                      <a:pt x="1844" y="6210"/>
                    </a:lnTo>
                    <a:lnTo>
                      <a:pt x="1838" y="6154"/>
                    </a:lnTo>
                    <a:lnTo>
                      <a:pt x="1833" y="6100"/>
                    </a:lnTo>
                    <a:lnTo>
                      <a:pt x="1830" y="6045"/>
                    </a:lnTo>
                    <a:lnTo>
                      <a:pt x="1827" y="5988"/>
                    </a:lnTo>
                    <a:lnTo>
                      <a:pt x="1826" y="5931"/>
                    </a:lnTo>
                    <a:lnTo>
                      <a:pt x="1826" y="5931"/>
                    </a:lnTo>
                    <a:lnTo>
                      <a:pt x="1827" y="5876"/>
                    </a:lnTo>
                    <a:lnTo>
                      <a:pt x="1830" y="5819"/>
                    </a:lnTo>
                    <a:lnTo>
                      <a:pt x="1833" y="5764"/>
                    </a:lnTo>
                    <a:lnTo>
                      <a:pt x="1838" y="5710"/>
                    </a:lnTo>
                    <a:lnTo>
                      <a:pt x="1844" y="5654"/>
                    </a:lnTo>
                    <a:lnTo>
                      <a:pt x="1851" y="5600"/>
                    </a:lnTo>
                    <a:lnTo>
                      <a:pt x="1860" y="5546"/>
                    </a:lnTo>
                    <a:lnTo>
                      <a:pt x="1872" y="5493"/>
                    </a:lnTo>
                    <a:lnTo>
                      <a:pt x="1883" y="5440"/>
                    </a:lnTo>
                    <a:lnTo>
                      <a:pt x="1895" y="5387"/>
                    </a:lnTo>
                    <a:lnTo>
                      <a:pt x="1909" y="5336"/>
                    </a:lnTo>
                    <a:lnTo>
                      <a:pt x="1924" y="5284"/>
                    </a:lnTo>
                    <a:lnTo>
                      <a:pt x="1941" y="5233"/>
                    </a:lnTo>
                    <a:lnTo>
                      <a:pt x="1958" y="5182"/>
                    </a:lnTo>
                    <a:lnTo>
                      <a:pt x="1977" y="5133"/>
                    </a:lnTo>
                    <a:lnTo>
                      <a:pt x="1997" y="5084"/>
                    </a:lnTo>
                    <a:lnTo>
                      <a:pt x="2019" y="5035"/>
                    </a:lnTo>
                    <a:lnTo>
                      <a:pt x="2042" y="4987"/>
                    </a:lnTo>
                    <a:lnTo>
                      <a:pt x="2065" y="4940"/>
                    </a:lnTo>
                    <a:lnTo>
                      <a:pt x="2089" y="4894"/>
                    </a:lnTo>
                    <a:lnTo>
                      <a:pt x="2116" y="4847"/>
                    </a:lnTo>
                    <a:lnTo>
                      <a:pt x="2142" y="4802"/>
                    </a:lnTo>
                    <a:lnTo>
                      <a:pt x="2170" y="4758"/>
                    </a:lnTo>
                    <a:lnTo>
                      <a:pt x="2199" y="4714"/>
                    </a:lnTo>
                    <a:lnTo>
                      <a:pt x="2229" y="4671"/>
                    </a:lnTo>
                    <a:lnTo>
                      <a:pt x="2259" y="4628"/>
                    </a:lnTo>
                    <a:lnTo>
                      <a:pt x="2292" y="4587"/>
                    </a:lnTo>
                    <a:lnTo>
                      <a:pt x="2325" y="4546"/>
                    </a:lnTo>
                    <a:lnTo>
                      <a:pt x="2359" y="4506"/>
                    </a:lnTo>
                    <a:lnTo>
                      <a:pt x="2393" y="4467"/>
                    </a:lnTo>
                    <a:lnTo>
                      <a:pt x="2429" y="4428"/>
                    </a:lnTo>
                    <a:lnTo>
                      <a:pt x="2466" y="4391"/>
                    </a:lnTo>
                    <a:lnTo>
                      <a:pt x="2502" y="4355"/>
                    </a:lnTo>
                    <a:lnTo>
                      <a:pt x="2542" y="4318"/>
                    </a:lnTo>
                    <a:lnTo>
                      <a:pt x="2581" y="4284"/>
                    </a:lnTo>
                    <a:lnTo>
                      <a:pt x="2621" y="4250"/>
                    </a:lnTo>
                    <a:lnTo>
                      <a:pt x="2661" y="4218"/>
                    </a:lnTo>
                    <a:lnTo>
                      <a:pt x="2703" y="4186"/>
                    </a:lnTo>
                    <a:lnTo>
                      <a:pt x="2746" y="4155"/>
                    </a:lnTo>
                    <a:lnTo>
                      <a:pt x="2788" y="4125"/>
                    </a:lnTo>
                    <a:lnTo>
                      <a:pt x="2832" y="4097"/>
                    </a:lnTo>
                    <a:lnTo>
                      <a:pt x="2876" y="4068"/>
                    </a:lnTo>
                    <a:lnTo>
                      <a:pt x="2922" y="4041"/>
                    </a:lnTo>
                    <a:lnTo>
                      <a:pt x="2968" y="4016"/>
                    </a:lnTo>
                    <a:lnTo>
                      <a:pt x="3015" y="3991"/>
                    </a:lnTo>
                    <a:lnTo>
                      <a:pt x="3062" y="3968"/>
                    </a:lnTo>
                    <a:lnTo>
                      <a:pt x="3109" y="3946"/>
                    </a:lnTo>
                    <a:lnTo>
                      <a:pt x="3159" y="3924"/>
                    </a:lnTo>
                    <a:lnTo>
                      <a:pt x="3208" y="3904"/>
                    </a:lnTo>
                    <a:lnTo>
                      <a:pt x="3258" y="3885"/>
                    </a:lnTo>
                    <a:lnTo>
                      <a:pt x="3308" y="3868"/>
                    </a:lnTo>
                    <a:lnTo>
                      <a:pt x="3359" y="3851"/>
                    </a:lnTo>
                    <a:lnTo>
                      <a:pt x="3410" y="3836"/>
                    </a:lnTo>
                    <a:lnTo>
                      <a:pt x="3462" y="3821"/>
                    </a:lnTo>
                    <a:lnTo>
                      <a:pt x="3515" y="3809"/>
                    </a:lnTo>
                    <a:lnTo>
                      <a:pt x="3568" y="3797"/>
                    </a:lnTo>
                    <a:lnTo>
                      <a:pt x="3622" y="3787"/>
                    </a:lnTo>
                    <a:lnTo>
                      <a:pt x="3675" y="3778"/>
                    </a:lnTo>
                    <a:lnTo>
                      <a:pt x="3730" y="3771"/>
                    </a:lnTo>
                    <a:lnTo>
                      <a:pt x="3784" y="3764"/>
                    </a:lnTo>
                    <a:lnTo>
                      <a:pt x="3840" y="3759"/>
                    </a:lnTo>
                    <a:lnTo>
                      <a:pt x="3895" y="3756"/>
                    </a:lnTo>
                    <a:lnTo>
                      <a:pt x="3952" y="3753"/>
                    </a:lnTo>
                    <a:lnTo>
                      <a:pt x="4007" y="3753"/>
                    </a:lnTo>
                    <a:lnTo>
                      <a:pt x="4007" y="3753"/>
                    </a:lnTo>
                    <a:lnTo>
                      <a:pt x="4064" y="3753"/>
                    </a:lnTo>
                    <a:lnTo>
                      <a:pt x="4119" y="3756"/>
                    </a:lnTo>
                    <a:lnTo>
                      <a:pt x="4175" y="3759"/>
                    </a:lnTo>
                    <a:lnTo>
                      <a:pt x="4230" y="3764"/>
                    </a:lnTo>
                    <a:lnTo>
                      <a:pt x="4286" y="3771"/>
                    </a:lnTo>
                    <a:lnTo>
                      <a:pt x="4340" y="3778"/>
                    </a:lnTo>
                    <a:lnTo>
                      <a:pt x="4394" y="3787"/>
                    </a:lnTo>
                    <a:lnTo>
                      <a:pt x="4447" y="3797"/>
                    </a:lnTo>
                    <a:lnTo>
                      <a:pt x="4500" y="3809"/>
                    </a:lnTo>
                    <a:lnTo>
                      <a:pt x="4553" y="3821"/>
                    </a:lnTo>
                    <a:lnTo>
                      <a:pt x="4604" y="3836"/>
                    </a:lnTo>
                    <a:lnTo>
                      <a:pt x="4656" y="3851"/>
                    </a:lnTo>
                    <a:lnTo>
                      <a:pt x="4708" y="3868"/>
                    </a:lnTo>
                    <a:lnTo>
                      <a:pt x="4758" y="3885"/>
                    </a:lnTo>
                    <a:lnTo>
                      <a:pt x="4807" y="3904"/>
                    </a:lnTo>
                    <a:lnTo>
                      <a:pt x="4856" y="3924"/>
                    </a:lnTo>
                    <a:lnTo>
                      <a:pt x="4905" y="3946"/>
                    </a:lnTo>
                    <a:lnTo>
                      <a:pt x="4953" y="3968"/>
                    </a:lnTo>
                    <a:lnTo>
                      <a:pt x="5001" y="3991"/>
                    </a:lnTo>
                    <a:lnTo>
                      <a:pt x="5048" y="4016"/>
                    </a:lnTo>
                    <a:lnTo>
                      <a:pt x="5093" y="4041"/>
                    </a:lnTo>
                    <a:lnTo>
                      <a:pt x="5138" y="4068"/>
                    </a:lnTo>
                    <a:lnTo>
                      <a:pt x="5184" y="4097"/>
                    </a:lnTo>
                    <a:lnTo>
                      <a:pt x="5228" y="4125"/>
                    </a:lnTo>
                    <a:lnTo>
                      <a:pt x="5270" y="4155"/>
                    </a:lnTo>
                    <a:lnTo>
                      <a:pt x="5312" y="4186"/>
                    </a:lnTo>
                    <a:lnTo>
                      <a:pt x="5354" y="4218"/>
                    </a:lnTo>
                    <a:lnTo>
                      <a:pt x="5395" y="4250"/>
                    </a:lnTo>
                    <a:lnTo>
                      <a:pt x="5435" y="4284"/>
                    </a:lnTo>
                    <a:lnTo>
                      <a:pt x="5474" y="4318"/>
                    </a:lnTo>
                    <a:lnTo>
                      <a:pt x="5512" y="4355"/>
                    </a:lnTo>
                    <a:lnTo>
                      <a:pt x="5550" y="4391"/>
                    </a:lnTo>
                    <a:lnTo>
                      <a:pt x="5587" y="4428"/>
                    </a:lnTo>
                    <a:lnTo>
                      <a:pt x="5622" y="4467"/>
                    </a:lnTo>
                    <a:lnTo>
                      <a:pt x="5657" y="4506"/>
                    </a:lnTo>
                    <a:lnTo>
                      <a:pt x="5691" y="4546"/>
                    </a:lnTo>
                    <a:lnTo>
                      <a:pt x="5724" y="4587"/>
                    </a:lnTo>
                    <a:lnTo>
                      <a:pt x="5755" y="4628"/>
                    </a:lnTo>
                    <a:lnTo>
                      <a:pt x="5787" y="4671"/>
                    </a:lnTo>
                    <a:lnTo>
                      <a:pt x="5816" y="4714"/>
                    </a:lnTo>
                    <a:lnTo>
                      <a:pt x="5845" y="4758"/>
                    </a:lnTo>
                    <a:lnTo>
                      <a:pt x="5872" y="4802"/>
                    </a:lnTo>
                    <a:lnTo>
                      <a:pt x="5900" y="4847"/>
                    </a:lnTo>
                    <a:lnTo>
                      <a:pt x="5925" y="4894"/>
                    </a:lnTo>
                    <a:lnTo>
                      <a:pt x="5950" y="4940"/>
                    </a:lnTo>
                    <a:lnTo>
                      <a:pt x="5973" y="4987"/>
                    </a:lnTo>
                    <a:lnTo>
                      <a:pt x="5996" y="5035"/>
                    </a:lnTo>
                    <a:lnTo>
                      <a:pt x="6017" y="5084"/>
                    </a:lnTo>
                    <a:lnTo>
                      <a:pt x="6037" y="5133"/>
                    </a:lnTo>
                    <a:lnTo>
                      <a:pt x="6056" y="5182"/>
                    </a:lnTo>
                    <a:lnTo>
                      <a:pt x="6074" y="5233"/>
                    </a:lnTo>
                    <a:lnTo>
                      <a:pt x="6090" y="5284"/>
                    </a:lnTo>
                    <a:lnTo>
                      <a:pt x="6105" y="5336"/>
                    </a:lnTo>
                    <a:lnTo>
                      <a:pt x="6120" y="5387"/>
                    </a:lnTo>
                    <a:lnTo>
                      <a:pt x="6133" y="5440"/>
                    </a:lnTo>
                    <a:lnTo>
                      <a:pt x="6144" y="5493"/>
                    </a:lnTo>
                    <a:lnTo>
                      <a:pt x="6154" y="5546"/>
                    </a:lnTo>
                    <a:lnTo>
                      <a:pt x="6163" y="5600"/>
                    </a:lnTo>
                    <a:lnTo>
                      <a:pt x="6171" y="5654"/>
                    </a:lnTo>
                    <a:lnTo>
                      <a:pt x="6177" y="5710"/>
                    </a:lnTo>
                    <a:lnTo>
                      <a:pt x="6182" y="5764"/>
                    </a:lnTo>
                    <a:lnTo>
                      <a:pt x="6186" y="5819"/>
                    </a:lnTo>
                    <a:lnTo>
                      <a:pt x="6188" y="5876"/>
                    </a:lnTo>
                    <a:lnTo>
                      <a:pt x="6188" y="5931"/>
                    </a:lnTo>
                    <a:lnTo>
                      <a:pt x="6188" y="5931"/>
                    </a:lnTo>
                    <a:lnTo>
                      <a:pt x="6188" y="5988"/>
                    </a:lnTo>
                    <a:lnTo>
                      <a:pt x="6186" y="6045"/>
                    </a:lnTo>
                    <a:lnTo>
                      <a:pt x="6182" y="6100"/>
                    </a:lnTo>
                    <a:lnTo>
                      <a:pt x="6177" y="6154"/>
                    </a:lnTo>
                    <a:lnTo>
                      <a:pt x="6171" y="6210"/>
                    </a:lnTo>
                    <a:lnTo>
                      <a:pt x="6163" y="6264"/>
                    </a:lnTo>
                    <a:lnTo>
                      <a:pt x="6154" y="6318"/>
                    </a:lnTo>
                    <a:lnTo>
                      <a:pt x="6144" y="6371"/>
                    </a:lnTo>
                    <a:lnTo>
                      <a:pt x="6133" y="6424"/>
                    </a:lnTo>
                    <a:lnTo>
                      <a:pt x="6120" y="6477"/>
                    </a:lnTo>
                    <a:lnTo>
                      <a:pt x="6105" y="6528"/>
                    </a:lnTo>
                    <a:lnTo>
                      <a:pt x="6090" y="6580"/>
                    </a:lnTo>
                    <a:lnTo>
                      <a:pt x="6074" y="6631"/>
                    </a:lnTo>
                    <a:lnTo>
                      <a:pt x="6056" y="6682"/>
                    </a:lnTo>
                    <a:lnTo>
                      <a:pt x="6037" y="6731"/>
                    </a:lnTo>
                    <a:lnTo>
                      <a:pt x="6017" y="6780"/>
                    </a:lnTo>
                    <a:lnTo>
                      <a:pt x="5996" y="6829"/>
                    </a:lnTo>
                    <a:lnTo>
                      <a:pt x="5973" y="6877"/>
                    </a:lnTo>
                    <a:lnTo>
                      <a:pt x="5950" y="6924"/>
                    </a:lnTo>
                    <a:lnTo>
                      <a:pt x="5925" y="6970"/>
                    </a:lnTo>
                    <a:lnTo>
                      <a:pt x="5900" y="7017"/>
                    </a:lnTo>
                    <a:lnTo>
                      <a:pt x="5872" y="7062"/>
                    </a:lnTo>
                    <a:lnTo>
                      <a:pt x="5845" y="7106"/>
                    </a:lnTo>
                    <a:lnTo>
                      <a:pt x="5816" y="7150"/>
                    </a:lnTo>
                    <a:lnTo>
                      <a:pt x="5787" y="7193"/>
                    </a:lnTo>
                    <a:lnTo>
                      <a:pt x="5755" y="7236"/>
                    </a:lnTo>
                    <a:lnTo>
                      <a:pt x="5724" y="7277"/>
                    </a:lnTo>
                    <a:lnTo>
                      <a:pt x="5691" y="7318"/>
                    </a:lnTo>
                    <a:lnTo>
                      <a:pt x="5657" y="7358"/>
                    </a:lnTo>
                    <a:lnTo>
                      <a:pt x="5622" y="7397"/>
                    </a:lnTo>
                    <a:lnTo>
                      <a:pt x="5587" y="7436"/>
                    </a:lnTo>
                    <a:lnTo>
                      <a:pt x="5550" y="7473"/>
                    </a:lnTo>
                    <a:lnTo>
                      <a:pt x="5512" y="7509"/>
                    </a:lnTo>
                    <a:lnTo>
                      <a:pt x="5474" y="7546"/>
                    </a:lnTo>
                    <a:lnTo>
                      <a:pt x="5435" y="7580"/>
                    </a:lnTo>
                    <a:lnTo>
                      <a:pt x="5395" y="7614"/>
                    </a:lnTo>
                    <a:lnTo>
                      <a:pt x="5354" y="7646"/>
                    </a:lnTo>
                    <a:lnTo>
                      <a:pt x="5312" y="7678"/>
                    </a:lnTo>
                    <a:lnTo>
                      <a:pt x="5270" y="7709"/>
                    </a:lnTo>
                    <a:lnTo>
                      <a:pt x="5228" y="7739"/>
                    </a:lnTo>
                    <a:lnTo>
                      <a:pt x="5184" y="7768"/>
                    </a:lnTo>
                    <a:lnTo>
                      <a:pt x="5138" y="7796"/>
                    </a:lnTo>
                    <a:lnTo>
                      <a:pt x="5093" y="7823"/>
                    </a:lnTo>
                    <a:lnTo>
                      <a:pt x="5048" y="7848"/>
                    </a:lnTo>
                    <a:lnTo>
                      <a:pt x="5001" y="7873"/>
                    </a:lnTo>
                    <a:lnTo>
                      <a:pt x="4953" y="7897"/>
                    </a:lnTo>
                    <a:lnTo>
                      <a:pt x="4905" y="7918"/>
                    </a:lnTo>
                    <a:lnTo>
                      <a:pt x="4856" y="7940"/>
                    </a:lnTo>
                    <a:lnTo>
                      <a:pt x="4807" y="7960"/>
                    </a:lnTo>
                    <a:lnTo>
                      <a:pt x="4758" y="7979"/>
                    </a:lnTo>
                    <a:lnTo>
                      <a:pt x="4708" y="7996"/>
                    </a:lnTo>
                    <a:lnTo>
                      <a:pt x="4656" y="8013"/>
                    </a:lnTo>
                    <a:lnTo>
                      <a:pt x="4604" y="8029"/>
                    </a:lnTo>
                    <a:lnTo>
                      <a:pt x="4553" y="8043"/>
                    </a:lnTo>
                    <a:lnTo>
                      <a:pt x="4500" y="8055"/>
                    </a:lnTo>
                    <a:lnTo>
                      <a:pt x="4447" y="8067"/>
                    </a:lnTo>
                    <a:lnTo>
                      <a:pt x="4394" y="8077"/>
                    </a:lnTo>
                    <a:lnTo>
                      <a:pt x="4340" y="8086"/>
                    </a:lnTo>
                    <a:lnTo>
                      <a:pt x="4286" y="8093"/>
                    </a:lnTo>
                    <a:lnTo>
                      <a:pt x="4230" y="8100"/>
                    </a:lnTo>
                    <a:lnTo>
                      <a:pt x="4175" y="8105"/>
                    </a:lnTo>
                    <a:lnTo>
                      <a:pt x="4119" y="8108"/>
                    </a:lnTo>
                    <a:lnTo>
                      <a:pt x="4064" y="8111"/>
                    </a:lnTo>
                    <a:lnTo>
                      <a:pt x="4007" y="8111"/>
                    </a:lnTo>
                    <a:lnTo>
                      <a:pt x="4007" y="8111"/>
                    </a:lnTo>
                    <a:close/>
                    <a:moveTo>
                      <a:pt x="12943" y="0"/>
                    </a:moveTo>
                    <a:lnTo>
                      <a:pt x="12943" y="0"/>
                    </a:lnTo>
                    <a:lnTo>
                      <a:pt x="12879" y="1"/>
                    </a:lnTo>
                    <a:lnTo>
                      <a:pt x="12815" y="3"/>
                    </a:lnTo>
                    <a:lnTo>
                      <a:pt x="12752" y="7"/>
                    </a:lnTo>
                    <a:lnTo>
                      <a:pt x="12689" y="12"/>
                    </a:lnTo>
                    <a:lnTo>
                      <a:pt x="12627" y="20"/>
                    </a:lnTo>
                    <a:lnTo>
                      <a:pt x="12566" y="29"/>
                    </a:lnTo>
                    <a:lnTo>
                      <a:pt x="12504" y="39"/>
                    </a:lnTo>
                    <a:lnTo>
                      <a:pt x="12444" y="50"/>
                    </a:lnTo>
                    <a:lnTo>
                      <a:pt x="12383" y="63"/>
                    </a:lnTo>
                    <a:lnTo>
                      <a:pt x="12324" y="78"/>
                    </a:lnTo>
                    <a:lnTo>
                      <a:pt x="12265" y="94"/>
                    </a:lnTo>
                    <a:lnTo>
                      <a:pt x="12206" y="111"/>
                    </a:lnTo>
                    <a:lnTo>
                      <a:pt x="12148" y="129"/>
                    </a:lnTo>
                    <a:lnTo>
                      <a:pt x="12091" y="150"/>
                    </a:lnTo>
                    <a:lnTo>
                      <a:pt x="12034" y="171"/>
                    </a:lnTo>
                    <a:lnTo>
                      <a:pt x="11978" y="195"/>
                    </a:lnTo>
                    <a:lnTo>
                      <a:pt x="11922" y="219"/>
                    </a:lnTo>
                    <a:lnTo>
                      <a:pt x="11868" y="244"/>
                    </a:lnTo>
                    <a:lnTo>
                      <a:pt x="11814" y="270"/>
                    </a:lnTo>
                    <a:lnTo>
                      <a:pt x="11761" y="298"/>
                    </a:lnTo>
                    <a:lnTo>
                      <a:pt x="11709" y="328"/>
                    </a:lnTo>
                    <a:lnTo>
                      <a:pt x="11658" y="359"/>
                    </a:lnTo>
                    <a:lnTo>
                      <a:pt x="11607" y="390"/>
                    </a:lnTo>
                    <a:lnTo>
                      <a:pt x="11557" y="423"/>
                    </a:lnTo>
                    <a:lnTo>
                      <a:pt x="11508" y="457"/>
                    </a:lnTo>
                    <a:lnTo>
                      <a:pt x="11460" y="492"/>
                    </a:lnTo>
                    <a:lnTo>
                      <a:pt x="11412" y="529"/>
                    </a:lnTo>
                    <a:lnTo>
                      <a:pt x="11366" y="565"/>
                    </a:lnTo>
                    <a:lnTo>
                      <a:pt x="11320" y="604"/>
                    </a:lnTo>
                    <a:lnTo>
                      <a:pt x="11276" y="643"/>
                    </a:lnTo>
                    <a:lnTo>
                      <a:pt x="11232" y="683"/>
                    </a:lnTo>
                    <a:lnTo>
                      <a:pt x="11190" y="725"/>
                    </a:lnTo>
                    <a:lnTo>
                      <a:pt x="11149" y="768"/>
                    </a:lnTo>
                    <a:lnTo>
                      <a:pt x="11107" y="811"/>
                    </a:lnTo>
                    <a:lnTo>
                      <a:pt x="11068" y="856"/>
                    </a:lnTo>
                    <a:lnTo>
                      <a:pt x="11031" y="901"/>
                    </a:lnTo>
                    <a:lnTo>
                      <a:pt x="10993" y="948"/>
                    </a:lnTo>
                    <a:lnTo>
                      <a:pt x="10956" y="994"/>
                    </a:lnTo>
                    <a:lnTo>
                      <a:pt x="10921" y="1042"/>
                    </a:lnTo>
                    <a:lnTo>
                      <a:pt x="10887" y="1091"/>
                    </a:lnTo>
                    <a:lnTo>
                      <a:pt x="10854" y="1142"/>
                    </a:lnTo>
                    <a:lnTo>
                      <a:pt x="10823" y="1192"/>
                    </a:lnTo>
                    <a:lnTo>
                      <a:pt x="10793" y="1244"/>
                    </a:lnTo>
                    <a:lnTo>
                      <a:pt x="10764" y="1295"/>
                    </a:lnTo>
                    <a:lnTo>
                      <a:pt x="10735" y="1349"/>
                    </a:lnTo>
                    <a:lnTo>
                      <a:pt x="10708" y="1402"/>
                    </a:lnTo>
                    <a:lnTo>
                      <a:pt x="10683" y="1458"/>
                    </a:lnTo>
                    <a:lnTo>
                      <a:pt x="10659" y="1512"/>
                    </a:lnTo>
                    <a:lnTo>
                      <a:pt x="10636" y="1569"/>
                    </a:lnTo>
                    <a:lnTo>
                      <a:pt x="10614" y="1625"/>
                    </a:lnTo>
                    <a:lnTo>
                      <a:pt x="10594" y="1682"/>
                    </a:lnTo>
                    <a:lnTo>
                      <a:pt x="10576" y="1740"/>
                    </a:lnTo>
                    <a:lnTo>
                      <a:pt x="10558" y="1799"/>
                    </a:lnTo>
                    <a:lnTo>
                      <a:pt x="10542" y="1858"/>
                    </a:lnTo>
                    <a:lnTo>
                      <a:pt x="10527" y="1917"/>
                    </a:lnTo>
                    <a:lnTo>
                      <a:pt x="10514" y="1978"/>
                    </a:lnTo>
                    <a:lnTo>
                      <a:pt x="10503" y="2038"/>
                    </a:lnTo>
                    <a:lnTo>
                      <a:pt x="10493" y="2100"/>
                    </a:lnTo>
                    <a:lnTo>
                      <a:pt x="10484" y="2162"/>
                    </a:lnTo>
                    <a:lnTo>
                      <a:pt x="10476" y="2223"/>
                    </a:lnTo>
                    <a:lnTo>
                      <a:pt x="10471" y="2286"/>
                    </a:lnTo>
                    <a:lnTo>
                      <a:pt x="10468" y="2349"/>
                    </a:lnTo>
                    <a:lnTo>
                      <a:pt x="10465" y="2412"/>
                    </a:lnTo>
                    <a:lnTo>
                      <a:pt x="10464" y="2476"/>
                    </a:lnTo>
                    <a:lnTo>
                      <a:pt x="10464" y="2476"/>
                    </a:lnTo>
                    <a:lnTo>
                      <a:pt x="10465" y="2539"/>
                    </a:lnTo>
                    <a:lnTo>
                      <a:pt x="10466" y="2601"/>
                    </a:lnTo>
                    <a:lnTo>
                      <a:pt x="10471" y="2663"/>
                    </a:lnTo>
                    <a:lnTo>
                      <a:pt x="10476" y="2724"/>
                    </a:lnTo>
                    <a:lnTo>
                      <a:pt x="10483" y="2785"/>
                    </a:lnTo>
                    <a:lnTo>
                      <a:pt x="10492" y="2845"/>
                    </a:lnTo>
                    <a:lnTo>
                      <a:pt x="10500" y="2906"/>
                    </a:lnTo>
                    <a:lnTo>
                      <a:pt x="10512" y="2965"/>
                    </a:lnTo>
                    <a:lnTo>
                      <a:pt x="10524" y="3024"/>
                    </a:lnTo>
                    <a:lnTo>
                      <a:pt x="10538" y="3082"/>
                    </a:lnTo>
                    <a:lnTo>
                      <a:pt x="10553" y="3140"/>
                    </a:lnTo>
                    <a:lnTo>
                      <a:pt x="10571" y="3197"/>
                    </a:lnTo>
                    <a:lnTo>
                      <a:pt x="10589" y="3253"/>
                    </a:lnTo>
                    <a:lnTo>
                      <a:pt x="10607" y="3310"/>
                    </a:lnTo>
                    <a:lnTo>
                      <a:pt x="10629" y="3365"/>
                    </a:lnTo>
                    <a:lnTo>
                      <a:pt x="10650" y="3421"/>
                    </a:lnTo>
                    <a:lnTo>
                      <a:pt x="10673" y="3475"/>
                    </a:lnTo>
                    <a:lnTo>
                      <a:pt x="10698" y="3528"/>
                    </a:lnTo>
                    <a:lnTo>
                      <a:pt x="10723" y="3581"/>
                    </a:lnTo>
                    <a:lnTo>
                      <a:pt x="10750" y="3633"/>
                    </a:lnTo>
                    <a:lnTo>
                      <a:pt x="10779" y="3684"/>
                    </a:lnTo>
                    <a:lnTo>
                      <a:pt x="10808" y="3735"/>
                    </a:lnTo>
                    <a:lnTo>
                      <a:pt x="10838" y="3785"/>
                    </a:lnTo>
                    <a:lnTo>
                      <a:pt x="10869" y="3834"/>
                    </a:lnTo>
                    <a:lnTo>
                      <a:pt x="10902" y="3883"/>
                    </a:lnTo>
                    <a:lnTo>
                      <a:pt x="10936" y="3929"/>
                    </a:lnTo>
                    <a:lnTo>
                      <a:pt x="10970" y="3977"/>
                    </a:lnTo>
                    <a:lnTo>
                      <a:pt x="11007" y="4023"/>
                    </a:lnTo>
                    <a:lnTo>
                      <a:pt x="11043" y="4068"/>
                    </a:lnTo>
                    <a:lnTo>
                      <a:pt x="11081" y="4112"/>
                    </a:lnTo>
                    <a:lnTo>
                      <a:pt x="11120" y="4155"/>
                    </a:lnTo>
                    <a:lnTo>
                      <a:pt x="11160" y="4196"/>
                    </a:lnTo>
                    <a:lnTo>
                      <a:pt x="11160" y="4196"/>
                    </a:lnTo>
                    <a:lnTo>
                      <a:pt x="11251" y="4312"/>
                    </a:lnTo>
                    <a:lnTo>
                      <a:pt x="11339" y="4427"/>
                    </a:lnTo>
                    <a:lnTo>
                      <a:pt x="11423" y="4543"/>
                    </a:lnTo>
                    <a:lnTo>
                      <a:pt x="11505" y="4658"/>
                    </a:lnTo>
                    <a:lnTo>
                      <a:pt x="11583" y="4773"/>
                    </a:lnTo>
                    <a:lnTo>
                      <a:pt x="11659" y="4889"/>
                    </a:lnTo>
                    <a:lnTo>
                      <a:pt x="11731" y="5005"/>
                    </a:lnTo>
                    <a:lnTo>
                      <a:pt x="11801" y="5120"/>
                    </a:lnTo>
                    <a:lnTo>
                      <a:pt x="11868" y="5236"/>
                    </a:lnTo>
                    <a:lnTo>
                      <a:pt x="11932" y="5352"/>
                    </a:lnTo>
                    <a:lnTo>
                      <a:pt x="11994" y="5469"/>
                    </a:lnTo>
                    <a:lnTo>
                      <a:pt x="12054" y="5585"/>
                    </a:lnTo>
                    <a:lnTo>
                      <a:pt x="12112" y="5701"/>
                    </a:lnTo>
                    <a:lnTo>
                      <a:pt x="12168" y="5818"/>
                    </a:lnTo>
                    <a:lnTo>
                      <a:pt x="12221" y="5934"/>
                    </a:lnTo>
                    <a:lnTo>
                      <a:pt x="12272" y="6051"/>
                    </a:lnTo>
                    <a:lnTo>
                      <a:pt x="12323" y="6168"/>
                    </a:lnTo>
                    <a:lnTo>
                      <a:pt x="12370" y="6285"/>
                    </a:lnTo>
                    <a:lnTo>
                      <a:pt x="12418" y="6401"/>
                    </a:lnTo>
                    <a:lnTo>
                      <a:pt x="12464" y="6518"/>
                    </a:lnTo>
                    <a:lnTo>
                      <a:pt x="12508" y="6635"/>
                    </a:lnTo>
                    <a:lnTo>
                      <a:pt x="12551" y="6754"/>
                    </a:lnTo>
                    <a:lnTo>
                      <a:pt x="12593" y="6871"/>
                    </a:lnTo>
                    <a:lnTo>
                      <a:pt x="12634" y="6988"/>
                    </a:lnTo>
                    <a:lnTo>
                      <a:pt x="12714" y="7223"/>
                    </a:lnTo>
                    <a:lnTo>
                      <a:pt x="12791" y="7459"/>
                    </a:lnTo>
                    <a:lnTo>
                      <a:pt x="12868" y="7694"/>
                    </a:lnTo>
                    <a:lnTo>
                      <a:pt x="12943" y="7931"/>
                    </a:lnTo>
                    <a:lnTo>
                      <a:pt x="12943" y="7931"/>
                    </a:lnTo>
                    <a:lnTo>
                      <a:pt x="12980" y="7834"/>
                    </a:lnTo>
                    <a:lnTo>
                      <a:pt x="13018" y="7734"/>
                    </a:lnTo>
                    <a:lnTo>
                      <a:pt x="13054" y="7632"/>
                    </a:lnTo>
                    <a:lnTo>
                      <a:pt x="13092" y="7528"/>
                    </a:lnTo>
                    <a:lnTo>
                      <a:pt x="13165" y="7313"/>
                    </a:lnTo>
                    <a:lnTo>
                      <a:pt x="13241" y="7088"/>
                    </a:lnTo>
                    <a:lnTo>
                      <a:pt x="13319" y="6858"/>
                    </a:lnTo>
                    <a:lnTo>
                      <a:pt x="13401" y="6621"/>
                    </a:lnTo>
                    <a:lnTo>
                      <a:pt x="13443" y="6502"/>
                    </a:lnTo>
                    <a:lnTo>
                      <a:pt x="13487" y="6381"/>
                    </a:lnTo>
                    <a:lnTo>
                      <a:pt x="13533" y="6259"/>
                    </a:lnTo>
                    <a:lnTo>
                      <a:pt x="13581" y="6137"/>
                    </a:lnTo>
                    <a:lnTo>
                      <a:pt x="13631" y="6013"/>
                    </a:lnTo>
                    <a:lnTo>
                      <a:pt x="13683" y="5890"/>
                    </a:lnTo>
                    <a:lnTo>
                      <a:pt x="13737" y="5766"/>
                    </a:lnTo>
                    <a:lnTo>
                      <a:pt x="13794" y="5642"/>
                    </a:lnTo>
                    <a:lnTo>
                      <a:pt x="13853" y="5518"/>
                    </a:lnTo>
                    <a:lnTo>
                      <a:pt x="13916" y="5394"/>
                    </a:lnTo>
                    <a:lnTo>
                      <a:pt x="13980" y="5270"/>
                    </a:lnTo>
                    <a:lnTo>
                      <a:pt x="14014" y="5209"/>
                    </a:lnTo>
                    <a:lnTo>
                      <a:pt x="14049" y="5148"/>
                    </a:lnTo>
                    <a:lnTo>
                      <a:pt x="14084" y="5087"/>
                    </a:lnTo>
                    <a:lnTo>
                      <a:pt x="14120" y="5025"/>
                    </a:lnTo>
                    <a:lnTo>
                      <a:pt x="14157" y="4964"/>
                    </a:lnTo>
                    <a:lnTo>
                      <a:pt x="14195" y="4904"/>
                    </a:lnTo>
                    <a:lnTo>
                      <a:pt x="14234" y="4843"/>
                    </a:lnTo>
                    <a:lnTo>
                      <a:pt x="14273" y="4783"/>
                    </a:lnTo>
                    <a:lnTo>
                      <a:pt x="14315" y="4723"/>
                    </a:lnTo>
                    <a:lnTo>
                      <a:pt x="14356" y="4663"/>
                    </a:lnTo>
                    <a:lnTo>
                      <a:pt x="14398" y="4603"/>
                    </a:lnTo>
                    <a:lnTo>
                      <a:pt x="14442" y="4544"/>
                    </a:lnTo>
                    <a:lnTo>
                      <a:pt x="14487" y="4486"/>
                    </a:lnTo>
                    <a:lnTo>
                      <a:pt x="14533" y="4427"/>
                    </a:lnTo>
                    <a:lnTo>
                      <a:pt x="14579" y="4369"/>
                    </a:lnTo>
                    <a:lnTo>
                      <a:pt x="14627" y="4311"/>
                    </a:lnTo>
                    <a:lnTo>
                      <a:pt x="14676" y="4254"/>
                    </a:lnTo>
                    <a:lnTo>
                      <a:pt x="14727" y="4196"/>
                    </a:lnTo>
                    <a:lnTo>
                      <a:pt x="14727" y="4196"/>
                    </a:lnTo>
                    <a:lnTo>
                      <a:pt x="14766" y="4155"/>
                    </a:lnTo>
                    <a:lnTo>
                      <a:pt x="14805" y="4112"/>
                    </a:lnTo>
                    <a:lnTo>
                      <a:pt x="14843" y="4068"/>
                    </a:lnTo>
                    <a:lnTo>
                      <a:pt x="14880" y="4023"/>
                    </a:lnTo>
                    <a:lnTo>
                      <a:pt x="14916" y="3977"/>
                    </a:lnTo>
                    <a:lnTo>
                      <a:pt x="14951" y="3929"/>
                    </a:lnTo>
                    <a:lnTo>
                      <a:pt x="14984" y="3883"/>
                    </a:lnTo>
                    <a:lnTo>
                      <a:pt x="15016" y="3834"/>
                    </a:lnTo>
                    <a:lnTo>
                      <a:pt x="15048" y="3785"/>
                    </a:lnTo>
                    <a:lnTo>
                      <a:pt x="15078" y="3735"/>
                    </a:lnTo>
                    <a:lnTo>
                      <a:pt x="15108" y="3684"/>
                    </a:lnTo>
                    <a:lnTo>
                      <a:pt x="15136" y="3633"/>
                    </a:lnTo>
                    <a:lnTo>
                      <a:pt x="15162" y="3581"/>
                    </a:lnTo>
                    <a:lnTo>
                      <a:pt x="15188" y="3528"/>
                    </a:lnTo>
                    <a:lnTo>
                      <a:pt x="15213" y="3475"/>
                    </a:lnTo>
                    <a:lnTo>
                      <a:pt x="15235" y="3421"/>
                    </a:lnTo>
                    <a:lnTo>
                      <a:pt x="15258" y="3365"/>
                    </a:lnTo>
                    <a:lnTo>
                      <a:pt x="15278" y="3310"/>
                    </a:lnTo>
                    <a:lnTo>
                      <a:pt x="15297" y="3253"/>
                    </a:lnTo>
                    <a:lnTo>
                      <a:pt x="15316" y="3197"/>
                    </a:lnTo>
                    <a:lnTo>
                      <a:pt x="15332" y="3140"/>
                    </a:lnTo>
                    <a:lnTo>
                      <a:pt x="15348" y="3082"/>
                    </a:lnTo>
                    <a:lnTo>
                      <a:pt x="15361" y="3024"/>
                    </a:lnTo>
                    <a:lnTo>
                      <a:pt x="15374" y="2965"/>
                    </a:lnTo>
                    <a:lnTo>
                      <a:pt x="15385" y="2906"/>
                    </a:lnTo>
                    <a:lnTo>
                      <a:pt x="15394" y="2845"/>
                    </a:lnTo>
                    <a:lnTo>
                      <a:pt x="15403" y="2785"/>
                    </a:lnTo>
                    <a:lnTo>
                      <a:pt x="15409" y="2724"/>
                    </a:lnTo>
                    <a:lnTo>
                      <a:pt x="15416" y="2663"/>
                    </a:lnTo>
                    <a:lnTo>
                      <a:pt x="15419" y="2601"/>
                    </a:lnTo>
                    <a:lnTo>
                      <a:pt x="15422" y="2539"/>
                    </a:lnTo>
                    <a:lnTo>
                      <a:pt x="15422" y="2476"/>
                    </a:lnTo>
                    <a:lnTo>
                      <a:pt x="15422" y="2476"/>
                    </a:lnTo>
                    <a:lnTo>
                      <a:pt x="15422" y="2412"/>
                    </a:lnTo>
                    <a:lnTo>
                      <a:pt x="15419" y="2349"/>
                    </a:lnTo>
                    <a:lnTo>
                      <a:pt x="15414" y="2286"/>
                    </a:lnTo>
                    <a:lnTo>
                      <a:pt x="15409" y="2223"/>
                    </a:lnTo>
                    <a:lnTo>
                      <a:pt x="15402" y="2162"/>
                    </a:lnTo>
                    <a:lnTo>
                      <a:pt x="15393" y="2100"/>
                    </a:lnTo>
                    <a:lnTo>
                      <a:pt x="15383" y="2038"/>
                    </a:lnTo>
                    <a:lnTo>
                      <a:pt x="15371" y="1978"/>
                    </a:lnTo>
                    <a:lnTo>
                      <a:pt x="15359" y="1917"/>
                    </a:lnTo>
                    <a:lnTo>
                      <a:pt x="15344" y="1858"/>
                    </a:lnTo>
                    <a:lnTo>
                      <a:pt x="15327" y="1799"/>
                    </a:lnTo>
                    <a:lnTo>
                      <a:pt x="15311" y="1740"/>
                    </a:lnTo>
                    <a:lnTo>
                      <a:pt x="15292" y="1682"/>
                    </a:lnTo>
                    <a:lnTo>
                      <a:pt x="15272" y="1625"/>
                    </a:lnTo>
                    <a:lnTo>
                      <a:pt x="15251" y="1569"/>
                    </a:lnTo>
                    <a:lnTo>
                      <a:pt x="15227" y="1512"/>
                    </a:lnTo>
                    <a:lnTo>
                      <a:pt x="15203" y="1458"/>
                    </a:lnTo>
                    <a:lnTo>
                      <a:pt x="15177" y="1402"/>
                    </a:lnTo>
                    <a:lnTo>
                      <a:pt x="15151" y="1349"/>
                    </a:lnTo>
                    <a:lnTo>
                      <a:pt x="15123" y="1295"/>
                    </a:lnTo>
                    <a:lnTo>
                      <a:pt x="15093" y="1244"/>
                    </a:lnTo>
                    <a:lnTo>
                      <a:pt x="15063" y="1192"/>
                    </a:lnTo>
                    <a:lnTo>
                      <a:pt x="15031" y="1142"/>
                    </a:lnTo>
                    <a:lnTo>
                      <a:pt x="14999" y="1091"/>
                    </a:lnTo>
                    <a:lnTo>
                      <a:pt x="14965" y="1042"/>
                    </a:lnTo>
                    <a:lnTo>
                      <a:pt x="14929" y="994"/>
                    </a:lnTo>
                    <a:lnTo>
                      <a:pt x="14893" y="948"/>
                    </a:lnTo>
                    <a:lnTo>
                      <a:pt x="14856" y="901"/>
                    </a:lnTo>
                    <a:lnTo>
                      <a:pt x="14817" y="856"/>
                    </a:lnTo>
                    <a:lnTo>
                      <a:pt x="14778" y="811"/>
                    </a:lnTo>
                    <a:lnTo>
                      <a:pt x="14738" y="768"/>
                    </a:lnTo>
                    <a:lnTo>
                      <a:pt x="14696" y="725"/>
                    </a:lnTo>
                    <a:lnTo>
                      <a:pt x="14654" y="683"/>
                    </a:lnTo>
                    <a:lnTo>
                      <a:pt x="14610" y="643"/>
                    </a:lnTo>
                    <a:lnTo>
                      <a:pt x="14565" y="604"/>
                    </a:lnTo>
                    <a:lnTo>
                      <a:pt x="14520" y="565"/>
                    </a:lnTo>
                    <a:lnTo>
                      <a:pt x="14474" y="529"/>
                    </a:lnTo>
                    <a:lnTo>
                      <a:pt x="14426" y="492"/>
                    </a:lnTo>
                    <a:lnTo>
                      <a:pt x="14378" y="457"/>
                    </a:lnTo>
                    <a:lnTo>
                      <a:pt x="14329" y="423"/>
                    </a:lnTo>
                    <a:lnTo>
                      <a:pt x="14280" y="390"/>
                    </a:lnTo>
                    <a:lnTo>
                      <a:pt x="14228" y="359"/>
                    </a:lnTo>
                    <a:lnTo>
                      <a:pt x="14176" y="328"/>
                    </a:lnTo>
                    <a:lnTo>
                      <a:pt x="14125" y="298"/>
                    </a:lnTo>
                    <a:lnTo>
                      <a:pt x="14072" y="270"/>
                    </a:lnTo>
                    <a:lnTo>
                      <a:pt x="14018" y="244"/>
                    </a:lnTo>
                    <a:lnTo>
                      <a:pt x="13964" y="219"/>
                    </a:lnTo>
                    <a:lnTo>
                      <a:pt x="13908" y="195"/>
                    </a:lnTo>
                    <a:lnTo>
                      <a:pt x="13851" y="171"/>
                    </a:lnTo>
                    <a:lnTo>
                      <a:pt x="13795" y="150"/>
                    </a:lnTo>
                    <a:lnTo>
                      <a:pt x="13738" y="129"/>
                    </a:lnTo>
                    <a:lnTo>
                      <a:pt x="13680" y="111"/>
                    </a:lnTo>
                    <a:lnTo>
                      <a:pt x="13622" y="94"/>
                    </a:lnTo>
                    <a:lnTo>
                      <a:pt x="13563" y="78"/>
                    </a:lnTo>
                    <a:lnTo>
                      <a:pt x="13503" y="63"/>
                    </a:lnTo>
                    <a:lnTo>
                      <a:pt x="13442" y="50"/>
                    </a:lnTo>
                    <a:lnTo>
                      <a:pt x="13382" y="39"/>
                    </a:lnTo>
                    <a:lnTo>
                      <a:pt x="13320" y="29"/>
                    </a:lnTo>
                    <a:lnTo>
                      <a:pt x="13258" y="20"/>
                    </a:lnTo>
                    <a:lnTo>
                      <a:pt x="13197" y="12"/>
                    </a:lnTo>
                    <a:lnTo>
                      <a:pt x="13134" y="7"/>
                    </a:lnTo>
                    <a:lnTo>
                      <a:pt x="13071" y="3"/>
                    </a:lnTo>
                    <a:lnTo>
                      <a:pt x="13006" y="1"/>
                    </a:lnTo>
                    <a:lnTo>
                      <a:pt x="12943" y="0"/>
                    </a:lnTo>
                    <a:lnTo>
                      <a:pt x="12943" y="0"/>
                    </a:lnTo>
                    <a:close/>
                    <a:moveTo>
                      <a:pt x="12943" y="3825"/>
                    </a:moveTo>
                    <a:lnTo>
                      <a:pt x="12943" y="3825"/>
                    </a:lnTo>
                    <a:lnTo>
                      <a:pt x="12908" y="3825"/>
                    </a:lnTo>
                    <a:lnTo>
                      <a:pt x="12873" y="3824"/>
                    </a:lnTo>
                    <a:lnTo>
                      <a:pt x="12839" y="3821"/>
                    </a:lnTo>
                    <a:lnTo>
                      <a:pt x="12805" y="3817"/>
                    </a:lnTo>
                    <a:lnTo>
                      <a:pt x="12771" y="3814"/>
                    </a:lnTo>
                    <a:lnTo>
                      <a:pt x="12737" y="3810"/>
                    </a:lnTo>
                    <a:lnTo>
                      <a:pt x="12704" y="3803"/>
                    </a:lnTo>
                    <a:lnTo>
                      <a:pt x="12671" y="3797"/>
                    </a:lnTo>
                    <a:lnTo>
                      <a:pt x="12639" y="3790"/>
                    </a:lnTo>
                    <a:lnTo>
                      <a:pt x="12606" y="3782"/>
                    </a:lnTo>
                    <a:lnTo>
                      <a:pt x="12573" y="3773"/>
                    </a:lnTo>
                    <a:lnTo>
                      <a:pt x="12542" y="3764"/>
                    </a:lnTo>
                    <a:lnTo>
                      <a:pt x="12510" y="3754"/>
                    </a:lnTo>
                    <a:lnTo>
                      <a:pt x="12479" y="3743"/>
                    </a:lnTo>
                    <a:lnTo>
                      <a:pt x="12449" y="3732"/>
                    </a:lnTo>
                    <a:lnTo>
                      <a:pt x="12418" y="3719"/>
                    </a:lnTo>
                    <a:lnTo>
                      <a:pt x="12388" y="3705"/>
                    </a:lnTo>
                    <a:lnTo>
                      <a:pt x="12358" y="3691"/>
                    </a:lnTo>
                    <a:lnTo>
                      <a:pt x="12329" y="3678"/>
                    </a:lnTo>
                    <a:lnTo>
                      <a:pt x="12300" y="3662"/>
                    </a:lnTo>
                    <a:lnTo>
                      <a:pt x="12271" y="3646"/>
                    </a:lnTo>
                    <a:lnTo>
                      <a:pt x="12243" y="3630"/>
                    </a:lnTo>
                    <a:lnTo>
                      <a:pt x="12216" y="3612"/>
                    </a:lnTo>
                    <a:lnTo>
                      <a:pt x="12189" y="3594"/>
                    </a:lnTo>
                    <a:lnTo>
                      <a:pt x="12161" y="3576"/>
                    </a:lnTo>
                    <a:lnTo>
                      <a:pt x="12136" y="3557"/>
                    </a:lnTo>
                    <a:lnTo>
                      <a:pt x="12110" y="3538"/>
                    </a:lnTo>
                    <a:lnTo>
                      <a:pt x="12085" y="3516"/>
                    </a:lnTo>
                    <a:lnTo>
                      <a:pt x="12059" y="3496"/>
                    </a:lnTo>
                    <a:lnTo>
                      <a:pt x="12035" y="3475"/>
                    </a:lnTo>
                    <a:lnTo>
                      <a:pt x="12012" y="3452"/>
                    </a:lnTo>
                    <a:lnTo>
                      <a:pt x="11989" y="3430"/>
                    </a:lnTo>
                    <a:lnTo>
                      <a:pt x="11966" y="3407"/>
                    </a:lnTo>
                    <a:lnTo>
                      <a:pt x="11944" y="3383"/>
                    </a:lnTo>
                    <a:lnTo>
                      <a:pt x="11922" y="3359"/>
                    </a:lnTo>
                    <a:lnTo>
                      <a:pt x="11902" y="3334"/>
                    </a:lnTo>
                    <a:lnTo>
                      <a:pt x="11882" y="3309"/>
                    </a:lnTo>
                    <a:lnTo>
                      <a:pt x="11862" y="3283"/>
                    </a:lnTo>
                    <a:lnTo>
                      <a:pt x="11843" y="3257"/>
                    </a:lnTo>
                    <a:lnTo>
                      <a:pt x="11824" y="3231"/>
                    </a:lnTo>
                    <a:lnTo>
                      <a:pt x="11806" y="3203"/>
                    </a:lnTo>
                    <a:lnTo>
                      <a:pt x="11789" y="3175"/>
                    </a:lnTo>
                    <a:lnTo>
                      <a:pt x="11772" y="3147"/>
                    </a:lnTo>
                    <a:lnTo>
                      <a:pt x="11756" y="3120"/>
                    </a:lnTo>
                    <a:lnTo>
                      <a:pt x="11741" y="3091"/>
                    </a:lnTo>
                    <a:lnTo>
                      <a:pt x="11727" y="3061"/>
                    </a:lnTo>
                    <a:lnTo>
                      <a:pt x="11713" y="3032"/>
                    </a:lnTo>
                    <a:lnTo>
                      <a:pt x="11699" y="3001"/>
                    </a:lnTo>
                    <a:lnTo>
                      <a:pt x="11687" y="2971"/>
                    </a:lnTo>
                    <a:lnTo>
                      <a:pt x="11675" y="2940"/>
                    </a:lnTo>
                    <a:lnTo>
                      <a:pt x="11664" y="2910"/>
                    </a:lnTo>
                    <a:lnTo>
                      <a:pt x="11654" y="2878"/>
                    </a:lnTo>
                    <a:lnTo>
                      <a:pt x="11645" y="2845"/>
                    </a:lnTo>
                    <a:lnTo>
                      <a:pt x="11636" y="2814"/>
                    </a:lnTo>
                    <a:lnTo>
                      <a:pt x="11629" y="2781"/>
                    </a:lnTo>
                    <a:lnTo>
                      <a:pt x="11621" y="2748"/>
                    </a:lnTo>
                    <a:lnTo>
                      <a:pt x="11615" y="2716"/>
                    </a:lnTo>
                    <a:lnTo>
                      <a:pt x="11610" y="2682"/>
                    </a:lnTo>
                    <a:lnTo>
                      <a:pt x="11605" y="2649"/>
                    </a:lnTo>
                    <a:lnTo>
                      <a:pt x="11601" y="2615"/>
                    </a:lnTo>
                    <a:lnTo>
                      <a:pt x="11597" y="2581"/>
                    </a:lnTo>
                    <a:lnTo>
                      <a:pt x="11596" y="2546"/>
                    </a:lnTo>
                    <a:lnTo>
                      <a:pt x="11595" y="2512"/>
                    </a:lnTo>
                    <a:lnTo>
                      <a:pt x="11593" y="2476"/>
                    </a:lnTo>
                    <a:lnTo>
                      <a:pt x="11593" y="2476"/>
                    </a:lnTo>
                    <a:lnTo>
                      <a:pt x="11595" y="2441"/>
                    </a:lnTo>
                    <a:lnTo>
                      <a:pt x="11596" y="2407"/>
                    </a:lnTo>
                    <a:lnTo>
                      <a:pt x="11597" y="2373"/>
                    </a:lnTo>
                    <a:lnTo>
                      <a:pt x="11601" y="2339"/>
                    </a:lnTo>
                    <a:lnTo>
                      <a:pt x="11605" y="2305"/>
                    </a:lnTo>
                    <a:lnTo>
                      <a:pt x="11610" y="2271"/>
                    </a:lnTo>
                    <a:lnTo>
                      <a:pt x="11615" y="2238"/>
                    </a:lnTo>
                    <a:lnTo>
                      <a:pt x="11621" y="2204"/>
                    </a:lnTo>
                    <a:lnTo>
                      <a:pt x="11629" y="2172"/>
                    </a:lnTo>
                    <a:lnTo>
                      <a:pt x="11636" y="2140"/>
                    </a:lnTo>
                    <a:lnTo>
                      <a:pt x="11645" y="2107"/>
                    </a:lnTo>
                    <a:lnTo>
                      <a:pt x="11654" y="2076"/>
                    </a:lnTo>
                    <a:lnTo>
                      <a:pt x="11664" y="2044"/>
                    </a:lnTo>
                    <a:lnTo>
                      <a:pt x="11675" y="2013"/>
                    </a:lnTo>
                    <a:lnTo>
                      <a:pt x="11687" y="1983"/>
                    </a:lnTo>
                    <a:lnTo>
                      <a:pt x="11699" y="1951"/>
                    </a:lnTo>
                    <a:lnTo>
                      <a:pt x="11713" y="1922"/>
                    </a:lnTo>
                    <a:lnTo>
                      <a:pt x="11727" y="1892"/>
                    </a:lnTo>
                    <a:lnTo>
                      <a:pt x="11741" y="1863"/>
                    </a:lnTo>
                    <a:lnTo>
                      <a:pt x="11756" y="1834"/>
                    </a:lnTo>
                    <a:lnTo>
                      <a:pt x="11772" y="1805"/>
                    </a:lnTo>
                    <a:lnTo>
                      <a:pt x="11789" y="1778"/>
                    </a:lnTo>
                    <a:lnTo>
                      <a:pt x="11806" y="1750"/>
                    </a:lnTo>
                    <a:lnTo>
                      <a:pt x="11824" y="1723"/>
                    </a:lnTo>
                    <a:lnTo>
                      <a:pt x="11843" y="1696"/>
                    </a:lnTo>
                    <a:lnTo>
                      <a:pt x="11862" y="1671"/>
                    </a:lnTo>
                    <a:lnTo>
                      <a:pt x="11882" y="1644"/>
                    </a:lnTo>
                    <a:lnTo>
                      <a:pt x="11902" y="1619"/>
                    </a:lnTo>
                    <a:lnTo>
                      <a:pt x="11922" y="1594"/>
                    </a:lnTo>
                    <a:lnTo>
                      <a:pt x="11944" y="1570"/>
                    </a:lnTo>
                    <a:lnTo>
                      <a:pt x="11966" y="1546"/>
                    </a:lnTo>
                    <a:lnTo>
                      <a:pt x="11989" y="1523"/>
                    </a:lnTo>
                    <a:lnTo>
                      <a:pt x="12012" y="1501"/>
                    </a:lnTo>
                    <a:lnTo>
                      <a:pt x="12035" y="1479"/>
                    </a:lnTo>
                    <a:lnTo>
                      <a:pt x="12059" y="1458"/>
                    </a:lnTo>
                    <a:lnTo>
                      <a:pt x="12085" y="1436"/>
                    </a:lnTo>
                    <a:lnTo>
                      <a:pt x="12110" y="1416"/>
                    </a:lnTo>
                    <a:lnTo>
                      <a:pt x="12136" y="1396"/>
                    </a:lnTo>
                    <a:lnTo>
                      <a:pt x="12161" y="1377"/>
                    </a:lnTo>
                    <a:lnTo>
                      <a:pt x="12189" y="1358"/>
                    </a:lnTo>
                    <a:lnTo>
                      <a:pt x="12216" y="1341"/>
                    </a:lnTo>
                    <a:lnTo>
                      <a:pt x="12243" y="1324"/>
                    </a:lnTo>
                    <a:lnTo>
                      <a:pt x="12271" y="1307"/>
                    </a:lnTo>
                    <a:lnTo>
                      <a:pt x="12300" y="1292"/>
                    </a:lnTo>
                    <a:lnTo>
                      <a:pt x="12329" y="1276"/>
                    </a:lnTo>
                    <a:lnTo>
                      <a:pt x="12358" y="1261"/>
                    </a:lnTo>
                    <a:lnTo>
                      <a:pt x="12388" y="1247"/>
                    </a:lnTo>
                    <a:lnTo>
                      <a:pt x="12418" y="1235"/>
                    </a:lnTo>
                    <a:lnTo>
                      <a:pt x="12449" y="1222"/>
                    </a:lnTo>
                    <a:lnTo>
                      <a:pt x="12479" y="1210"/>
                    </a:lnTo>
                    <a:lnTo>
                      <a:pt x="12510" y="1200"/>
                    </a:lnTo>
                    <a:lnTo>
                      <a:pt x="12542" y="1190"/>
                    </a:lnTo>
                    <a:lnTo>
                      <a:pt x="12573" y="1179"/>
                    </a:lnTo>
                    <a:lnTo>
                      <a:pt x="12606" y="1171"/>
                    </a:lnTo>
                    <a:lnTo>
                      <a:pt x="12639" y="1163"/>
                    </a:lnTo>
                    <a:lnTo>
                      <a:pt x="12671" y="1156"/>
                    </a:lnTo>
                    <a:lnTo>
                      <a:pt x="12704" y="1149"/>
                    </a:lnTo>
                    <a:lnTo>
                      <a:pt x="12737" y="1144"/>
                    </a:lnTo>
                    <a:lnTo>
                      <a:pt x="12771" y="1139"/>
                    </a:lnTo>
                    <a:lnTo>
                      <a:pt x="12805" y="1135"/>
                    </a:lnTo>
                    <a:lnTo>
                      <a:pt x="12839" y="1133"/>
                    </a:lnTo>
                    <a:lnTo>
                      <a:pt x="12873" y="1130"/>
                    </a:lnTo>
                    <a:lnTo>
                      <a:pt x="12908" y="1129"/>
                    </a:lnTo>
                    <a:lnTo>
                      <a:pt x="12943" y="1129"/>
                    </a:lnTo>
                    <a:lnTo>
                      <a:pt x="12943" y="1129"/>
                    </a:lnTo>
                    <a:lnTo>
                      <a:pt x="12977" y="1129"/>
                    </a:lnTo>
                    <a:lnTo>
                      <a:pt x="13013" y="1130"/>
                    </a:lnTo>
                    <a:lnTo>
                      <a:pt x="13047" y="1133"/>
                    </a:lnTo>
                    <a:lnTo>
                      <a:pt x="13081" y="1135"/>
                    </a:lnTo>
                    <a:lnTo>
                      <a:pt x="13115" y="1139"/>
                    </a:lnTo>
                    <a:lnTo>
                      <a:pt x="13149" y="1144"/>
                    </a:lnTo>
                    <a:lnTo>
                      <a:pt x="13181" y="1149"/>
                    </a:lnTo>
                    <a:lnTo>
                      <a:pt x="13215" y="1156"/>
                    </a:lnTo>
                    <a:lnTo>
                      <a:pt x="13248" y="1163"/>
                    </a:lnTo>
                    <a:lnTo>
                      <a:pt x="13280" y="1171"/>
                    </a:lnTo>
                    <a:lnTo>
                      <a:pt x="13312" y="1179"/>
                    </a:lnTo>
                    <a:lnTo>
                      <a:pt x="13344" y="1190"/>
                    </a:lnTo>
                    <a:lnTo>
                      <a:pt x="13375" y="1200"/>
                    </a:lnTo>
                    <a:lnTo>
                      <a:pt x="13407" y="1210"/>
                    </a:lnTo>
                    <a:lnTo>
                      <a:pt x="13437" y="1222"/>
                    </a:lnTo>
                    <a:lnTo>
                      <a:pt x="13469" y="1235"/>
                    </a:lnTo>
                    <a:lnTo>
                      <a:pt x="13499" y="1247"/>
                    </a:lnTo>
                    <a:lnTo>
                      <a:pt x="13528" y="1261"/>
                    </a:lnTo>
                    <a:lnTo>
                      <a:pt x="13557" y="1276"/>
                    </a:lnTo>
                    <a:lnTo>
                      <a:pt x="13586" y="1292"/>
                    </a:lnTo>
                    <a:lnTo>
                      <a:pt x="13615" y="1307"/>
                    </a:lnTo>
                    <a:lnTo>
                      <a:pt x="13642" y="1324"/>
                    </a:lnTo>
                    <a:lnTo>
                      <a:pt x="13670" y="1341"/>
                    </a:lnTo>
                    <a:lnTo>
                      <a:pt x="13698" y="1358"/>
                    </a:lnTo>
                    <a:lnTo>
                      <a:pt x="13724" y="1377"/>
                    </a:lnTo>
                    <a:lnTo>
                      <a:pt x="13751" y="1396"/>
                    </a:lnTo>
                    <a:lnTo>
                      <a:pt x="13776" y="1416"/>
                    </a:lnTo>
                    <a:lnTo>
                      <a:pt x="13801" y="1436"/>
                    </a:lnTo>
                    <a:lnTo>
                      <a:pt x="13826" y="1458"/>
                    </a:lnTo>
                    <a:lnTo>
                      <a:pt x="13850" y="1479"/>
                    </a:lnTo>
                    <a:lnTo>
                      <a:pt x="13874" y="1501"/>
                    </a:lnTo>
                    <a:lnTo>
                      <a:pt x="13897" y="1523"/>
                    </a:lnTo>
                    <a:lnTo>
                      <a:pt x="13919" y="1546"/>
                    </a:lnTo>
                    <a:lnTo>
                      <a:pt x="13942" y="1570"/>
                    </a:lnTo>
                    <a:lnTo>
                      <a:pt x="13964" y="1594"/>
                    </a:lnTo>
                    <a:lnTo>
                      <a:pt x="13984" y="1619"/>
                    </a:lnTo>
                    <a:lnTo>
                      <a:pt x="14005" y="1644"/>
                    </a:lnTo>
                    <a:lnTo>
                      <a:pt x="14024" y="1671"/>
                    </a:lnTo>
                    <a:lnTo>
                      <a:pt x="14043" y="1696"/>
                    </a:lnTo>
                    <a:lnTo>
                      <a:pt x="14062" y="1723"/>
                    </a:lnTo>
                    <a:lnTo>
                      <a:pt x="14079" y="1750"/>
                    </a:lnTo>
                    <a:lnTo>
                      <a:pt x="14097" y="1778"/>
                    </a:lnTo>
                    <a:lnTo>
                      <a:pt x="14113" y="1805"/>
                    </a:lnTo>
                    <a:lnTo>
                      <a:pt x="14130" y="1834"/>
                    </a:lnTo>
                    <a:lnTo>
                      <a:pt x="14145" y="1863"/>
                    </a:lnTo>
                    <a:lnTo>
                      <a:pt x="14159" y="1892"/>
                    </a:lnTo>
                    <a:lnTo>
                      <a:pt x="14173" y="1922"/>
                    </a:lnTo>
                    <a:lnTo>
                      <a:pt x="14186" y="1951"/>
                    </a:lnTo>
                    <a:lnTo>
                      <a:pt x="14199" y="1983"/>
                    </a:lnTo>
                    <a:lnTo>
                      <a:pt x="14210" y="2013"/>
                    </a:lnTo>
                    <a:lnTo>
                      <a:pt x="14222" y="2044"/>
                    </a:lnTo>
                    <a:lnTo>
                      <a:pt x="14232" y="2076"/>
                    </a:lnTo>
                    <a:lnTo>
                      <a:pt x="14241" y="2107"/>
                    </a:lnTo>
                    <a:lnTo>
                      <a:pt x="14249" y="2140"/>
                    </a:lnTo>
                    <a:lnTo>
                      <a:pt x="14258" y="2172"/>
                    </a:lnTo>
                    <a:lnTo>
                      <a:pt x="14264" y="2204"/>
                    </a:lnTo>
                    <a:lnTo>
                      <a:pt x="14271" y="2238"/>
                    </a:lnTo>
                    <a:lnTo>
                      <a:pt x="14277" y="2271"/>
                    </a:lnTo>
                    <a:lnTo>
                      <a:pt x="14281" y="2305"/>
                    </a:lnTo>
                    <a:lnTo>
                      <a:pt x="14285" y="2339"/>
                    </a:lnTo>
                    <a:lnTo>
                      <a:pt x="14288" y="2373"/>
                    </a:lnTo>
                    <a:lnTo>
                      <a:pt x="14291" y="2407"/>
                    </a:lnTo>
                    <a:lnTo>
                      <a:pt x="14292" y="2441"/>
                    </a:lnTo>
                    <a:lnTo>
                      <a:pt x="14292" y="2476"/>
                    </a:lnTo>
                    <a:lnTo>
                      <a:pt x="14292" y="2476"/>
                    </a:lnTo>
                    <a:lnTo>
                      <a:pt x="14292" y="2512"/>
                    </a:lnTo>
                    <a:lnTo>
                      <a:pt x="14291" y="2546"/>
                    </a:lnTo>
                    <a:lnTo>
                      <a:pt x="14288" y="2581"/>
                    </a:lnTo>
                    <a:lnTo>
                      <a:pt x="14285" y="2615"/>
                    </a:lnTo>
                    <a:lnTo>
                      <a:pt x="14281" y="2649"/>
                    </a:lnTo>
                    <a:lnTo>
                      <a:pt x="14277" y="2682"/>
                    </a:lnTo>
                    <a:lnTo>
                      <a:pt x="14271" y="2716"/>
                    </a:lnTo>
                    <a:lnTo>
                      <a:pt x="14264" y="2748"/>
                    </a:lnTo>
                    <a:lnTo>
                      <a:pt x="14258" y="2781"/>
                    </a:lnTo>
                    <a:lnTo>
                      <a:pt x="14249" y="2814"/>
                    </a:lnTo>
                    <a:lnTo>
                      <a:pt x="14241" y="2845"/>
                    </a:lnTo>
                    <a:lnTo>
                      <a:pt x="14232" y="2878"/>
                    </a:lnTo>
                    <a:lnTo>
                      <a:pt x="14222" y="2910"/>
                    </a:lnTo>
                    <a:lnTo>
                      <a:pt x="14210" y="2940"/>
                    </a:lnTo>
                    <a:lnTo>
                      <a:pt x="14199" y="2971"/>
                    </a:lnTo>
                    <a:lnTo>
                      <a:pt x="14186" y="3001"/>
                    </a:lnTo>
                    <a:lnTo>
                      <a:pt x="14173" y="3032"/>
                    </a:lnTo>
                    <a:lnTo>
                      <a:pt x="14159" y="3061"/>
                    </a:lnTo>
                    <a:lnTo>
                      <a:pt x="14145" y="3091"/>
                    </a:lnTo>
                    <a:lnTo>
                      <a:pt x="14130" y="3120"/>
                    </a:lnTo>
                    <a:lnTo>
                      <a:pt x="14113" y="3147"/>
                    </a:lnTo>
                    <a:lnTo>
                      <a:pt x="14097" y="3175"/>
                    </a:lnTo>
                    <a:lnTo>
                      <a:pt x="14079" y="3203"/>
                    </a:lnTo>
                    <a:lnTo>
                      <a:pt x="14062" y="3231"/>
                    </a:lnTo>
                    <a:lnTo>
                      <a:pt x="14043" y="3257"/>
                    </a:lnTo>
                    <a:lnTo>
                      <a:pt x="14024" y="3283"/>
                    </a:lnTo>
                    <a:lnTo>
                      <a:pt x="14005" y="3309"/>
                    </a:lnTo>
                    <a:lnTo>
                      <a:pt x="13984" y="3334"/>
                    </a:lnTo>
                    <a:lnTo>
                      <a:pt x="13964" y="3359"/>
                    </a:lnTo>
                    <a:lnTo>
                      <a:pt x="13942" y="3383"/>
                    </a:lnTo>
                    <a:lnTo>
                      <a:pt x="13919" y="3407"/>
                    </a:lnTo>
                    <a:lnTo>
                      <a:pt x="13897" y="3430"/>
                    </a:lnTo>
                    <a:lnTo>
                      <a:pt x="13874" y="3452"/>
                    </a:lnTo>
                    <a:lnTo>
                      <a:pt x="13850" y="3475"/>
                    </a:lnTo>
                    <a:lnTo>
                      <a:pt x="13826" y="3496"/>
                    </a:lnTo>
                    <a:lnTo>
                      <a:pt x="13801" y="3516"/>
                    </a:lnTo>
                    <a:lnTo>
                      <a:pt x="13776" y="3538"/>
                    </a:lnTo>
                    <a:lnTo>
                      <a:pt x="13751" y="3557"/>
                    </a:lnTo>
                    <a:lnTo>
                      <a:pt x="13724" y="3576"/>
                    </a:lnTo>
                    <a:lnTo>
                      <a:pt x="13698" y="3594"/>
                    </a:lnTo>
                    <a:lnTo>
                      <a:pt x="13670" y="3612"/>
                    </a:lnTo>
                    <a:lnTo>
                      <a:pt x="13642" y="3630"/>
                    </a:lnTo>
                    <a:lnTo>
                      <a:pt x="13615" y="3646"/>
                    </a:lnTo>
                    <a:lnTo>
                      <a:pt x="13586" y="3662"/>
                    </a:lnTo>
                    <a:lnTo>
                      <a:pt x="13557" y="3678"/>
                    </a:lnTo>
                    <a:lnTo>
                      <a:pt x="13528" y="3691"/>
                    </a:lnTo>
                    <a:lnTo>
                      <a:pt x="13499" y="3705"/>
                    </a:lnTo>
                    <a:lnTo>
                      <a:pt x="13469" y="3719"/>
                    </a:lnTo>
                    <a:lnTo>
                      <a:pt x="13437" y="3732"/>
                    </a:lnTo>
                    <a:lnTo>
                      <a:pt x="13407" y="3743"/>
                    </a:lnTo>
                    <a:lnTo>
                      <a:pt x="13375" y="3754"/>
                    </a:lnTo>
                    <a:lnTo>
                      <a:pt x="13344" y="3764"/>
                    </a:lnTo>
                    <a:lnTo>
                      <a:pt x="13312" y="3773"/>
                    </a:lnTo>
                    <a:lnTo>
                      <a:pt x="13280" y="3782"/>
                    </a:lnTo>
                    <a:lnTo>
                      <a:pt x="13248" y="3790"/>
                    </a:lnTo>
                    <a:lnTo>
                      <a:pt x="13215" y="3797"/>
                    </a:lnTo>
                    <a:lnTo>
                      <a:pt x="13181" y="3803"/>
                    </a:lnTo>
                    <a:lnTo>
                      <a:pt x="13149" y="3810"/>
                    </a:lnTo>
                    <a:lnTo>
                      <a:pt x="13115" y="3814"/>
                    </a:lnTo>
                    <a:lnTo>
                      <a:pt x="13081" y="3817"/>
                    </a:lnTo>
                    <a:lnTo>
                      <a:pt x="13047" y="3821"/>
                    </a:lnTo>
                    <a:lnTo>
                      <a:pt x="13013" y="3824"/>
                    </a:lnTo>
                    <a:lnTo>
                      <a:pt x="12977" y="3825"/>
                    </a:lnTo>
                    <a:lnTo>
                      <a:pt x="12943" y="3825"/>
                    </a:lnTo>
                    <a:lnTo>
                      <a:pt x="12943" y="3825"/>
                    </a:lnTo>
                    <a:close/>
                    <a:moveTo>
                      <a:pt x="12949" y="11832"/>
                    </a:moveTo>
                    <a:lnTo>
                      <a:pt x="12949" y="11832"/>
                    </a:lnTo>
                    <a:lnTo>
                      <a:pt x="12949" y="11900"/>
                    </a:lnTo>
                    <a:lnTo>
                      <a:pt x="12947" y="11964"/>
                    </a:lnTo>
                    <a:lnTo>
                      <a:pt x="12947" y="11964"/>
                    </a:lnTo>
                    <a:lnTo>
                      <a:pt x="12943" y="12015"/>
                    </a:lnTo>
                    <a:lnTo>
                      <a:pt x="12940" y="12066"/>
                    </a:lnTo>
                    <a:lnTo>
                      <a:pt x="12933" y="12117"/>
                    </a:lnTo>
                    <a:lnTo>
                      <a:pt x="12927" y="12168"/>
                    </a:lnTo>
                    <a:lnTo>
                      <a:pt x="12918" y="12217"/>
                    </a:lnTo>
                    <a:lnTo>
                      <a:pt x="12909" y="12267"/>
                    </a:lnTo>
                    <a:lnTo>
                      <a:pt x="12899" y="12316"/>
                    </a:lnTo>
                    <a:lnTo>
                      <a:pt x="12888" y="12364"/>
                    </a:lnTo>
                    <a:lnTo>
                      <a:pt x="12875" y="12413"/>
                    </a:lnTo>
                    <a:lnTo>
                      <a:pt x="12860" y="12461"/>
                    </a:lnTo>
                    <a:lnTo>
                      <a:pt x="12846" y="12509"/>
                    </a:lnTo>
                    <a:lnTo>
                      <a:pt x="12830" y="12556"/>
                    </a:lnTo>
                    <a:lnTo>
                      <a:pt x="12812" y="12602"/>
                    </a:lnTo>
                    <a:lnTo>
                      <a:pt x="12794" y="12649"/>
                    </a:lnTo>
                    <a:lnTo>
                      <a:pt x="12775" y="12694"/>
                    </a:lnTo>
                    <a:lnTo>
                      <a:pt x="12753" y="12739"/>
                    </a:lnTo>
                    <a:lnTo>
                      <a:pt x="12732" y="12785"/>
                    </a:lnTo>
                    <a:lnTo>
                      <a:pt x="12709" y="12830"/>
                    </a:lnTo>
                    <a:lnTo>
                      <a:pt x="12685" y="12874"/>
                    </a:lnTo>
                    <a:lnTo>
                      <a:pt x="12660" y="12917"/>
                    </a:lnTo>
                    <a:lnTo>
                      <a:pt x="12634" y="12961"/>
                    </a:lnTo>
                    <a:lnTo>
                      <a:pt x="12606" y="13003"/>
                    </a:lnTo>
                    <a:lnTo>
                      <a:pt x="12578" y="13045"/>
                    </a:lnTo>
                    <a:lnTo>
                      <a:pt x="12549" y="13087"/>
                    </a:lnTo>
                    <a:lnTo>
                      <a:pt x="12518" y="13128"/>
                    </a:lnTo>
                    <a:lnTo>
                      <a:pt x="12486" y="13170"/>
                    </a:lnTo>
                    <a:lnTo>
                      <a:pt x="12455" y="13210"/>
                    </a:lnTo>
                    <a:lnTo>
                      <a:pt x="12421" y="13249"/>
                    </a:lnTo>
                    <a:lnTo>
                      <a:pt x="12387" y="13290"/>
                    </a:lnTo>
                    <a:lnTo>
                      <a:pt x="12350" y="13329"/>
                    </a:lnTo>
                    <a:lnTo>
                      <a:pt x="12314" y="13366"/>
                    </a:lnTo>
                    <a:lnTo>
                      <a:pt x="12276" y="13404"/>
                    </a:lnTo>
                    <a:lnTo>
                      <a:pt x="12238" y="13442"/>
                    </a:lnTo>
                    <a:lnTo>
                      <a:pt x="12198" y="13478"/>
                    </a:lnTo>
                    <a:lnTo>
                      <a:pt x="12158" y="13515"/>
                    </a:lnTo>
                    <a:lnTo>
                      <a:pt x="12116" y="13551"/>
                    </a:lnTo>
                    <a:lnTo>
                      <a:pt x="12073" y="13587"/>
                    </a:lnTo>
                    <a:lnTo>
                      <a:pt x="12029" y="13622"/>
                    </a:lnTo>
                    <a:lnTo>
                      <a:pt x="11985" y="13656"/>
                    </a:lnTo>
                    <a:lnTo>
                      <a:pt x="11940" y="13690"/>
                    </a:lnTo>
                    <a:lnTo>
                      <a:pt x="11893" y="13723"/>
                    </a:lnTo>
                    <a:lnTo>
                      <a:pt x="11847" y="13755"/>
                    </a:lnTo>
                    <a:lnTo>
                      <a:pt x="11797" y="13788"/>
                    </a:lnTo>
                    <a:lnTo>
                      <a:pt x="11748" y="13820"/>
                    </a:lnTo>
                    <a:lnTo>
                      <a:pt x="11698" y="13851"/>
                    </a:lnTo>
                    <a:lnTo>
                      <a:pt x="11648" y="13881"/>
                    </a:lnTo>
                    <a:lnTo>
                      <a:pt x="11596" y="13912"/>
                    </a:lnTo>
                    <a:lnTo>
                      <a:pt x="11543" y="13941"/>
                    </a:lnTo>
                    <a:lnTo>
                      <a:pt x="11489" y="13970"/>
                    </a:lnTo>
                    <a:lnTo>
                      <a:pt x="11435" y="13997"/>
                    </a:lnTo>
                    <a:lnTo>
                      <a:pt x="11378" y="14025"/>
                    </a:lnTo>
                    <a:lnTo>
                      <a:pt x="11323" y="14053"/>
                    </a:lnTo>
                    <a:lnTo>
                      <a:pt x="11265" y="14079"/>
                    </a:lnTo>
                    <a:lnTo>
                      <a:pt x="11207" y="14104"/>
                    </a:lnTo>
                    <a:lnTo>
                      <a:pt x="11148" y="14129"/>
                    </a:lnTo>
                    <a:lnTo>
                      <a:pt x="11088" y="14155"/>
                    </a:lnTo>
                    <a:lnTo>
                      <a:pt x="11028" y="14179"/>
                    </a:lnTo>
                    <a:lnTo>
                      <a:pt x="10966" y="14202"/>
                    </a:lnTo>
                    <a:lnTo>
                      <a:pt x="10903" y="14225"/>
                    </a:lnTo>
                    <a:lnTo>
                      <a:pt x="10840" y="14248"/>
                    </a:lnTo>
                    <a:lnTo>
                      <a:pt x="10777" y="14269"/>
                    </a:lnTo>
                    <a:lnTo>
                      <a:pt x="10712" y="14291"/>
                    </a:lnTo>
                    <a:lnTo>
                      <a:pt x="10646" y="14311"/>
                    </a:lnTo>
                    <a:lnTo>
                      <a:pt x="10580" y="14330"/>
                    </a:lnTo>
                    <a:lnTo>
                      <a:pt x="10580" y="14330"/>
                    </a:lnTo>
                    <a:lnTo>
                      <a:pt x="10519" y="14347"/>
                    </a:lnTo>
                    <a:lnTo>
                      <a:pt x="10455" y="14365"/>
                    </a:lnTo>
                    <a:lnTo>
                      <a:pt x="10387" y="14381"/>
                    </a:lnTo>
                    <a:lnTo>
                      <a:pt x="10318" y="14398"/>
                    </a:lnTo>
                    <a:lnTo>
                      <a:pt x="10246" y="14414"/>
                    </a:lnTo>
                    <a:lnTo>
                      <a:pt x="10170" y="14429"/>
                    </a:lnTo>
                    <a:lnTo>
                      <a:pt x="10013" y="14461"/>
                    </a:lnTo>
                    <a:lnTo>
                      <a:pt x="9848" y="14490"/>
                    </a:lnTo>
                    <a:lnTo>
                      <a:pt x="9673" y="14518"/>
                    </a:lnTo>
                    <a:lnTo>
                      <a:pt x="9492" y="14545"/>
                    </a:lnTo>
                    <a:lnTo>
                      <a:pt x="9303" y="14571"/>
                    </a:lnTo>
                    <a:lnTo>
                      <a:pt x="9108" y="14595"/>
                    </a:lnTo>
                    <a:lnTo>
                      <a:pt x="8907" y="14618"/>
                    </a:lnTo>
                    <a:lnTo>
                      <a:pt x="8702" y="14641"/>
                    </a:lnTo>
                    <a:lnTo>
                      <a:pt x="8493" y="14661"/>
                    </a:lnTo>
                    <a:lnTo>
                      <a:pt x="8280" y="14681"/>
                    </a:lnTo>
                    <a:lnTo>
                      <a:pt x="8066" y="14699"/>
                    </a:lnTo>
                    <a:lnTo>
                      <a:pt x="7850" y="14715"/>
                    </a:lnTo>
                    <a:lnTo>
                      <a:pt x="7632" y="14730"/>
                    </a:lnTo>
                    <a:lnTo>
                      <a:pt x="7414" y="14744"/>
                    </a:lnTo>
                    <a:lnTo>
                      <a:pt x="7196" y="14756"/>
                    </a:lnTo>
                    <a:lnTo>
                      <a:pt x="6979" y="14768"/>
                    </a:lnTo>
                    <a:lnTo>
                      <a:pt x="6764" y="14778"/>
                    </a:lnTo>
                    <a:lnTo>
                      <a:pt x="6552" y="14785"/>
                    </a:lnTo>
                    <a:lnTo>
                      <a:pt x="6343" y="14793"/>
                    </a:lnTo>
                    <a:lnTo>
                      <a:pt x="6138" y="14798"/>
                    </a:lnTo>
                    <a:lnTo>
                      <a:pt x="5938" y="14802"/>
                    </a:lnTo>
                    <a:lnTo>
                      <a:pt x="5743" y="14804"/>
                    </a:lnTo>
                    <a:lnTo>
                      <a:pt x="5555" y="14806"/>
                    </a:lnTo>
                    <a:lnTo>
                      <a:pt x="5372" y="14804"/>
                    </a:lnTo>
                    <a:lnTo>
                      <a:pt x="5199" y="14803"/>
                    </a:lnTo>
                    <a:lnTo>
                      <a:pt x="5032" y="14799"/>
                    </a:lnTo>
                    <a:lnTo>
                      <a:pt x="4876" y="14794"/>
                    </a:lnTo>
                    <a:lnTo>
                      <a:pt x="4729" y="14787"/>
                    </a:lnTo>
                    <a:lnTo>
                      <a:pt x="4592" y="14779"/>
                    </a:lnTo>
                    <a:lnTo>
                      <a:pt x="5413" y="12144"/>
                    </a:lnTo>
                    <a:lnTo>
                      <a:pt x="5413" y="12144"/>
                    </a:lnTo>
                    <a:lnTo>
                      <a:pt x="5566" y="12156"/>
                    </a:lnTo>
                    <a:lnTo>
                      <a:pt x="5744" y="12169"/>
                    </a:lnTo>
                    <a:lnTo>
                      <a:pt x="5943" y="12179"/>
                    </a:lnTo>
                    <a:lnTo>
                      <a:pt x="6161" y="12189"/>
                    </a:lnTo>
                    <a:lnTo>
                      <a:pt x="6394" y="12198"/>
                    </a:lnTo>
                    <a:lnTo>
                      <a:pt x="6642" y="12204"/>
                    </a:lnTo>
                    <a:lnTo>
                      <a:pt x="6901" y="12208"/>
                    </a:lnTo>
                    <a:lnTo>
                      <a:pt x="7168" y="12209"/>
                    </a:lnTo>
                    <a:lnTo>
                      <a:pt x="7305" y="12209"/>
                    </a:lnTo>
                    <a:lnTo>
                      <a:pt x="7444" y="12208"/>
                    </a:lnTo>
                    <a:lnTo>
                      <a:pt x="7583" y="12205"/>
                    </a:lnTo>
                    <a:lnTo>
                      <a:pt x="7722" y="12203"/>
                    </a:lnTo>
                    <a:lnTo>
                      <a:pt x="7863" y="12199"/>
                    </a:lnTo>
                    <a:lnTo>
                      <a:pt x="8003" y="12194"/>
                    </a:lnTo>
                    <a:lnTo>
                      <a:pt x="8143" y="12188"/>
                    </a:lnTo>
                    <a:lnTo>
                      <a:pt x="8283" y="12182"/>
                    </a:lnTo>
                    <a:lnTo>
                      <a:pt x="8423" y="12173"/>
                    </a:lnTo>
                    <a:lnTo>
                      <a:pt x="8560" y="12164"/>
                    </a:lnTo>
                    <a:lnTo>
                      <a:pt x="8697" y="12153"/>
                    </a:lnTo>
                    <a:lnTo>
                      <a:pt x="8832" y="12141"/>
                    </a:lnTo>
                    <a:lnTo>
                      <a:pt x="8965" y="12127"/>
                    </a:lnTo>
                    <a:lnTo>
                      <a:pt x="9095" y="12114"/>
                    </a:lnTo>
                    <a:lnTo>
                      <a:pt x="9223" y="12097"/>
                    </a:lnTo>
                    <a:lnTo>
                      <a:pt x="9348" y="12080"/>
                    </a:lnTo>
                    <a:lnTo>
                      <a:pt x="9470" y="12061"/>
                    </a:lnTo>
                    <a:lnTo>
                      <a:pt x="9589" y="12039"/>
                    </a:lnTo>
                    <a:lnTo>
                      <a:pt x="9703" y="12018"/>
                    </a:lnTo>
                    <a:lnTo>
                      <a:pt x="9814" y="11994"/>
                    </a:lnTo>
                    <a:lnTo>
                      <a:pt x="9920" y="11969"/>
                    </a:lnTo>
                    <a:lnTo>
                      <a:pt x="10022" y="11941"/>
                    </a:lnTo>
                    <a:lnTo>
                      <a:pt x="10071" y="11927"/>
                    </a:lnTo>
                    <a:lnTo>
                      <a:pt x="10118" y="11912"/>
                    </a:lnTo>
                    <a:lnTo>
                      <a:pt x="10164" y="11897"/>
                    </a:lnTo>
                    <a:lnTo>
                      <a:pt x="10209" y="11881"/>
                    </a:lnTo>
                    <a:lnTo>
                      <a:pt x="10252" y="11864"/>
                    </a:lnTo>
                    <a:lnTo>
                      <a:pt x="10294" y="11848"/>
                    </a:lnTo>
                    <a:lnTo>
                      <a:pt x="10335" y="11832"/>
                    </a:lnTo>
                    <a:lnTo>
                      <a:pt x="10374" y="11814"/>
                    </a:lnTo>
                    <a:lnTo>
                      <a:pt x="10411" y="11795"/>
                    </a:lnTo>
                    <a:lnTo>
                      <a:pt x="10447" y="11776"/>
                    </a:lnTo>
                    <a:lnTo>
                      <a:pt x="10481" y="11757"/>
                    </a:lnTo>
                    <a:lnTo>
                      <a:pt x="10514" y="11738"/>
                    </a:lnTo>
                    <a:lnTo>
                      <a:pt x="10544" y="11718"/>
                    </a:lnTo>
                    <a:lnTo>
                      <a:pt x="10573" y="11697"/>
                    </a:lnTo>
                    <a:lnTo>
                      <a:pt x="10601" y="11675"/>
                    </a:lnTo>
                    <a:lnTo>
                      <a:pt x="10626" y="11654"/>
                    </a:lnTo>
                    <a:lnTo>
                      <a:pt x="10650" y="11631"/>
                    </a:lnTo>
                    <a:lnTo>
                      <a:pt x="10672" y="11609"/>
                    </a:lnTo>
                    <a:lnTo>
                      <a:pt x="10692" y="11586"/>
                    </a:lnTo>
                    <a:lnTo>
                      <a:pt x="10709" y="11562"/>
                    </a:lnTo>
                    <a:lnTo>
                      <a:pt x="10726" y="11537"/>
                    </a:lnTo>
                    <a:lnTo>
                      <a:pt x="10740" y="11512"/>
                    </a:lnTo>
                    <a:lnTo>
                      <a:pt x="10751" y="11487"/>
                    </a:lnTo>
                    <a:lnTo>
                      <a:pt x="10760" y="11460"/>
                    </a:lnTo>
                    <a:lnTo>
                      <a:pt x="10767" y="11434"/>
                    </a:lnTo>
                    <a:lnTo>
                      <a:pt x="10772" y="11406"/>
                    </a:lnTo>
                    <a:lnTo>
                      <a:pt x="10776" y="11377"/>
                    </a:lnTo>
                    <a:lnTo>
                      <a:pt x="10776" y="11349"/>
                    </a:lnTo>
                    <a:lnTo>
                      <a:pt x="10775" y="11319"/>
                    </a:lnTo>
                    <a:lnTo>
                      <a:pt x="10771" y="11290"/>
                    </a:lnTo>
                    <a:lnTo>
                      <a:pt x="10765" y="11260"/>
                    </a:lnTo>
                    <a:lnTo>
                      <a:pt x="10755" y="11228"/>
                    </a:lnTo>
                    <a:lnTo>
                      <a:pt x="10745" y="11197"/>
                    </a:lnTo>
                    <a:lnTo>
                      <a:pt x="10731" y="11164"/>
                    </a:lnTo>
                    <a:lnTo>
                      <a:pt x="10714" y="11131"/>
                    </a:lnTo>
                    <a:lnTo>
                      <a:pt x="10694" y="11097"/>
                    </a:lnTo>
                    <a:lnTo>
                      <a:pt x="10673" y="11062"/>
                    </a:lnTo>
                    <a:lnTo>
                      <a:pt x="10649" y="11028"/>
                    </a:lnTo>
                    <a:lnTo>
                      <a:pt x="10623" y="10992"/>
                    </a:lnTo>
                    <a:lnTo>
                      <a:pt x="10592" y="10955"/>
                    </a:lnTo>
                    <a:lnTo>
                      <a:pt x="10560" y="10919"/>
                    </a:lnTo>
                    <a:lnTo>
                      <a:pt x="10526" y="10881"/>
                    </a:lnTo>
                    <a:lnTo>
                      <a:pt x="10487" y="10842"/>
                    </a:lnTo>
                    <a:lnTo>
                      <a:pt x="10446" y="10803"/>
                    </a:lnTo>
                    <a:lnTo>
                      <a:pt x="10402" y="10764"/>
                    </a:lnTo>
                    <a:lnTo>
                      <a:pt x="10356" y="10722"/>
                    </a:lnTo>
                    <a:lnTo>
                      <a:pt x="10305" y="10681"/>
                    </a:lnTo>
                    <a:lnTo>
                      <a:pt x="10252" y="10639"/>
                    </a:lnTo>
                    <a:lnTo>
                      <a:pt x="10197" y="10596"/>
                    </a:lnTo>
                    <a:lnTo>
                      <a:pt x="10138" y="10554"/>
                    </a:lnTo>
                    <a:lnTo>
                      <a:pt x="10075" y="10508"/>
                    </a:lnTo>
                    <a:lnTo>
                      <a:pt x="10011" y="10464"/>
                    </a:lnTo>
                    <a:lnTo>
                      <a:pt x="10011" y="10464"/>
                    </a:lnTo>
                    <a:lnTo>
                      <a:pt x="9765" y="10299"/>
                    </a:lnTo>
                    <a:lnTo>
                      <a:pt x="9640" y="10216"/>
                    </a:lnTo>
                    <a:lnTo>
                      <a:pt x="9517" y="10132"/>
                    </a:lnTo>
                    <a:lnTo>
                      <a:pt x="9456" y="10088"/>
                    </a:lnTo>
                    <a:lnTo>
                      <a:pt x="9396" y="10045"/>
                    </a:lnTo>
                    <a:lnTo>
                      <a:pt x="9337" y="10001"/>
                    </a:lnTo>
                    <a:lnTo>
                      <a:pt x="9279" y="9957"/>
                    </a:lnTo>
                    <a:lnTo>
                      <a:pt x="9222" y="9913"/>
                    </a:lnTo>
                    <a:lnTo>
                      <a:pt x="9167" y="9867"/>
                    </a:lnTo>
                    <a:lnTo>
                      <a:pt x="9113" y="9822"/>
                    </a:lnTo>
                    <a:lnTo>
                      <a:pt x="9061" y="9775"/>
                    </a:lnTo>
                    <a:lnTo>
                      <a:pt x="9011" y="9729"/>
                    </a:lnTo>
                    <a:lnTo>
                      <a:pt x="8964" y="9682"/>
                    </a:lnTo>
                    <a:lnTo>
                      <a:pt x="8919" y="9634"/>
                    </a:lnTo>
                    <a:lnTo>
                      <a:pt x="8876" y="9587"/>
                    </a:lnTo>
                    <a:lnTo>
                      <a:pt x="8837" y="9537"/>
                    </a:lnTo>
                    <a:lnTo>
                      <a:pt x="8800" y="9488"/>
                    </a:lnTo>
                    <a:lnTo>
                      <a:pt x="8783" y="9463"/>
                    </a:lnTo>
                    <a:lnTo>
                      <a:pt x="8766" y="9438"/>
                    </a:lnTo>
                    <a:lnTo>
                      <a:pt x="8751" y="9413"/>
                    </a:lnTo>
                    <a:lnTo>
                      <a:pt x="8736" y="9386"/>
                    </a:lnTo>
                    <a:lnTo>
                      <a:pt x="8722" y="9361"/>
                    </a:lnTo>
                    <a:lnTo>
                      <a:pt x="8710" y="9335"/>
                    </a:lnTo>
                    <a:lnTo>
                      <a:pt x="8698" y="9310"/>
                    </a:lnTo>
                    <a:lnTo>
                      <a:pt x="8687" y="9283"/>
                    </a:lnTo>
                    <a:lnTo>
                      <a:pt x="8677" y="9257"/>
                    </a:lnTo>
                    <a:lnTo>
                      <a:pt x="8668" y="9230"/>
                    </a:lnTo>
                    <a:lnTo>
                      <a:pt x="8659" y="9204"/>
                    </a:lnTo>
                    <a:lnTo>
                      <a:pt x="8653" y="9176"/>
                    </a:lnTo>
                    <a:lnTo>
                      <a:pt x="8647" y="9150"/>
                    </a:lnTo>
                    <a:lnTo>
                      <a:pt x="8642" y="9122"/>
                    </a:lnTo>
                    <a:lnTo>
                      <a:pt x="8639" y="9094"/>
                    </a:lnTo>
                    <a:lnTo>
                      <a:pt x="8637" y="9067"/>
                    </a:lnTo>
                    <a:lnTo>
                      <a:pt x="8635" y="9039"/>
                    </a:lnTo>
                    <a:lnTo>
                      <a:pt x="8634" y="9010"/>
                    </a:lnTo>
                    <a:lnTo>
                      <a:pt x="8635" y="8982"/>
                    </a:lnTo>
                    <a:lnTo>
                      <a:pt x="8638" y="8953"/>
                    </a:lnTo>
                    <a:lnTo>
                      <a:pt x="8638" y="8953"/>
                    </a:lnTo>
                    <a:lnTo>
                      <a:pt x="8654" y="8926"/>
                    </a:lnTo>
                    <a:lnTo>
                      <a:pt x="8672" y="8898"/>
                    </a:lnTo>
                    <a:lnTo>
                      <a:pt x="8689" y="8870"/>
                    </a:lnTo>
                    <a:lnTo>
                      <a:pt x="8707" y="8844"/>
                    </a:lnTo>
                    <a:lnTo>
                      <a:pt x="8726" y="8817"/>
                    </a:lnTo>
                    <a:lnTo>
                      <a:pt x="8746" y="8792"/>
                    </a:lnTo>
                    <a:lnTo>
                      <a:pt x="8788" y="8742"/>
                    </a:lnTo>
                    <a:lnTo>
                      <a:pt x="8831" y="8693"/>
                    </a:lnTo>
                    <a:lnTo>
                      <a:pt x="8876" y="8645"/>
                    </a:lnTo>
                    <a:lnTo>
                      <a:pt x="8924" y="8599"/>
                    </a:lnTo>
                    <a:lnTo>
                      <a:pt x="8974" y="8557"/>
                    </a:lnTo>
                    <a:lnTo>
                      <a:pt x="9026" y="8514"/>
                    </a:lnTo>
                    <a:lnTo>
                      <a:pt x="9080" y="8474"/>
                    </a:lnTo>
                    <a:lnTo>
                      <a:pt x="9137" y="8434"/>
                    </a:lnTo>
                    <a:lnTo>
                      <a:pt x="9193" y="8397"/>
                    </a:lnTo>
                    <a:lnTo>
                      <a:pt x="9254" y="8360"/>
                    </a:lnTo>
                    <a:lnTo>
                      <a:pt x="9314" y="8325"/>
                    </a:lnTo>
                    <a:lnTo>
                      <a:pt x="9377" y="8292"/>
                    </a:lnTo>
                    <a:lnTo>
                      <a:pt x="9441" y="8259"/>
                    </a:lnTo>
                    <a:lnTo>
                      <a:pt x="9507" y="8229"/>
                    </a:lnTo>
                    <a:lnTo>
                      <a:pt x="9574" y="8200"/>
                    </a:lnTo>
                    <a:lnTo>
                      <a:pt x="9642" y="8173"/>
                    </a:lnTo>
                    <a:lnTo>
                      <a:pt x="9711" y="8146"/>
                    </a:lnTo>
                    <a:lnTo>
                      <a:pt x="9781" y="8121"/>
                    </a:lnTo>
                    <a:lnTo>
                      <a:pt x="9853" y="8096"/>
                    </a:lnTo>
                    <a:lnTo>
                      <a:pt x="9926" y="8073"/>
                    </a:lnTo>
                    <a:lnTo>
                      <a:pt x="9999" y="8052"/>
                    </a:lnTo>
                    <a:lnTo>
                      <a:pt x="10073" y="8032"/>
                    </a:lnTo>
                    <a:lnTo>
                      <a:pt x="10148" y="8011"/>
                    </a:lnTo>
                    <a:lnTo>
                      <a:pt x="10223" y="7994"/>
                    </a:lnTo>
                    <a:lnTo>
                      <a:pt x="10299" y="7976"/>
                    </a:lnTo>
                    <a:lnTo>
                      <a:pt x="10376" y="7960"/>
                    </a:lnTo>
                    <a:lnTo>
                      <a:pt x="10453" y="7945"/>
                    </a:lnTo>
                    <a:lnTo>
                      <a:pt x="10529" y="7931"/>
                    </a:lnTo>
                    <a:lnTo>
                      <a:pt x="10607" y="7917"/>
                    </a:lnTo>
                    <a:lnTo>
                      <a:pt x="10684" y="7906"/>
                    </a:lnTo>
                    <a:lnTo>
                      <a:pt x="10762" y="7894"/>
                    </a:lnTo>
                    <a:lnTo>
                      <a:pt x="10840" y="7883"/>
                    </a:lnTo>
                    <a:lnTo>
                      <a:pt x="10917" y="7874"/>
                    </a:lnTo>
                    <a:lnTo>
                      <a:pt x="10995" y="7865"/>
                    </a:lnTo>
                    <a:lnTo>
                      <a:pt x="11072" y="7857"/>
                    </a:lnTo>
                    <a:lnTo>
                      <a:pt x="11226" y="7843"/>
                    </a:lnTo>
                    <a:lnTo>
                      <a:pt x="11377" y="7833"/>
                    </a:lnTo>
                    <a:lnTo>
                      <a:pt x="11525" y="7824"/>
                    </a:lnTo>
                    <a:lnTo>
                      <a:pt x="11672" y="7819"/>
                    </a:lnTo>
                    <a:lnTo>
                      <a:pt x="11813" y="7815"/>
                    </a:lnTo>
                    <a:lnTo>
                      <a:pt x="11950" y="7814"/>
                    </a:lnTo>
                    <a:lnTo>
                      <a:pt x="12083" y="7815"/>
                    </a:lnTo>
                    <a:lnTo>
                      <a:pt x="12209" y="7816"/>
                    </a:lnTo>
                    <a:lnTo>
                      <a:pt x="12330" y="7820"/>
                    </a:lnTo>
                    <a:lnTo>
                      <a:pt x="12444" y="7825"/>
                    </a:lnTo>
                    <a:lnTo>
                      <a:pt x="12549" y="7830"/>
                    </a:lnTo>
                    <a:lnTo>
                      <a:pt x="12648" y="7836"/>
                    </a:lnTo>
                    <a:lnTo>
                      <a:pt x="12737" y="7843"/>
                    </a:lnTo>
                    <a:lnTo>
                      <a:pt x="12737" y="7843"/>
                    </a:lnTo>
                    <a:lnTo>
                      <a:pt x="12688" y="7862"/>
                    </a:lnTo>
                    <a:lnTo>
                      <a:pt x="12636" y="7880"/>
                    </a:lnTo>
                    <a:lnTo>
                      <a:pt x="12578" y="7897"/>
                    </a:lnTo>
                    <a:lnTo>
                      <a:pt x="12518" y="7913"/>
                    </a:lnTo>
                    <a:lnTo>
                      <a:pt x="12452" y="7930"/>
                    </a:lnTo>
                    <a:lnTo>
                      <a:pt x="12384" y="7945"/>
                    </a:lnTo>
                    <a:lnTo>
                      <a:pt x="12313" y="7960"/>
                    </a:lnTo>
                    <a:lnTo>
                      <a:pt x="12237" y="7975"/>
                    </a:lnTo>
                    <a:lnTo>
                      <a:pt x="12078" y="8004"/>
                    </a:lnTo>
                    <a:lnTo>
                      <a:pt x="11911" y="8034"/>
                    </a:lnTo>
                    <a:lnTo>
                      <a:pt x="11735" y="8064"/>
                    </a:lnTo>
                    <a:lnTo>
                      <a:pt x="11554" y="8097"/>
                    </a:lnTo>
                    <a:lnTo>
                      <a:pt x="11461" y="8115"/>
                    </a:lnTo>
                    <a:lnTo>
                      <a:pt x="11369" y="8134"/>
                    </a:lnTo>
                    <a:lnTo>
                      <a:pt x="11276" y="8154"/>
                    </a:lnTo>
                    <a:lnTo>
                      <a:pt x="11183" y="8174"/>
                    </a:lnTo>
                    <a:lnTo>
                      <a:pt x="11090" y="8196"/>
                    </a:lnTo>
                    <a:lnTo>
                      <a:pt x="10998" y="8219"/>
                    </a:lnTo>
                    <a:lnTo>
                      <a:pt x="10905" y="8244"/>
                    </a:lnTo>
                    <a:lnTo>
                      <a:pt x="10814" y="8271"/>
                    </a:lnTo>
                    <a:lnTo>
                      <a:pt x="10723" y="8298"/>
                    </a:lnTo>
                    <a:lnTo>
                      <a:pt x="10635" y="8329"/>
                    </a:lnTo>
                    <a:lnTo>
                      <a:pt x="10548" y="8360"/>
                    </a:lnTo>
                    <a:lnTo>
                      <a:pt x="10463" y="8394"/>
                    </a:lnTo>
                    <a:lnTo>
                      <a:pt x="10379" y="8431"/>
                    </a:lnTo>
                    <a:lnTo>
                      <a:pt x="10338" y="8450"/>
                    </a:lnTo>
                    <a:lnTo>
                      <a:pt x="10298" y="8470"/>
                    </a:lnTo>
                    <a:lnTo>
                      <a:pt x="10259" y="8489"/>
                    </a:lnTo>
                    <a:lnTo>
                      <a:pt x="10220" y="8510"/>
                    </a:lnTo>
                    <a:lnTo>
                      <a:pt x="10182" y="8531"/>
                    </a:lnTo>
                    <a:lnTo>
                      <a:pt x="10144" y="8553"/>
                    </a:lnTo>
                    <a:lnTo>
                      <a:pt x="10144" y="8553"/>
                    </a:lnTo>
                    <a:lnTo>
                      <a:pt x="10094" y="8584"/>
                    </a:lnTo>
                    <a:lnTo>
                      <a:pt x="10047" y="8616"/>
                    </a:lnTo>
                    <a:lnTo>
                      <a:pt x="10002" y="8649"/>
                    </a:lnTo>
                    <a:lnTo>
                      <a:pt x="9960" y="8681"/>
                    </a:lnTo>
                    <a:lnTo>
                      <a:pt x="9922" y="8714"/>
                    </a:lnTo>
                    <a:lnTo>
                      <a:pt x="9888" y="8747"/>
                    </a:lnTo>
                    <a:lnTo>
                      <a:pt x="9857" y="8779"/>
                    </a:lnTo>
                    <a:lnTo>
                      <a:pt x="9843" y="8796"/>
                    </a:lnTo>
                    <a:lnTo>
                      <a:pt x="9830" y="8813"/>
                    </a:lnTo>
                    <a:lnTo>
                      <a:pt x="9818" y="8830"/>
                    </a:lnTo>
                    <a:lnTo>
                      <a:pt x="9807" y="8847"/>
                    </a:lnTo>
                    <a:lnTo>
                      <a:pt x="9796" y="8864"/>
                    </a:lnTo>
                    <a:lnTo>
                      <a:pt x="9788" y="8881"/>
                    </a:lnTo>
                    <a:lnTo>
                      <a:pt x="9780" y="8899"/>
                    </a:lnTo>
                    <a:lnTo>
                      <a:pt x="9774" y="8915"/>
                    </a:lnTo>
                    <a:lnTo>
                      <a:pt x="9767" y="8933"/>
                    </a:lnTo>
                    <a:lnTo>
                      <a:pt x="9762" y="8951"/>
                    </a:lnTo>
                    <a:lnTo>
                      <a:pt x="9760" y="8968"/>
                    </a:lnTo>
                    <a:lnTo>
                      <a:pt x="9757" y="8985"/>
                    </a:lnTo>
                    <a:lnTo>
                      <a:pt x="9756" y="9002"/>
                    </a:lnTo>
                    <a:lnTo>
                      <a:pt x="9756" y="9020"/>
                    </a:lnTo>
                    <a:lnTo>
                      <a:pt x="9757" y="9038"/>
                    </a:lnTo>
                    <a:lnTo>
                      <a:pt x="9760" y="9055"/>
                    </a:lnTo>
                    <a:lnTo>
                      <a:pt x="9764" y="9074"/>
                    </a:lnTo>
                    <a:lnTo>
                      <a:pt x="9769" y="9092"/>
                    </a:lnTo>
                    <a:lnTo>
                      <a:pt x="9776" y="9109"/>
                    </a:lnTo>
                    <a:lnTo>
                      <a:pt x="9784" y="9127"/>
                    </a:lnTo>
                    <a:lnTo>
                      <a:pt x="9793" y="9145"/>
                    </a:lnTo>
                    <a:lnTo>
                      <a:pt x="9803" y="9163"/>
                    </a:lnTo>
                    <a:lnTo>
                      <a:pt x="9815" y="9181"/>
                    </a:lnTo>
                    <a:lnTo>
                      <a:pt x="9828" y="9200"/>
                    </a:lnTo>
                    <a:lnTo>
                      <a:pt x="9843" y="9218"/>
                    </a:lnTo>
                    <a:lnTo>
                      <a:pt x="9859" y="9235"/>
                    </a:lnTo>
                    <a:lnTo>
                      <a:pt x="9877" y="9254"/>
                    </a:lnTo>
                    <a:lnTo>
                      <a:pt x="9896" y="9273"/>
                    </a:lnTo>
                    <a:lnTo>
                      <a:pt x="9916" y="9291"/>
                    </a:lnTo>
                    <a:lnTo>
                      <a:pt x="9939" y="9310"/>
                    </a:lnTo>
                    <a:lnTo>
                      <a:pt x="9963" y="9327"/>
                    </a:lnTo>
                    <a:lnTo>
                      <a:pt x="9988" y="9346"/>
                    </a:lnTo>
                    <a:lnTo>
                      <a:pt x="10014" y="9365"/>
                    </a:lnTo>
                    <a:lnTo>
                      <a:pt x="10043" y="9383"/>
                    </a:lnTo>
                    <a:lnTo>
                      <a:pt x="10073" y="9401"/>
                    </a:lnTo>
                    <a:lnTo>
                      <a:pt x="10105" y="9420"/>
                    </a:lnTo>
                    <a:lnTo>
                      <a:pt x="10138" y="9439"/>
                    </a:lnTo>
                    <a:lnTo>
                      <a:pt x="10173" y="9458"/>
                    </a:lnTo>
                    <a:lnTo>
                      <a:pt x="10249" y="9495"/>
                    </a:lnTo>
                    <a:lnTo>
                      <a:pt x="10330" y="9532"/>
                    </a:lnTo>
                    <a:lnTo>
                      <a:pt x="10420" y="9570"/>
                    </a:lnTo>
                    <a:lnTo>
                      <a:pt x="10517" y="9608"/>
                    </a:lnTo>
                    <a:lnTo>
                      <a:pt x="10620" y="9646"/>
                    </a:lnTo>
                    <a:lnTo>
                      <a:pt x="10732" y="9684"/>
                    </a:lnTo>
                    <a:lnTo>
                      <a:pt x="10732" y="9684"/>
                    </a:lnTo>
                    <a:lnTo>
                      <a:pt x="10922" y="9778"/>
                    </a:lnTo>
                    <a:lnTo>
                      <a:pt x="11115" y="9875"/>
                    </a:lnTo>
                    <a:lnTo>
                      <a:pt x="11212" y="9925"/>
                    </a:lnTo>
                    <a:lnTo>
                      <a:pt x="11308" y="9976"/>
                    </a:lnTo>
                    <a:lnTo>
                      <a:pt x="11405" y="10027"/>
                    </a:lnTo>
                    <a:lnTo>
                      <a:pt x="11499" y="10079"/>
                    </a:lnTo>
                    <a:lnTo>
                      <a:pt x="11593" y="10133"/>
                    </a:lnTo>
                    <a:lnTo>
                      <a:pt x="11687" y="10187"/>
                    </a:lnTo>
                    <a:lnTo>
                      <a:pt x="11779" y="10244"/>
                    </a:lnTo>
                    <a:lnTo>
                      <a:pt x="11868" y="10300"/>
                    </a:lnTo>
                    <a:lnTo>
                      <a:pt x="11956" y="10360"/>
                    </a:lnTo>
                    <a:lnTo>
                      <a:pt x="12042" y="10419"/>
                    </a:lnTo>
                    <a:lnTo>
                      <a:pt x="12126" y="10481"/>
                    </a:lnTo>
                    <a:lnTo>
                      <a:pt x="12207" y="10543"/>
                    </a:lnTo>
                    <a:lnTo>
                      <a:pt x="12246" y="10576"/>
                    </a:lnTo>
                    <a:lnTo>
                      <a:pt x="12285" y="10609"/>
                    </a:lnTo>
                    <a:lnTo>
                      <a:pt x="12323" y="10642"/>
                    </a:lnTo>
                    <a:lnTo>
                      <a:pt x="12360" y="10676"/>
                    </a:lnTo>
                    <a:lnTo>
                      <a:pt x="12396" y="10710"/>
                    </a:lnTo>
                    <a:lnTo>
                      <a:pt x="12431" y="10744"/>
                    </a:lnTo>
                    <a:lnTo>
                      <a:pt x="12466" y="10779"/>
                    </a:lnTo>
                    <a:lnTo>
                      <a:pt x="12500" y="10814"/>
                    </a:lnTo>
                    <a:lnTo>
                      <a:pt x="12532" y="10849"/>
                    </a:lnTo>
                    <a:lnTo>
                      <a:pt x="12564" y="10886"/>
                    </a:lnTo>
                    <a:lnTo>
                      <a:pt x="12595" y="10922"/>
                    </a:lnTo>
                    <a:lnTo>
                      <a:pt x="12624" y="10960"/>
                    </a:lnTo>
                    <a:lnTo>
                      <a:pt x="12653" y="10998"/>
                    </a:lnTo>
                    <a:lnTo>
                      <a:pt x="12680" y="11037"/>
                    </a:lnTo>
                    <a:lnTo>
                      <a:pt x="12705" y="11076"/>
                    </a:lnTo>
                    <a:lnTo>
                      <a:pt x="12731" y="11115"/>
                    </a:lnTo>
                    <a:lnTo>
                      <a:pt x="12755" y="11155"/>
                    </a:lnTo>
                    <a:lnTo>
                      <a:pt x="12777" y="11196"/>
                    </a:lnTo>
                    <a:lnTo>
                      <a:pt x="12799" y="11237"/>
                    </a:lnTo>
                    <a:lnTo>
                      <a:pt x="12819" y="11279"/>
                    </a:lnTo>
                    <a:lnTo>
                      <a:pt x="12838" y="11322"/>
                    </a:lnTo>
                    <a:lnTo>
                      <a:pt x="12855" y="11364"/>
                    </a:lnTo>
                    <a:lnTo>
                      <a:pt x="12870" y="11408"/>
                    </a:lnTo>
                    <a:lnTo>
                      <a:pt x="12886" y="11453"/>
                    </a:lnTo>
                    <a:lnTo>
                      <a:pt x="12899" y="11498"/>
                    </a:lnTo>
                    <a:lnTo>
                      <a:pt x="12911" y="11543"/>
                    </a:lnTo>
                    <a:lnTo>
                      <a:pt x="12921" y="11590"/>
                    </a:lnTo>
                    <a:lnTo>
                      <a:pt x="12930" y="11636"/>
                    </a:lnTo>
                    <a:lnTo>
                      <a:pt x="12936" y="11684"/>
                    </a:lnTo>
                    <a:lnTo>
                      <a:pt x="12942" y="11732"/>
                    </a:lnTo>
                    <a:lnTo>
                      <a:pt x="12946" y="11781"/>
                    </a:lnTo>
                    <a:lnTo>
                      <a:pt x="12949" y="11832"/>
                    </a:lnTo>
                    <a:lnTo>
                      <a:pt x="12949" y="1183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1" name="组合 30"/>
            <p:cNvGrpSpPr/>
            <p:nvPr/>
          </p:nvGrpSpPr>
          <p:grpSpPr>
            <a:xfrm>
              <a:off x="3661029" y="2084029"/>
              <a:ext cx="977878" cy="977878"/>
              <a:chOff x="3661029" y="2084029"/>
              <a:chExt cx="977878" cy="977878"/>
            </a:xfrm>
          </p:grpSpPr>
          <p:sp>
            <p:nvSpPr>
              <p:cNvPr id="38" name="椭圆 37"/>
              <p:cNvSpPr/>
              <p:nvPr/>
            </p:nvSpPr>
            <p:spPr>
              <a:xfrm>
                <a:off x="3661029" y="2084029"/>
                <a:ext cx="977878" cy="97787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46"/>
              <p:cNvSpPr>
                <a:spLocks noEditPoints="1"/>
              </p:cNvSpPr>
              <p:nvPr/>
            </p:nvSpPr>
            <p:spPr bwMode="auto">
              <a:xfrm>
                <a:off x="4047046" y="2453084"/>
                <a:ext cx="205844" cy="239768"/>
              </a:xfrm>
              <a:custGeom>
                <a:avLst/>
                <a:gdLst>
                  <a:gd name="T0" fmla="*/ 11412 w 12549"/>
                  <a:gd name="T1" fmla="*/ 467 h 14617"/>
                  <a:gd name="T2" fmla="*/ 11838 w 12549"/>
                  <a:gd name="T3" fmla="*/ 1252 h 14617"/>
                  <a:gd name="T4" fmla="*/ 11937 w 12549"/>
                  <a:gd name="T5" fmla="*/ 2132 h 14617"/>
                  <a:gd name="T6" fmla="*/ 11688 w 12549"/>
                  <a:gd name="T7" fmla="*/ 3006 h 14617"/>
                  <a:gd name="T8" fmla="*/ 322 w 12549"/>
                  <a:gd name="T9" fmla="*/ 2842 h 14617"/>
                  <a:gd name="T10" fmla="*/ 141 w 12549"/>
                  <a:gd name="T11" fmla="*/ 1959 h 14617"/>
                  <a:gd name="T12" fmla="*/ 304 w 12549"/>
                  <a:gd name="T13" fmla="*/ 1089 h 14617"/>
                  <a:gd name="T14" fmla="*/ 790 w 12549"/>
                  <a:gd name="T15" fmla="*/ 335 h 14617"/>
                  <a:gd name="T16" fmla="*/ 8883 w 12549"/>
                  <a:gd name="T17" fmla="*/ 9496 h 14617"/>
                  <a:gd name="T18" fmla="*/ 10022 w 12549"/>
                  <a:gd name="T19" fmla="*/ 9294 h 14617"/>
                  <a:gd name="T20" fmla="*/ 11039 w 12549"/>
                  <a:gd name="T21" fmla="*/ 9553 h 14617"/>
                  <a:gd name="T22" fmla="*/ 11857 w 12549"/>
                  <a:gd name="T23" fmla="*/ 10164 h 14617"/>
                  <a:gd name="T24" fmla="*/ 12387 w 12549"/>
                  <a:gd name="T25" fmla="*/ 11039 h 14617"/>
                  <a:gd name="T26" fmla="*/ 12548 w 12549"/>
                  <a:gd name="T27" fmla="*/ 12023 h 14617"/>
                  <a:gd name="T28" fmla="*/ 12314 w 12549"/>
                  <a:gd name="T29" fmla="*/ 13050 h 14617"/>
                  <a:gd name="T30" fmla="*/ 11723 w 12549"/>
                  <a:gd name="T31" fmla="*/ 13882 h 14617"/>
                  <a:gd name="T32" fmla="*/ 10862 w 12549"/>
                  <a:gd name="T33" fmla="*/ 14432 h 14617"/>
                  <a:gd name="T34" fmla="*/ 9884 w 12549"/>
                  <a:gd name="T35" fmla="*/ 14617 h 14617"/>
                  <a:gd name="T36" fmla="*/ 8848 w 12549"/>
                  <a:gd name="T37" fmla="*/ 14407 h 14617"/>
                  <a:gd name="T38" fmla="*/ 8002 w 12549"/>
                  <a:gd name="T39" fmla="*/ 13836 h 14617"/>
                  <a:gd name="T40" fmla="*/ 7431 w 12549"/>
                  <a:gd name="T41" fmla="*/ 12990 h 14617"/>
                  <a:gd name="T42" fmla="*/ 7222 w 12549"/>
                  <a:gd name="T43" fmla="*/ 11954 h 14617"/>
                  <a:gd name="T44" fmla="*/ 7246 w 12549"/>
                  <a:gd name="T45" fmla="*/ 11199 h 14617"/>
                  <a:gd name="T46" fmla="*/ 8906 w 12549"/>
                  <a:gd name="T47" fmla="*/ 12547 h 14617"/>
                  <a:gd name="T48" fmla="*/ 9599 w 12549"/>
                  <a:gd name="T49" fmla="*/ 13062 h 14617"/>
                  <a:gd name="T50" fmla="*/ 10431 w 12549"/>
                  <a:gd name="T51" fmla="*/ 12960 h 14617"/>
                  <a:gd name="T52" fmla="*/ 10978 w 12549"/>
                  <a:gd name="T53" fmla="*/ 12294 h 14617"/>
                  <a:gd name="T54" fmla="*/ 10916 w 12549"/>
                  <a:gd name="T55" fmla="*/ 11458 h 14617"/>
                  <a:gd name="T56" fmla="*/ 10279 w 12549"/>
                  <a:gd name="T57" fmla="*/ 10879 h 14617"/>
                  <a:gd name="T58" fmla="*/ 9440 w 12549"/>
                  <a:gd name="T59" fmla="*/ 10899 h 14617"/>
                  <a:gd name="T60" fmla="*/ 8830 w 12549"/>
                  <a:gd name="T61" fmla="*/ 11508 h 14617"/>
                  <a:gd name="T62" fmla="*/ 6452 w 12549"/>
                  <a:gd name="T63" fmla="*/ 7580 h 14617"/>
                  <a:gd name="T64" fmla="*/ 6168 w 12549"/>
                  <a:gd name="T65" fmla="*/ 7200 h 14617"/>
                  <a:gd name="T66" fmla="*/ 5716 w 12549"/>
                  <a:gd name="T67" fmla="*/ 7122 h 14617"/>
                  <a:gd name="T68" fmla="*/ 5321 w 12549"/>
                  <a:gd name="T69" fmla="*/ 7386 h 14617"/>
                  <a:gd name="T70" fmla="*/ 5221 w 12549"/>
                  <a:gd name="T71" fmla="*/ 7833 h 14617"/>
                  <a:gd name="T72" fmla="*/ 5467 w 12549"/>
                  <a:gd name="T73" fmla="*/ 8241 h 14617"/>
                  <a:gd name="T74" fmla="*/ 5906 w 12549"/>
                  <a:gd name="T75" fmla="*/ 8362 h 14617"/>
                  <a:gd name="T76" fmla="*/ 6328 w 12549"/>
                  <a:gd name="T77" fmla="*/ 8136 h 14617"/>
                  <a:gd name="T78" fmla="*/ 2664 w 12549"/>
                  <a:gd name="T79" fmla="*/ 14617 h 14617"/>
                  <a:gd name="T80" fmla="*/ 1686 w 12549"/>
                  <a:gd name="T81" fmla="*/ 14432 h 14617"/>
                  <a:gd name="T82" fmla="*/ 825 w 12549"/>
                  <a:gd name="T83" fmla="*/ 13882 h 14617"/>
                  <a:gd name="T84" fmla="*/ 234 w 12549"/>
                  <a:gd name="T85" fmla="*/ 13050 h 14617"/>
                  <a:gd name="T86" fmla="*/ 0 w 12549"/>
                  <a:gd name="T87" fmla="*/ 12023 h 14617"/>
                  <a:gd name="T88" fmla="*/ 161 w 12549"/>
                  <a:gd name="T89" fmla="*/ 11039 h 14617"/>
                  <a:gd name="T90" fmla="*/ 691 w 12549"/>
                  <a:gd name="T91" fmla="*/ 10164 h 14617"/>
                  <a:gd name="T92" fmla="*/ 1507 w 12549"/>
                  <a:gd name="T93" fmla="*/ 9553 h 14617"/>
                  <a:gd name="T94" fmla="*/ 2526 w 12549"/>
                  <a:gd name="T95" fmla="*/ 9294 h 14617"/>
                  <a:gd name="T96" fmla="*/ 3364 w 12549"/>
                  <a:gd name="T97" fmla="*/ 9394 h 14617"/>
                  <a:gd name="T98" fmla="*/ 5280 w 12549"/>
                  <a:gd name="T99" fmla="*/ 11462 h 14617"/>
                  <a:gd name="T100" fmla="*/ 5273 w 12549"/>
                  <a:gd name="T101" fmla="*/ 12490 h 14617"/>
                  <a:gd name="T102" fmla="*/ 4872 w 12549"/>
                  <a:gd name="T103" fmla="*/ 13442 h 14617"/>
                  <a:gd name="T104" fmla="*/ 4153 w 12549"/>
                  <a:gd name="T105" fmla="*/ 14161 h 14617"/>
                  <a:gd name="T106" fmla="*/ 3200 w 12549"/>
                  <a:gd name="T107" fmla="*/ 14563 h 14617"/>
                  <a:gd name="T108" fmla="*/ 3772 w 12549"/>
                  <a:gd name="T109" fmla="*/ 11668 h 14617"/>
                  <a:gd name="T110" fmla="*/ 3257 w 12549"/>
                  <a:gd name="T111" fmla="*/ 10976 h 14617"/>
                  <a:gd name="T112" fmla="*/ 2433 w 12549"/>
                  <a:gd name="T113" fmla="*/ 10832 h 14617"/>
                  <a:gd name="T114" fmla="*/ 1714 w 12549"/>
                  <a:gd name="T115" fmla="*/ 11314 h 14617"/>
                  <a:gd name="T116" fmla="*/ 1531 w 12549"/>
                  <a:gd name="T117" fmla="*/ 12128 h 14617"/>
                  <a:gd name="T118" fmla="*/ 1978 w 12549"/>
                  <a:gd name="T119" fmla="*/ 12871 h 14617"/>
                  <a:gd name="T120" fmla="*/ 2781 w 12549"/>
                  <a:gd name="T121" fmla="*/ 13092 h 14617"/>
                  <a:gd name="T122" fmla="*/ 3546 w 12549"/>
                  <a:gd name="T123" fmla="*/ 12682 h 14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549" h="14617">
                    <a:moveTo>
                      <a:pt x="7954" y="7489"/>
                    </a:moveTo>
                    <a:lnTo>
                      <a:pt x="6426" y="5719"/>
                    </a:lnTo>
                    <a:lnTo>
                      <a:pt x="10891" y="4"/>
                    </a:lnTo>
                    <a:lnTo>
                      <a:pt x="10891" y="4"/>
                    </a:lnTo>
                    <a:lnTo>
                      <a:pt x="10940" y="38"/>
                    </a:lnTo>
                    <a:lnTo>
                      <a:pt x="10989" y="72"/>
                    </a:lnTo>
                    <a:lnTo>
                      <a:pt x="11037" y="107"/>
                    </a:lnTo>
                    <a:lnTo>
                      <a:pt x="11082" y="144"/>
                    </a:lnTo>
                    <a:lnTo>
                      <a:pt x="11127" y="181"/>
                    </a:lnTo>
                    <a:lnTo>
                      <a:pt x="11171" y="219"/>
                    </a:lnTo>
                    <a:lnTo>
                      <a:pt x="11214" y="258"/>
                    </a:lnTo>
                    <a:lnTo>
                      <a:pt x="11256" y="299"/>
                    </a:lnTo>
                    <a:lnTo>
                      <a:pt x="11297" y="340"/>
                    </a:lnTo>
                    <a:lnTo>
                      <a:pt x="11336" y="382"/>
                    </a:lnTo>
                    <a:lnTo>
                      <a:pt x="11374" y="424"/>
                    </a:lnTo>
                    <a:lnTo>
                      <a:pt x="11412" y="467"/>
                    </a:lnTo>
                    <a:lnTo>
                      <a:pt x="11447" y="511"/>
                    </a:lnTo>
                    <a:lnTo>
                      <a:pt x="11481" y="557"/>
                    </a:lnTo>
                    <a:lnTo>
                      <a:pt x="11515" y="602"/>
                    </a:lnTo>
                    <a:lnTo>
                      <a:pt x="11548" y="649"/>
                    </a:lnTo>
                    <a:lnTo>
                      <a:pt x="11578" y="696"/>
                    </a:lnTo>
                    <a:lnTo>
                      <a:pt x="11608" y="744"/>
                    </a:lnTo>
                    <a:lnTo>
                      <a:pt x="11636" y="792"/>
                    </a:lnTo>
                    <a:lnTo>
                      <a:pt x="11664" y="841"/>
                    </a:lnTo>
                    <a:lnTo>
                      <a:pt x="11690" y="890"/>
                    </a:lnTo>
                    <a:lnTo>
                      <a:pt x="11714" y="941"/>
                    </a:lnTo>
                    <a:lnTo>
                      <a:pt x="11738" y="991"/>
                    </a:lnTo>
                    <a:lnTo>
                      <a:pt x="11761" y="1043"/>
                    </a:lnTo>
                    <a:lnTo>
                      <a:pt x="11782" y="1094"/>
                    </a:lnTo>
                    <a:lnTo>
                      <a:pt x="11801" y="1146"/>
                    </a:lnTo>
                    <a:lnTo>
                      <a:pt x="11820" y="1199"/>
                    </a:lnTo>
                    <a:lnTo>
                      <a:pt x="11838" y="1252"/>
                    </a:lnTo>
                    <a:lnTo>
                      <a:pt x="11854" y="1305"/>
                    </a:lnTo>
                    <a:lnTo>
                      <a:pt x="11868" y="1359"/>
                    </a:lnTo>
                    <a:lnTo>
                      <a:pt x="11882" y="1413"/>
                    </a:lnTo>
                    <a:lnTo>
                      <a:pt x="11894" y="1467"/>
                    </a:lnTo>
                    <a:lnTo>
                      <a:pt x="11904" y="1521"/>
                    </a:lnTo>
                    <a:lnTo>
                      <a:pt x="11914" y="1577"/>
                    </a:lnTo>
                    <a:lnTo>
                      <a:pt x="11922" y="1631"/>
                    </a:lnTo>
                    <a:lnTo>
                      <a:pt x="11930" y="1686"/>
                    </a:lnTo>
                    <a:lnTo>
                      <a:pt x="11935" y="1741"/>
                    </a:lnTo>
                    <a:lnTo>
                      <a:pt x="11940" y="1797"/>
                    </a:lnTo>
                    <a:lnTo>
                      <a:pt x="11942" y="1854"/>
                    </a:lnTo>
                    <a:lnTo>
                      <a:pt x="11943" y="1909"/>
                    </a:lnTo>
                    <a:lnTo>
                      <a:pt x="11943" y="1964"/>
                    </a:lnTo>
                    <a:lnTo>
                      <a:pt x="11943" y="2021"/>
                    </a:lnTo>
                    <a:lnTo>
                      <a:pt x="11941" y="2076"/>
                    </a:lnTo>
                    <a:lnTo>
                      <a:pt x="11937" y="2132"/>
                    </a:lnTo>
                    <a:lnTo>
                      <a:pt x="11932" y="2188"/>
                    </a:lnTo>
                    <a:lnTo>
                      <a:pt x="11925" y="2244"/>
                    </a:lnTo>
                    <a:lnTo>
                      <a:pt x="11917" y="2299"/>
                    </a:lnTo>
                    <a:lnTo>
                      <a:pt x="11908" y="2355"/>
                    </a:lnTo>
                    <a:lnTo>
                      <a:pt x="11897" y="2410"/>
                    </a:lnTo>
                    <a:lnTo>
                      <a:pt x="11886" y="2465"/>
                    </a:lnTo>
                    <a:lnTo>
                      <a:pt x="11872" y="2521"/>
                    </a:lnTo>
                    <a:lnTo>
                      <a:pt x="11857" y="2576"/>
                    </a:lnTo>
                    <a:lnTo>
                      <a:pt x="11841" y="2630"/>
                    </a:lnTo>
                    <a:lnTo>
                      <a:pt x="11824" y="2686"/>
                    </a:lnTo>
                    <a:lnTo>
                      <a:pt x="11804" y="2740"/>
                    </a:lnTo>
                    <a:lnTo>
                      <a:pt x="11784" y="2794"/>
                    </a:lnTo>
                    <a:lnTo>
                      <a:pt x="11762" y="2847"/>
                    </a:lnTo>
                    <a:lnTo>
                      <a:pt x="11738" y="2900"/>
                    </a:lnTo>
                    <a:lnTo>
                      <a:pt x="11714" y="2953"/>
                    </a:lnTo>
                    <a:lnTo>
                      <a:pt x="11688" y="3006"/>
                    </a:lnTo>
                    <a:lnTo>
                      <a:pt x="11660" y="3057"/>
                    </a:lnTo>
                    <a:lnTo>
                      <a:pt x="11631" y="3109"/>
                    </a:lnTo>
                    <a:lnTo>
                      <a:pt x="11601" y="3160"/>
                    </a:lnTo>
                    <a:lnTo>
                      <a:pt x="11568" y="3211"/>
                    </a:lnTo>
                    <a:lnTo>
                      <a:pt x="7954" y="7489"/>
                    </a:lnTo>
                    <a:close/>
                    <a:moveTo>
                      <a:pt x="6333" y="10112"/>
                    </a:moveTo>
                    <a:lnTo>
                      <a:pt x="4117" y="7480"/>
                    </a:lnTo>
                    <a:lnTo>
                      <a:pt x="515" y="3206"/>
                    </a:lnTo>
                    <a:lnTo>
                      <a:pt x="515" y="3206"/>
                    </a:lnTo>
                    <a:lnTo>
                      <a:pt x="484" y="3155"/>
                    </a:lnTo>
                    <a:lnTo>
                      <a:pt x="452" y="3104"/>
                    </a:lnTo>
                    <a:lnTo>
                      <a:pt x="423" y="3052"/>
                    </a:lnTo>
                    <a:lnTo>
                      <a:pt x="397" y="3001"/>
                    </a:lnTo>
                    <a:lnTo>
                      <a:pt x="370" y="2948"/>
                    </a:lnTo>
                    <a:lnTo>
                      <a:pt x="345" y="2895"/>
                    </a:lnTo>
                    <a:lnTo>
                      <a:pt x="322" y="2842"/>
                    </a:lnTo>
                    <a:lnTo>
                      <a:pt x="300" y="2788"/>
                    </a:lnTo>
                    <a:lnTo>
                      <a:pt x="280" y="2735"/>
                    </a:lnTo>
                    <a:lnTo>
                      <a:pt x="261" y="2680"/>
                    </a:lnTo>
                    <a:lnTo>
                      <a:pt x="243" y="2625"/>
                    </a:lnTo>
                    <a:lnTo>
                      <a:pt x="227" y="2571"/>
                    </a:lnTo>
                    <a:lnTo>
                      <a:pt x="213" y="2516"/>
                    </a:lnTo>
                    <a:lnTo>
                      <a:pt x="199" y="2460"/>
                    </a:lnTo>
                    <a:lnTo>
                      <a:pt x="186" y="2405"/>
                    </a:lnTo>
                    <a:lnTo>
                      <a:pt x="176" y="2350"/>
                    </a:lnTo>
                    <a:lnTo>
                      <a:pt x="168" y="2294"/>
                    </a:lnTo>
                    <a:lnTo>
                      <a:pt x="160" y="2239"/>
                    </a:lnTo>
                    <a:lnTo>
                      <a:pt x="152" y="2182"/>
                    </a:lnTo>
                    <a:lnTo>
                      <a:pt x="147" y="2127"/>
                    </a:lnTo>
                    <a:lnTo>
                      <a:pt x="144" y="2071"/>
                    </a:lnTo>
                    <a:lnTo>
                      <a:pt x="142" y="2015"/>
                    </a:lnTo>
                    <a:lnTo>
                      <a:pt x="141" y="1959"/>
                    </a:lnTo>
                    <a:lnTo>
                      <a:pt x="141" y="1904"/>
                    </a:lnTo>
                    <a:lnTo>
                      <a:pt x="142" y="1847"/>
                    </a:lnTo>
                    <a:lnTo>
                      <a:pt x="146" y="1792"/>
                    </a:lnTo>
                    <a:lnTo>
                      <a:pt x="150" y="1736"/>
                    </a:lnTo>
                    <a:lnTo>
                      <a:pt x="156" y="1681"/>
                    </a:lnTo>
                    <a:lnTo>
                      <a:pt x="163" y="1626"/>
                    </a:lnTo>
                    <a:lnTo>
                      <a:pt x="171" y="1572"/>
                    </a:lnTo>
                    <a:lnTo>
                      <a:pt x="180" y="1516"/>
                    </a:lnTo>
                    <a:lnTo>
                      <a:pt x="191" y="1462"/>
                    </a:lnTo>
                    <a:lnTo>
                      <a:pt x="204" y="1408"/>
                    </a:lnTo>
                    <a:lnTo>
                      <a:pt x="217" y="1354"/>
                    </a:lnTo>
                    <a:lnTo>
                      <a:pt x="232" y="1300"/>
                    </a:lnTo>
                    <a:lnTo>
                      <a:pt x="248" y="1247"/>
                    </a:lnTo>
                    <a:lnTo>
                      <a:pt x="266" y="1194"/>
                    </a:lnTo>
                    <a:lnTo>
                      <a:pt x="283" y="1141"/>
                    </a:lnTo>
                    <a:lnTo>
                      <a:pt x="304" y="1089"/>
                    </a:lnTo>
                    <a:lnTo>
                      <a:pt x="325" y="1038"/>
                    </a:lnTo>
                    <a:lnTo>
                      <a:pt x="348" y="986"/>
                    </a:lnTo>
                    <a:lnTo>
                      <a:pt x="372" y="936"/>
                    </a:lnTo>
                    <a:lnTo>
                      <a:pt x="396" y="885"/>
                    </a:lnTo>
                    <a:lnTo>
                      <a:pt x="422" y="836"/>
                    </a:lnTo>
                    <a:lnTo>
                      <a:pt x="450" y="787"/>
                    </a:lnTo>
                    <a:lnTo>
                      <a:pt x="477" y="739"/>
                    </a:lnTo>
                    <a:lnTo>
                      <a:pt x="508" y="691"/>
                    </a:lnTo>
                    <a:lnTo>
                      <a:pt x="539" y="644"/>
                    </a:lnTo>
                    <a:lnTo>
                      <a:pt x="571" y="598"/>
                    </a:lnTo>
                    <a:lnTo>
                      <a:pt x="605" y="552"/>
                    </a:lnTo>
                    <a:lnTo>
                      <a:pt x="639" y="508"/>
                    </a:lnTo>
                    <a:lnTo>
                      <a:pt x="675" y="462"/>
                    </a:lnTo>
                    <a:lnTo>
                      <a:pt x="712" y="419"/>
                    </a:lnTo>
                    <a:lnTo>
                      <a:pt x="749" y="377"/>
                    </a:lnTo>
                    <a:lnTo>
                      <a:pt x="790" y="335"/>
                    </a:lnTo>
                    <a:lnTo>
                      <a:pt x="830" y="294"/>
                    </a:lnTo>
                    <a:lnTo>
                      <a:pt x="872" y="254"/>
                    </a:lnTo>
                    <a:lnTo>
                      <a:pt x="914" y="214"/>
                    </a:lnTo>
                    <a:lnTo>
                      <a:pt x="958" y="176"/>
                    </a:lnTo>
                    <a:lnTo>
                      <a:pt x="1004" y="139"/>
                    </a:lnTo>
                    <a:lnTo>
                      <a:pt x="1050" y="103"/>
                    </a:lnTo>
                    <a:lnTo>
                      <a:pt x="1097" y="68"/>
                    </a:lnTo>
                    <a:lnTo>
                      <a:pt x="1146" y="33"/>
                    </a:lnTo>
                    <a:lnTo>
                      <a:pt x="1196" y="0"/>
                    </a:lnTo>
                    <a:lnTo>
                      <a:pt x="5841" y="5959"/>
                    </a:lnTo>
                    <a:lnTo>
                      <a:pt x="7960" y="8678"/>
                    </a:lnTo>
                    <a:lnTo>
                      <a:pt x="8674" y="9595"/>
                    </a:lnTo>
                    <a:lnTo>
                      <a:pt x="8674" y="9595"/>
                    </a:lnTo>
                    <a:lnTo>
                      <a:pt x="8744" y="9559"/>
                    </a:lnTo>
                    <a:lnTo>
                      <a:pt x="8813" y="9527"/>
                    </a:lnTo>
                    <a:lnTo>
                      <a:pt x="8883" y="9496"/>
                    </a:lnTo>
                    <a:lnTo>
                      <a:pt x="8955" y="9467"/>
                    </a:lnTo>
                    <a:lnTo>
                      <a:pt x="9028" y="9440"/>
                    </a:lnTo>
                    <a:lnTo>
                      <a:pt x="9101" y="9416"/>
                    </a:lnTo>
                    <a:lnTo>
                      <a:pt x="9175" y="9393"/>
                    </a:lnTo>
                    <a:lnTo>
                      <a:pt x="9251" y="9372"/>
                    </a:lnTo>
                    <a:lnTo>
                      <a:pt x="9328" y="9353"/>
                    </a:lnTo>
                    <a:lnTo>
                      <a:pt x="9405" y="9336"/>
                    </a:lnTo>
                    <a:lnTo>
                      <a:pt x="9483" y="9323"/>
                    </a:lnTo>
                    <a:lnTo>
                      <a:pt x="9562" y="9311"/>
                    </a:lnTo>
                    <a:lnTo>
                      <a:pt x="9641" y="9302"/>
                    </a:lnTo>
                    <a:lnTo>
                      <a:pt x="9722" y="9296"/>
                    </a:lnTo>
                    <a:lnTo>
                      <a:pt x="9803" y="9292"/>
                    </a:lnTo>
                    <a:lnTo>
                      <a:pt x="9884" y="9290"/>
                    </a:lnTo>
                    <a:lnTo>
                      <a:pt x="9884" y="9290"/>
                    </a:lnTo>
                    <a:lnTo>
                      <a:pt x="9954" y="9291"/>
                    </a:lnTo>
                    <a:lnTo>
                      <a:pt x="10022" y="9294"/>
                    </a:lnTo>
                    <a:lnTo>
                      <a:pt x="10090" y="9299"/>
                    </a:lnTo>
                    <a:lnTo>
                      <a:pt x="10158" y="9304"/>
                    </a:lnTo>
                    <a:lnTo>
                      <a:pt x="10224" y="9311"/>
                    </a:lnTo>
                    <a:lnTo>
                      <a:pt x="10290" y="9321"/>
                    </a:lnTo>
                    <a:lnTo>
                      <a:pt x="10357" y="9331"/>
                    </a:lnTo>
                    <a:lnTo>
                      <a:pt x="10422" y="9344"/>
                    </a:lnTo>
                    <a:lnTo>
                      <a:pt x="10486" y="9359"/>
                    </a:lnTo>
                    <a:lnTo>
                      <a:pt x="10551" y="9374"/>
                    </a:lnTo>
                    <a:lnTo>
                      <a:pt x="10614" y="9392"/>
                    </a:lnTo>
                    <a:lnTo>
                      <a:pt x="10677" y="9411"/>
                    </a:lnTo>
                    <a:lnTo>
                      <a:pt x="10740" y="9431"/>
                    </a:lnTo>
                    <a:lnTo>
                      <a:pt x="10801" y="9452"/>
                    </a:lnTo>
                    <a:lnTo>
                      <a:pt x="10862" y="9475"/>
                    </a:lnTo>
                    <a:lnTo>
                      <a:pt x="10922" y="9500"/>
                    </a:lnTo>
                    <a:lnTo>
                      <a:pt x="10981" y="9525"/>
                    </a:lnTo>
                    <a:lnTo>
                      <a:pt x="11039" y="9553"/>
                    </a:lnTo>
                    <a:lnTo>
                      <a:pt x="11097" y="9582"/>
                    </a:lnTo>
                    <a:lnTo>
                      <a:pt x="11155" y="9612"/>
                    </a:lnTo>
                    <a:lnTo>
                      <a:pt x="11211" y="9644"/>
                    </a:lnTo>
                    <a:lnTo>
                      <a:pt x="11266" y="9676"/>
                    </a:lnTo>
                    <a:lnTo>
                      <a:pt x="11320" y="9710"/>
                    </a:lnTo>
                    <a:lnTo>
                      <a:pt x="11374" y="9746"/>
                    </a:lnTo>
                    <a:lnTo>
                      <a:pt x="11427" y="9782"/>
                    </a:lnTo>
                    <a:lnTo>
                      <a:pt x="11479" y="9820"/>
                    </a:lnTo>
                    <a:lnTo>
                      <a:pt x="11529" y="9859"/>
                    </a:lnTo>
                    <a:lnTo>
                      <a:pt x="11580" y="9899"/>
                    </a:lnTo>
                    <a:lnTo>
                      <a:pt x="11629" y="9940"/>
                    </a:lnTo>
                    <a:lnTo>
                      <a:pt x="11676" y="9982"/>
                    </a:lnTo>
                    <a:lnTo>
                      <a:pt x="11723" y="10026"/>
                    </a:lnTo>
                    <a:lnTo>
                      <a:pt x="11768" y="10070"/>
                    </a:lnTo>
                    <a:lnTo>
                      <a:pt x="11814" y="10116"/>
                    </a:lnTo>
                    <a:lnTo>
                      <a:pt x="11857" y="10164"/>
                    </a:lnTo>
                    <a:lnTo>
                      <a:pt x="11899" y="10212"/>
                    </a:lnTo>
                    <a:lnTo>
                      <a:pt x="11941" y="10259"/>
                    </a:lnTo>
                    <a:lnTo>
                      <a:pt x="11981" y="10310"/>
                    </a:lnTo>
                    <a:lnTo>
                      <a:pt x="12019" y="10360"/>
                    </a:lnTo>
                    <a:lnTo>
                      <a:pt x="12057" y="10412"/>
                    </a:lnTo>
                    <a:lnTo>
                      <a:pt x="12093" y="10465"/>
                    </a:lnTo>
                    <a:lnTo>
                      <a:pt x="12129" y="10519"/>
                    </a:lnTo>
                    <a:lnTo>
                      <a:pt x="12164" y="10573"/>
                    </a:lnTo>
                    <a:lnTo>
                      <a:pt x="12195" y="10628"/>
                    </a:lnTo>
                    <a:lnTo>
                      <a:pt x="12227" y="10685"/>
                    </a:lnTo>
                    <a:lnTo>
                      <a:pt x="12257" y="10742"/>
                    </a:lnTo>
                    <a:lnTo>
                      <a:pt x="12286" y="10800"/>
                    </a:lnTo>
                    <a:lnTo>
                      <a:pt x="12314" y="10857"/>
                    </a:lnTo>
                    <a:lnTo>
                      <a:pt x="12340" y="10918"/>
                    </a:lnTo>
                    <a:lnTo>
                      <a:pt x="12364" y="10977"/>
                    </a:lnTo>
                    <a:lnTo>
                      <a:pt x="12387" y="11039"/>
                    </a:lnTo>
                    <a:lnTo>
                      <a:pt x="12409" y="11100"/>
                    </a:lnTo>
                    <a:lnTo>
                      <a:pt x="12430" y="11162"/>
                    </a:lnTo>
                    <a:lnTo>
                      <a:pt x="12448" y="11225"/>
                    </a:lnTo>
                    <a:lnTo>
                      <a:pt x="12465" y="11288"/>
                    </a:lnTo>
                    <a:lnTo>
                      <a:pt x="12481" y="11352"/>
                    </a:lnTo>
                    <a:lnTo>
                      <a:pt x="12495" y="11418"/>
                    </a:lnTo>
                    <a:lnTo>
                      <a:pt x="12508" y="11483"/>
                    </a:lnTo>
                    <a:lnTo>
                      <a:pt x="12518" y="11549"/>
                    </a:lnTo>
                    <a:lnTo>
                      <a:pt x="12528" y="11615"/>
                    </a:lnTo>
                    <a:lnTo>
                      <a:pt x="12535" y="11682"/>
                    </a:lnTo>
                    <a:lnTo>
                      <a:pt x="12542" y="11749"/>
                    </a:lnTo>
                    <a:lnTo>
                      <a:pt x="12545" y="11817"/>
                    </a:lnTo>
                    <a:lnTo>
                      <a:pt x="12548" y="11885"/>
                    </a:lnTo>
                    <a:lnTo>
                      <a:pt x="12549" y="11954"/>
                    </a:lnTo>
                    <a:lnTo>
                      <a:pt x="12549" y="11954"/>
                    </a:lnTo>
                    <a:lnTo>
                      <a:pt x="12548" y="12023"/>
                    </a:lnTo>
                    <a:lnTo>
                      <a:pt x="12545" y="12091"/>
                    </a:lnTo>
                    <a:lnTo>
                      <a:pt x="12542" y="12159"/>
                    </a:lnTo>
                    <a:lnTo>
                      <a:pt x="12535" y="12226"/>
                    </a:lnTo>
                    <a:lnTo>
                      <a:pt x="12528" y="12293"/>
                    </a:lnTo>
                    <a:lnTo>
                      <a:pt x="12518" y="12360"/>
                    </a:lnTo>
                    <a:lnTo>
                      <a:pt x="12508" y="12425"/>
                    </a:lnTo>
                    <a:lnTo>
                      <a:pt x="12495" y="12490"/>
                    </a:lnTo>
                    <a:lnTo>
                      <a:pt x="12481" y="12556"/>
                    </a:lnTo>
                    <a:lnTo>
                      <a:pt x="12465" y="12620"/>
                    </a:lnTo>
                    <a:lnTo>
                      <a:pt x="12448" y="12683"/>
                    </a:lnTo>
                    <a:lnTo>
                      <a:pt x="12430" y="12746"/>
                    </a:lnTo>
                    <a:lnTo>
                      <a:pt x="12409" y="12808"/>
                    </a:lnTo>
                    <a:lnTo>
                      <a:pt x="12387" y="12869"/>
                    </a:lnTo>
                    <a:lnTo>
                      <a:pt x="12364" y="12930"/>
                    </a:lnTo>
                    <a:lnTo>
                      <a:pt x="12340" y="12990"/>
                    </a:lnTo>
                    <a:lnTo>
                      <a:pt x="12314" y="13050"/>
                    </a:lnTo>
                    <a:lnTo>
                      <a:pt x="12286" y="13109"/>
                    </a:lnTo>
                    <a:lnTo>
                      <a:pt x="12257" y="13167"/>
                    </a:lnTo>
                    <a:lnTo>
                      <a:pt x="12227" y="13223"/>
                    </a:lnTo>
                    <a:lnTo>
                      <a:pt x="12195" y="13280"/>
                    </a:lnTo>
                    <a:lnTo>
                      <a:pt x="12164" y="13335"/>
                    </a:lnTo>
                    <a:lnTo>
                      <a:pt x="12129" y="13389"/>
                    </a:lnTo>
                    <a:lnTo>
                      <a:pt x="12093" y="13442"/>
                    </a:lnTo>
                    <a:lnTo>
                      <a:pt x="12057" y="13495"/>
                    </a:lnTo>
                    <a:lnTo>
                      <a:pt x="12019" y="13547"/>
                    </a:lnTo>
                    <a:lnTo>
                      <a:pt x="11981" y="13599"/>
                    </a:lnTo>
                    <a:lnTo>
                      <a:pt x="11941" y="13648"/>
                    </a:lnTo>
                    <a:lnTo>
                      <a:pt x="11899" y="13697"/>
                    </a:lnTo>
                    <a:lnTo>
                      <a:pt x="11857" y="13745"/>
                    </a:lnTo>
                    <a:lnTo>
                      <a:pt x="11814" y="13791"/>
                    </a:lnTo>
                    <a:lnTo>
                      <a:pt x="11768" y="13836"/>
                    </a:lnTo>
                    <a:lnTo>
                      <a:pt x="11723" y="13882"/>
                    </a:lnTo>
                    <a:lnTo>
                      <a:pt x="11676" y="13925"/>
                    </a:lnTo>
                    <a:lnTo>
                      <a:pt x="11629" y="13967"/>
                    </a:lnTo>
                    <a:lnTo>
                      <a:pt x="11580" y="14009"/>
                    </a:lnTo>
                    <a:lnTo>
                      <a:pt x="11529" y="14049"/>
                    </a:lnTo>
                    <a:lnTo>
                      <a:pt x="11479" y="14088"/>
                    </a:lnTo>
                    <a:lnTo>
                      <a:pt x="11427" y="14126"/>
                    </a:lnTo>
                    <a:lnTo>
                      <a:pt x="11374" y="14161"/>
                    </a:lnTo>
                    <a:lnTo>
                      <a:pt x="11320" y="14197"/>
                    </a:lnTo>
                    <a:lnTo>
                      <a:pt x="11266" y="14231"/>
                    </a:lnTo>
                    <a:lnTo>
                      <a:pt x="11211" y="14263"/>
                    </a:lnTo>
                    <a:lnTo>
                      <a:pt x="11155" y="14295"/>
                    </a:lnTo>
                    <a:lnTo>
                      <a:pt x="11097" y="14325"/>
                    </a:lnTo>
                    <a:lnTo>
                      <a:pt x="11039" y="14354"/>
                    </a:lnTo>
                    <a:lnTo>
                      <a:pt x="10981" y="14382"/>
                    </a:lnTo>
                    <a:lnTo>
                      <a:pt x="10922" y="14407"/>
                    </a:lnTo>
                    <a:lnTo>
                      <a:pt x="10862" y="14432"/>
                    </a:lnTo>
                    <a:lnTo>
                      <a:pt x="10801" y="14455"/>
                    </a:lnTo>
                    <a:lnTo>
                      <a:pt x="10740" y="14476"/>
                    </a:lnTo>
                    <a:lnTo>
                      <a:pt x="10677" y="14498"/>
                    </a:lnTo>
                    <a:lnTo>
                      <a:pt x="10614" y="14515"/>
                    </a:lnTo>
                    <a:lnTo>
                      <a:pt x="10551" y="14533"/>
                    </a:lnTo>
                    <a:lnTo>
                      <a:pt x="10486" y="14548"/>
                    </a:lnTo>
                    <a:lnTo>
                      <a:pt x="10422" y="14563"/>
                    </a:lnTo>
                    <a:lnTo>
                      <a:pt x="10357" y="14576"/>
                    </a:lnTo>
                    <a:lnTo>
                      <a:pt x="10290" y="14586"/>
                    </a:lnTo>
                    <a:lnTo>
                      <a:pt x="10224" y="14596"/>
                    </a:lnTo>
                    <a:lnTo>
                      <a:pt x="10158" y="14603"/>
                    </a:lnTo>
                    <a:lnTo>
                      <a:pt x="10090" y="14608"/>
                    </a:lnTo>
                    <a:lnTo>
                      <a:pt x="10022" y="14613"/>
                    </a:lnTo>
                    <a:lnTo>
                      <a:pt x="9954" y="14616"/>
                    </a:lnTo>
                    <a:lnTo>
                      <a:pt x="9884" y="14617"/>
                    </a:lnTo>
                    <a:lnTo>
                      <a:pt x="9884" y="14617"/>
                    </a:lnTo>
                    <a:lnTo>
                      <a:pt x="9816" y="14616"/>
                    </a:lnTo>
                    <a:lnTo>
                      <a:pt x="9748" y="14613"/>
                    </a:lnTo>
                    <a:lnTo>
                      <a:pt x="9680" y="14608"/>
                    </a:lnTo>
                    <a:lnTo>
                      <a:pt x="9612" y="14603"/>
                    </a:lnTo>
                    <a:lnTo>
                      <a:pt x="9546" y="14596"/>
                    </a:lnTo>
                    <a:lnTo>
                      <a:pt x="9479" y="14586"/>
                    </a:lnTo>
                    <a:lnTo>
                      <a:pt x="9413" y="14576"/>
                    </a:lnTo>
                    <a:lnTo>
                      <a:pt x="9348" y="14563"/>
                    </a:lnTo>
                    <a:lnTo>
                      <a:pt x="9284" y="14548"/>
                    </a:lnTo>
                    <a:lnTo>
                      <a:pt x="9220" y="14533"/>
                    </a:lnTo>
                    <a:lnTo>
                      <a:pt x="9155" y="14515"/>
                    </a:lnTo>
                    <a:lnTo>
                      <a:pt x="9094" y="14498"/>
                    </a:lnTo>
                    <a:lnTo>
                      <a:pt x="9031" y="14476"/>
                    </a:lnTo>
                    <a:lnTo>
                      <a:pt x="8969" y="14455"/>
                    </a:lnTo>
                    <a:lnTo>
                      <a:pt x="8908" y="14432"/>
                    </a:lnTo>
                    <a:lnTo>
                      <a:pt x="8848" y="14407"/>
                    </a:lnTo>
                    <a:lnTo>
                      <a:pt x="8789" y="14382"/>
                    </a:lnTo>
                    <a:lnTo>
                      <a:pt x="8731" y="14354"/>
                    </a:lnTo>
                    <a:lnTo>
                      <a:pt x="8673" y="14325"/>
                    </a:lnTo>
                    <a:lnTo>
                      <a:pt x="8615" y="14295"/>
                    </a:lnTo>
                    <a:lnTo>
                      <a:pt x="8560" y="14263"/>
                    </a:lnTo>
                    <a:lnTo>
                      <a:pt x="8504" y="14231"/>
                    </a:lnTo>
                    <a:lnTo>
                      <a:pt x="8450" y="14197"/>
                    </a:lnTo>
                    <a:lnTo>
                      <a:pt x="8396" y="14161"/>
                    </a:lnTo>
                    <a:lnTo>
                      <a:pt x="8343" y="14126"/>
                    </a:lnTo>
                    <a:lnTo>
                      <a:pt x="8291" y="14088"/>
                    </a:lnTo>
                    <a:lnTo>
                      <a:pt x="8241" y="14049"/>
                    </a:lnTo>
                    <a:lnTo>
                      <a:pt x="8191" y="14009"/>
                    </a:lnTo>
                    <a:lnTo>
                      <a:pt x="8142" y="13967"/>
                    </a:lnTo>
                    <a:lnTo>
                      <a:pt x="8094" y="13925"/>
                    </a:lnTo>
                    <a:lnTo>
                      <a:pt x="8047" y="13882"/>
                    </a:lnTo>
                    <a:lnTo>
                      <a:pt x="8002" y="13836"/>
                    </a:lnTo>
                    <a:lnTo>
                      <a:pt x="7958" y="13791"/>
                    </a:lnTo>
                    <a:lnTo>
                      <a:pt x="7914" y="13745"/>
                    </a:lnTo>
                    <a:lnTo>
                      <a:pt x="7871" y="13697"/>
                    </a:lnTo>
                    <a:lnTo>
                      <a:pt x="7831" y="13648"/>
                    </a:lnTo>
                    <a:lnTo>
                      <a:pt x="7790" y="13599"/>
                    </a:lnTo>
                    <a:lnTo>
                      <a:pt x="7751" y="13547"/>
                    </a:lnTo>
                    <a:lnTo>
                      <a:pt x="7713" y="13495"/>
                    </a:lnTo>
                    <a:lnTo>
                      <a:pt x="7677" y="13442"/>
                    </a:lnTo>
                    <a:lnTo>
                      <a:pt x="7642" y="13389"/>
                    </a:lnTo>
                    <a:lnTo>
                      <a:pt x="7608" y="13335"/>
                    </a:lnTo>
                    <a:lnTo>
                      <a:pt x="7575" y="13280"/>
                    </a:lnTo>
                    <a:lnTo>
                      <a:pt x="7543" y="13223"/>
                    </a:lnTo>
                    <a:lnTo>
                      <a:pt x="7513" y="13167"/>
                    </a:lnTo>
                    <a:lnTo>
                      <a:pt x="7484" y="13109"/>
                    </a:lnTo>
                    <a:lnTo>
                      <a:pt x="7456" y="13050"/>
                    </a:lnTo>
                    <a:lnTo>
                      <a:pt x="7431" y="12990"/>
                    </a:lnTo>
                    <a:lnTo>
                      <a:pt x="7406" y="12930"/>
                    </a:lnTo>
                    <a:lnTo>
                      <a:pt x="7383" y="12869"/>
                    </a:lnTo>
                    <a:lnTo>
                      <a:pt x="7362" y="12808"/>
                    </a:lnTo>
                    <a:lnTo>
                      <a:pt x="7342" y="12746"/>
                    </a:lnTo>
                    <a:lnTo>
                      <a:pt x="7323" y="12683"/>
                    </a:lnTo>
                    <a:lnTo>
                      <a:pt x="7305" y="12620"/>
                    </a:lnTo>
                    <a:lnTo>
                      <a:pt x="7290" y="12556"/>
                    </a:lnTo>
                    <a:lnTo>
                      <a:pt x="7276" y="12490"/>
                    </a:lnTo>
                    <a:lnTo>
                      <a:pt x="7264" y="12425"/>
                    </a:lnTo>
                    <a:lnTo>
                      <a:pt x="7252" y="12360"/>
                    </a:lnTo>
                    <a:lnTo>
                      <a:pt x="7244" y="12293"/>
                    </a:lnTo>
                    <a:lnTo>
                      <a:pt x="7236" y="12226"/>
                    </a:lnTo>
                    <a:lnTo>
                      <a:pt x="7230" y="12159"/>
                    </a:lnTo>
                    <a:lnTo>
                      <a:pt x="7225" y="12091"/>
                    </a:lnTo>
                    <a:lnTo>
                      <a:pt x="7222" y="12023"/>
                    </a:lnTo>
                    <a:lnTo>
                      <a:pt x="7222" y="11954"/>
                    </a:lnTo>
                    <a:lnTo>
                      <a:pt x="7222" y="11954"/>
                    </a:lnTo>
                    <a:lnTo>
                      <a:pt x="7222" y="11910"/>
                    </a:lnTo>
                    <a:lnTo>
                      <a:pt x="7224" y="11867"/>
                    </a:lnTo>
                    <a:lnTo>
                      <a:pt x="7226" y="11824"/>
                    </a:lnTo>
                    <a:lnTo>
                      <a:pt x="7229" y="11782"/>
                    </a:lnTo>
                    <a:lnTo>
                      <a:pt x="7232" y="11739"/>
                    </a:lnTo>
                    <a:lnTo>
                      <a:pt x="7237" y="11696"/>
                    </a:lnTo>
                    <a:lnTo>
                      <a:pt x="7249" y="11613"/>
                    </a:lnTo>
                    <a:lnTo>
                      <a:pt x="7263" y="11530"/>
                    </a:lnTo>
                    <a:lnTo>
                      <a:pt x="7279" y="11447"/>
                    </a:lnTo>
                    <a:lnTo>
                      <a:pt x="7297" y="11365"/>
                    </a:lnTo>
                    <a:lnTo>
                      <a:pt x="7318" y="11284"/>
                    </a:lnTo>
                    <a:lnTo>
                      <a:pt x="7318" y="11284"/>
                    </a:lnTo>
                    <a:lnTo>
                      <a:pt x="7294" y="11255"/>
                    </a:lnTo>
                    <a:lnTo>
                      <a:pt x="7270" y="11228"/>
                    </a:lnTo>
                    <a:lnTo>
                      <a:pt x="7246" y="11199"/>
                    </a:lnTo>
                    <a:lnTo>
                      <a:pt x="7235" y="11184"/>
                    </a:lnTo>
                    <a:lnTo>
                      <a:pt x="7224" y="11168"/>
                    </a:lnTo>
                    <a:lnTo>
                      <a:pt x="6333" y="10112"/>
                    </a:lnTo>
                    <a:close/>
                    <a:moveTo>
                      <a:pt x="8741" y="11954"/>
                    </a:moveTo>
                    <a:lnTo>
                      <a:pt x="8741" y="11954"/>
                    </a:lnTo>
                    <a:lnTo>
                      <a:pt x="8742" y="12013"/>
                    </a:lnTo>
                    <a:lnTo>
                      <a:pt x="8746" y="12071"/>
                    </a:lnTo>
                    <a:lnTo>
                      <a:pt x="8754" y="12128"/>
                    </a:lnTo>
                    <a:lnTo>
                      <a:pt x="8764" y="12185"/>
                    </a:lnTo>
                    <a:lnTo>
                      <a:pt x="8776" y="12240"/>
                    </a:lnTo>
                    <a:lnTo>
                      <a:pt x="8793" y="12294"/>
                    </a:lnTo>
                    <a:lnTo>
                      <a:pt x="8810" y="12348"/>
                    </a:lnTo>
                    <a:lnTo>
                      <a:pt x="8830" y="12400"/>
                    </a:lnTo>
                    <a:lnTo>
                      <a:pt x="8853" y="12450"/>
                    </a:lnTo>
                    <a:lnTo>
                      <a:pt x="8878" y="12499"/>
                    </a:lnTo>
                    <a:lnTo>
                      <a:pt x="8906" y="12547"/>
                    </a:lnTo>
                    <a:lnTo>
                      <a:pt x="8936" y="12594"/>
                    </a:lnTo>
                    <a:lnTo>
                      <a:pt x="8968" y="12639"/>
                    </a:lnTo>
                    <a:lnTo>
                      <a:pt x="9002" y="12682"/>
                    </a:lnTo>
                    <a:lnTo>
                      <a:pt x="9038" y="12723"/>
                    </a:lnTo>
                    <a:lnTo>
                      <a:pt x="9076" y="12764"/>
                    </a:lnTo>
                    <a:lnTo>
                      <a:pt x="9115" y="12801"/>
                    </a:lnTo>
                    <a:lnTo>
                      <a:pt x="9157" y="12837"/>
                    </a:lnTo>
                    <a:lnTo>
                      <a:pt x="9201" y="12871"/>
                    </a:lnTo>
                    <a:lnTo>
                      <a:pt x="9245" y="12903"/>
                    </a:lnTo>
                    <a:lnTo>
                      <a:pt x="9291" y="12932"/>
                    </a:lnTo>
                    <a:lnTo>
                      <a:pt x="9339" y="12960"/>
                    </a:lnTo>
                    <a:lnTo>
                      <a:pt x="9388" y="12985"/>
                    </a:lnTo>
                    <a:lnTo>
                      <a:pt x="9440" y="13009"/>
                    </a:lnTo>
                    <a:lnTo>
                      <a:pt x="9492" y="13029"/>
                    </a:lnTo>
                    <a:lnTo>
                      <a:pt x="9544" y="13047"/>
                    </a:lnTo>
                    <a:lnTo>
                      <a:pt x="9599" y="13062"/>
                    </a:lnTo>
                    <a:lnTo>
                      <a:pt x="9654" y="13075"/>
                    </a:lnTo>
                    <a:lnTo>
                      <a:pt x="9711" y="13085"/>
                    </a:lnTo>
                    <a:lnTo>
                      <a:pt x="9767" y="13092"/>
                    </a:lnTo>
                    <a:lnTo>
                      <a:pt x="9827" y="13097"/>
                    </a:lnTo>
                    <a:lnTo>
                      <a:pt x="9884" y="13099"/>
                    </a:lnTo>
                    <a:lnTo>
                      <a:pt x="9884" y="13099"/>
                    </a:lnTo>
                    <a:lnTo>
                      <a:pt x="9944" y="13097"/>
                    </a:lnTo>
                    <a:lnTo>
                      <a:pt x="10002" y="13092"/>
                    </a:lnTo>
                    <a:lnTo>
                      <a:pt x="10060" y="13085"/>
                    </a:lnTo>
                    <a:lnTo>
                      <a:pt x="10116" y="13075"/>
                    </a:lnTo>
                    <a:lnTo>
                      <a:pt x="10170" y="13062"/>
                    </a:lnTo>
                    <a:lnTo>
                      <a:pt x="10226" y="13047"/>
                    </a:lnTo>
                    <a:lnTo>
                      <a:pt x="10279" y="13029"/>
                    </a:lnTo>
                    <a:lnTo>
                      <a:pt x="10330" y="13009"/>
                    </a:lnTo>
                    <a:lnTo>
                      <a:pt x="10381" y="12985"/>
                    </a:lnTo>
                    <a:lnTo>
                      <a:pt x="10431" y="12960"/>
                    </a:lnTo>
                    <a:lnTo>
                      <a:pt x="10479" y="12932"/>
                    </a:lnTo>
                    <a:lnTo>
                      <a:pt x="10524" y="12903"/>
                    </a:lnTo>
                    <a:lnTo>
                      <a:pt x="10570" y="12871"/>
                    </a:lnTo>
                    <a:lnTo>
                      <a:pt x="10612" y="12837"/>
                    </a:lnTo>
                    <a:lnTo>
                      <a:pt x="10654" y="12801"/>
                    </a:lnTo>
                    <a:lnTo>
                      <a:pt x="10694" y="12764"/>
                    </a:lnTo>
                    <a:lnTo>
                      <a:pt x="10732" y="12723"/>
                    </a:lnTo>
                    <a:lnTo>
                      <a:pt x="10769" y="12682"/>
                    </a:lnTo>
                    <a:lnTo>
                      <a:pt x="10803" y="12639"/>
                    </a:lnTo>
                    <a:lnTo>
                      <a:pt x="10834" y="12594"/>
                    </a:lnTo>
                    <a:lnTo>
                      <a:pt x="10864" y="12547"/>
                    </a:lnTo>
                    <a:lnTo>
                      <a:pt x="10891" y="12499"/>
                    </a:lnTo>
                    <a:lnTo>
                      <a:pt x="10916" y="12450"/>
                    </a:lnTo>
                    <a:lnTo>
                      <a:pt x="10940" y="12400"/>
                    </a:lnTo>
                    <a:lnTo>
                      <a:pt x="10960" y="12348"/>
                    </a:lnTo>
                    <a:lnTo>
                      <a:pt x="10978" y="12294"/>
                    </a:lnTo>
                    <a:lnTo>
                      <a:pt x="10993" y="12240"/>
                    </a:lnTo>
                    <a:lnTo>
                      <a:pt x="11007" y="12185"/>
                    </a:lnTo>
                    <a:lnTo>
                      <a:pt x="11017" y="12128"/>
                    </a:lnTo>
                    <a:lnTo>
                      <a:pt x="11023" y="12071"/>
                    </a:lnTo>
                    <a:lnTo>
                      <a:pt x="11028" y="12013"/>
                    </a:lnTo>
                    <a:lnTo>
                      <a:pt x="11029" y="11954"/>
                    </a:lnTo>
                    <a:lnTo>
                      <a:pt x="11029" y="11954"/>
                    </a:lnTo>
                    <a:lnTo>
                      <a:pt x="11028" y="11895"/>
                    </a:lnTo>
                    <a:lnTo>
                      <a:pt x="11023" y="11837"/>
                    </a:lnTo>
                    <a:lnTo>
                      <a:pt x="11017" y="11780"/>
                    </a:lnTo>
                    <a:lnTo>
                      <a:pt x="11007" y="11724"/>
                    </a:lnTo>
                    <a:lnTo>
                      <a:pt x="10993" y="11668"/>
                    </a:lnTo>
                    <a:lnTo>
                      <a:pt x="10978" y="11614"/>
                    </a:lnTo>
                    <a:lnTo>
                      <a:pt x="10960" y="11561"/>
                    </a:lnTo>
                    <a:lnTo>
                      <a:pt x="10940" y="11508"/>
                    </a:lnTo>
                    <a:lnTo>
                      <a:pt x="10916" y="11458"/>
                    </a:lnTo>
                    <a:lnTo>
                      <a:pt x="10891" y="11409"/>
                    </a:lnTo>
                    <a:lnTo>
                      <a:pt x="10864" y="11361"/>
                    </a:lnTo>
                    <a:lnTo>
                      <a:pt x="10834" y="11314"/>
                    </a:lnTo>
                    <a:lnTo>
                      <a:pt x="10803" y="11269"/>
                    </a:lnTo>
                    <a:lnTo>
                      <a:pt x="10769" y="11226"/>
                    </a:lnTo>
                    <a:lnTo>
                      <a:pt x="10732" y="11185"/>
                    </a:lnTo>
                    <a:lnTo>
                      <a:pt x="10694" y="11145"/>
                    </a:lnTo>
                    <a:lnTo>
                      <a:pt x="10654" y="11107"/>
                    </a:lnTo>
                    <a:lnTo>
                      <a:pt x="10612" y="11071"/>
                    </a:lnTo>
                    <a:lnTo>
                      <a:pt x="10570" y="11037"/>
                    </a:lnTo>
                    <a:lnTo>
                      <a:pt x="10524" y="11005"/>
                    </a:lnTo>
                    <a:lnTo>
                      <a:pt x="10479" y="10976"/>
                    </a:lnTo>
                    <a:lnTo>
                      <a:pt x="10431" y="10948"/>
                    </a:lnTo>
                    <a:lnTo>
                      <a:pt x="10381" y="10923"/>
                    </a:lnTo>
                    <a:lnTo>
                      <a:pt x="10330" y="10899"/>
                    </a:lnTo>
                    <a:lnTo>
                      <a:pt x="10279" y="10879"/>
                    </a:lnTo>
                    <a:lnTo>
                      <a:pt x="10226" y="10861"/>
                    </a:lnTo>
                    <a:lnTo>
                      <a:pt x="10170" y="10846"/>
                    </a:lnTo>
                    <a:lnTo>
                      <a:pt x="10116" y="10832"/>
                    </a:lnTo>
                    <a:lnTo>
                      <a:pt x="10060" y="10822"/>
                    </a:lnTo>
                    <a:lnTo>
                      <a:pt x="10002" y="10816"/>
                    </a:lnTo>
                    <a:lnTo>
                      <a:pt x="9944" y="10811"/>
                    </a:lnTo>
                    <a:lnTo>
                      <a:pt x="9884" y="10810"/>
                    </a:lnTo>
                    <a:lnTo>
                      <a:pt x="9884" y="10810"/>
                    </a:lnTo>
                    <a:lnTo>
                      <a:pt x="9827" y="10811"/>
                    </a:lnTo>
                    <a:lnTo>
                      <a:pt x="9767" y="10816"/>
                    </a:lnTo>
                    <a:lnTo>
                      <a:pt x="9711" y="10822"/>
                    </a:lnTo>
                    <a:lnTo>
                      <a:pt x="9654" y="10832"/>
                    </a:lnTo>
                    <a:lnTo>
                      <a:pt x="9599" y="10846"/>
                    </a:lnTo>
                    <a:lnTo>
                      <a:pt x="9544" y="10861"/>
                    </a:lnTo>
                    <a:lnTo>
                      <a:pt x="9492" y="10879"/>
                    </a:lnTo>
                    <a:lnTo>
                      <a:pt x="9440" y="10899"/>
                    </a:lnTo>
                    <a:lnTo>
                      <a:pt x="9388" y="10923"/>
                    </a:lnTo>
                    <a:lnTo>
                      <a:pt x="9339" y="10948"/>
                    </a:lnTo>
                    <a:lnTo>
                      <a:pt x="9291" y="10976"/>
                    </a:lnTo>
                    <a:lnTo>
                      <a:pt x="9245" y="11005"/>
                    </a:lnTo>
                    <a:lnTo>
                      <a:pt x="9201" y="11037"/>
                    </a:lnTo>
                    <a:lnTo>
                      <a:pt x="9157" y="11071"/>
                    </a:lnTo>
                    <a:lnTo>
                      <a:pt x="9115" y="11107"/>
                    </a:lnTo>
                    <a:lnTo>
                      <a:pt x="9076" y="11145"/>
                    </a:lnTo>
                    <a:lnTo>
                      <a:pt x="9038" y="11185"/>
                    </a:lnTo>
                    <a:lnTo>
                      <a:pt x="9002" y="11226"/>
                    </a:lnTo>
                    <a:lnTo>
                      <a:pt x="8968" y="11269"/>
                    </a:lnTo>
                    <a:lnTo>
                      <a:pt x="8936" y="11314"/>
                    </a:lnTo>
                    <a:lnTo>
                      <a:pt x="8906" y="11361"/>
                    </a:lnTo>
                    <a:lnTo>
                      <a:pt x="8878" y="11409"/>
                    </a:lnTo>
                    <a:lnTo>
                      <a:pt x="8853" y="11458"/>
                    </a:lnTo>
                    <a:lnTo>
                      <a:pt x="8830" y="11508"/>
                    </a:lnTo>
                    <a:lnTo>
                      <a:pt x="8810" y="11561"/>
                    </a:lnTo>
                    <a:lnTo>
                      <a:pt x="8793" y="11614"/>
                    </a:lnTo>
                    <a:lnTo>
                      <a:pt x="8776" y="11668"/>
                    </a:lnTo>
                    <a:lnTo>
                      <a:pt x="8764" y="11724"/>
                    </a:lnTo>
                    <a:lnTo>
                      <a:pt x="8754" y="11780"/>
                    </a:lnTo>
                    <a:lnTo>
                      <a:pt x="8746" y="11837"/>
                    </a:lnTo>
                    <a:lnTo>
                      <a:pt x="8742" y="11895"/>
                    </a:lnTo>
                    <a:lnTo>
                      <a:pt x="8741" y="11954"/>
                    </a:lnTo>
                    <a:lnTo>
                      <a:pt x="8741" y="11954"/>
                    </a:lnTo>
                    <a:close/>
                    <a:moveTo>
                      <a:pt x="6472" y="7737"/>
                    </a:moveTo>
                    <a:lnTo>
                      <a:pt x="6472" y="7737"/>
                    </a:lnTo>
                    <a:lnTo>
                      <a:pt x="6470" y="7706"/>
                    </a:lnTo>
                    <a:lnTo>
                      <a:pt x="6468" y="7673"/>
                    </a:lnTo>
                    <a:lnTo>
                      <a:pt x="6464" y="7642"/>
                    </a:lnTo>
                    <a:lnTo>
                      <a:pt x="6459" y="7611"/>
                    </a:lnTo>
                    <a:lnTo>
                      <a:pt x="6452" y="7580"/>
                    </a:lnTo>
                    <a:lnTo>
                      <a:pt x="6443" y="7551"/>
                    </a:lnTo>
                    <a:lnTo>
                      <a:pt x="6433" y="7522"/>
                    </a:lnTo>
                    <a:lnTo>
                      <a:pt x="6421" y="7493"/>
                    </a:lnTo>
                    <a:lnTo>
                      <a:pt x="6409" y="7465"/>
                    </a:lnTo>
                    <a:lnTo>
                      <a:pt x="6395" y="7438"/>
                    </a:lnTo>
                    <a:lnTo>
                      <a:pt x="6380" y="7411"/>
                    </a:lnTo>
                    <a:lnTo>
                      <a:pt x="6363" y="7386"/>
                    </a:lnTo>
                    <a:lnTo>
                      <a:pt x="6346" y="7361"/>
                    </a:lnTo>
                    <a:lnTo>
                      <a:pt x="6328" y="7338"/>
                    </a:lnTo>
                    <a:lnTo>
                      <a:pt x="6308" y="7314"/>
                    </a:lnTo>
                    <a:lnTo>
                      <a:pt x="6287" y="7293"/>
                    </a:lnTo>
                    <a:lnTo>
                      <a:pt x="6265" y="7273"/>
                    </a:lnTo>
                    <a:lnTo>
                      <a:pt x="6243" y="7253"/>
                    </a:lnTo>
                    <a:lnTo>
                      <a:pt x="6219" y="7234"/>
                    </a:lnTo>
                    <a:lnTo>
                      <a:pt x="6193" y="7216"/>
                    </a:lnTo>
                    <a:lnTo>
                      <a:pt x="6168" y="7200"/>
                    </a:lnTo>
                    <a:lnTo>
                      <a:pt x="6142" y="7185"/>
                    </a:lnTo>
                    <a:lnTo>
                      <a:pt x="6115" y="7171"/>
                    </a:lnTo>
                    <a:lnTo>
                      <a:pt x="6088" y="7158"/>
                    </a:lnTo>
                    <a:lnTo>
                      <a:pt x="6059" y="7147"/>
                    </a:lnTo>
                    <a:lnTo>
                      <a:pt x="6030" y="7137"/>
                    </a:lnTo>
                    <a:lnTo>
                      <a:pt x="5999" y="7129"/>
                    </a:lnTo>
                    <a:lnTo>
                      <a:pt x="5969" y="7122"/>
                    </a:lnTo>
                    <a:lnTo>
                      <a:pt x="5938" y="7117"/>
                    </a:lnTo>
                    <a:lnTo>
                      <a:pt x="5906" y="7113"/>
                    </a:lnTo>
                    <a:lnTo>
                      <a:pt x="5875" y="7110"/>
                    </a:lnTo>
                    <a:lnTo>
                      <a:pt x="5842" y="7109"/>
                    </a:lnTo>
                    <a:lnTo>
                      <a:pt x="5842" y="7109"/>
                    </a:lnTo>
                    <a:lnTo>
                      <a:pt x="5809" y="7110"/>
                    </a:lnTo>
                    <a:lnTo>
                      <a:pt x="5778" y="7113"/>
                    </a:lnTo>
                    <a:lnTo>
                      <a:pt x="5746" y="7117"/>
                    </a:lnTo>
                    <a:lnTo>
                      <a:pt x="5716" y="7122"/>
                    </a:lnTo>
                    <a:lnTo>
                      <a:pt x="5685" y="7129"/>
                    </a:lnTo>
                    <a:lnTo>
                      <a:pt x="5656" y="7137"/>
                    </a:lnTo>
                    <a:lnTo>
                      <a:pt x="5627" y="7147"/>
                    </a:lnTo>
                    <a:lnTo>
                      <a:pt x="5598" y="7158"/>
                    </a:lnTo>
                    <a:lnTo>
                      <a:pt x="5570" y="7171"/>
                    </a:lnTo>
                    <a:lnTo>
                      <a:pt x="5542" y="7185"/>
                    </a:lnTo>
                    <a:lnTo>
                      <a:pt x="5516" y="7200"/>
                    </a:lnTo>
                    <a:lnTo>
                      <a:pt x="5491" y="7216"/>
                    </a:lnTo>
                    <a:lnTo>
                      <a:pt x="5467" y="7234"/>
                    </a:lnTo>
                    <a:lnTo>
                      <a:pt x="5443" y="7253"/>
                    </a:lnTo>
                    <a:lnTo>
                      <a:pt x="5420" y="7273"/>
                    </a:lnTo>
                    <a:lnTo>
                      <a:pt x="5398" y="7293"/>
                    </a:lnTo>
                    <a:lnTo>
                      <a:pt x="5377" y="7314"/>
                    </a:lnTo>
                    <a:lnTo>
                      <a:pt x="5357" y="7338"/>
                    </a:lnTo>
                    <a:lnTo>
                      <a:pt x="5338" y="7361"/>
                    </a:lnTo>
                    <a:lnTo>
                      <a:pt x="5321" y="7386"/>
                    </a:lnTo>
                    <a:lnTo>
                      <a:pt x="5306" y="7411"/>
                    </a:lnTo>
                    <a:lnTo>
                      <a:pt x="5290" y="7438"/>
                    </a:lnTo>
                    <a:lnTo>
                      <a:pt x="5275" y="7465"/>
                    </a:lnTo>
                    <a:lnTo>
                      <a:pt x="5264" y="7493"/>
                    </a:lnTo>
                    <a:lnTo>
                      <a:pt x="5253" y="7522"/>
                    </a:lnTo>
                    <a:lnTo>
                      <a:pt x="5243" y="7551"/>
                    </a:lnTo>
                    <a:lnTo>
                      <a:pt x="5234" y="7580"/>
                    </a:lnTo>
                    <a:lnTo>
                      <a:pt x="5226" y="7611"/>
                    </a:lnTo>
                    <a:lnTo>
                      <a:pt x="5221" y="7642"/>
                    </a:lnTo>
                    <a:lnTo>
                      <a:pt x="5217" y="7673"/>
                    </a:lnTo>
                    <a:lnTo>
                      <a:pt x="5215" y="7706"/>
                    </a:lnTo>
                    <a:lnTo>
                      <a:pt x="5214" y="7737"/>
                    </a:lnTo>
                    <a:lnTo>
                      <a:pt x="5214" y="7737"/>
                    </a:lnTo>
                    <a:lnTo>
                      <a:pt x="5215" y="7770"/>
                    </a:lnTo>
                    <a:lnTo>
                      <a:pt x="5217" y="7802"/>
                    </a:lnTo>
                    <a:lnTo>
                      <a:pt x="5221" y="7833"/>
                    </a:lnTo>
                    <a:lnTo>
                      <a:pt x="5226" y="7865"/>
                    </a:lnTo>
                    <a:lnTo>
                      <a:pt x="5234" y="7895"/>
                    </a:lnTo>
                    <a:lnTo>
                      <a:pt x="5243" y="7924"/>
                    </a:lnTo>
                    <a:lnTo>
                      <a:pt x="5253" y="7954"/>
                    </a:lnTo>
                    <a:lnTo>
                      <a:pt x="5264" y="7982"/>
                    </a:lnTo>
                    <a:lnTo>
                      <a:pt x="5275" y="8009"/>
                    </a:lnTo>
                    <a:lnTo>
                      <a:pt x="5290" y="8037"/>
                    </a:lnTo>
                    <a:lnTo>
                      <a:pt x="5306" y="8063"/>
                    </a:lnTo>
                    <a:lnTo>
                      <a:pt x="5321" y="8089"/>
                    </a:lnTo>
                    <a:lnTo>
                      <a:pt x="5338" y="8114"/>
                    </a:lnTo>
                    <a:lnTo>
                      <a:pt x="5357" y="8136"/>
                    </a:lnTo>
                    <a:lnTo>
                      <a:pt x="5377" y="8159"/>
                    </a:lnTo>
                    <a:lnTo>
                      <a:pt x="5398" y="8182"/>
                    </a:lnTo>
                    <a:lnTo>
                      <a:pt x="5420" y="8202"/>
                    </a:lnTo>
                    <a:lnTo>
                      <a:pt x="5443" y="8222"/>
                    </a:lnTo>
                    <a:lnTo>
                      <a:pt x="5467" y="8241"/>
                    </a:lnTo>
                    <a:lnTo>
                      <a:pt x="5491" y="8259"/>
                    </a:lnTo>
                    <a:lnTo>
                      <a:pt x="5516" y="8275"/>
                    </a:lnTo>
                    <a:lnTo>
                      <a:pt x="5542" y="8290"/>
                    </a:lnTo>
                    <a:lnTo>
                      <a:pt x="5570" y="8304"/>
                    </a:lnTo>
                    <a:lnTo>
                      <a:pt x="5598" y="8317"/>
                    </a:lnTo>
                    <a:lnTo>
                      <a:pt x="5627" y="8328"/>
                    </a:lnTo>
                    <a:lnTo>
                      <a:pt x="5656" y="8338"/>
                    </a:lnTo>
                    <a:lnTo>
                      <a:pt x="5685" y="8346"/>
                    </a:lnTo>
                    <a:lnTo>
                      <a:pt x="5716" y="8353"/>
                    </a:lnTo>
                    <a:lnTo>
                      <a:pt x="5746" y="8358"/>
                    </a:lnTo>
                    <a:lnTo>
                      <a:pt x="5778" y="8362"/>
                    </a:lnTo>
                    <a:lnTo>
                      <a:pt x="5809" y="8364"/>
                    </a:lnTo>
                    <a:lnTo>
                      <a:pt x="5842" y="8366"/>
                    </a:lnTo>
                    <a:lnTo>
                      <a:pt x="5842" y="8366"/>
                    </a:lnTo>
                    <a:lnTo>
                      <a:pt x="5875" y="8364"/>
                    </a:lnTo>
                    <a:lnTo>
                      <a:pt x="5906" y="8362"/>
                    </a:lnTo>
                    <a:lnTo>
                      <a:pt x="5938" y="8358"/>
                    </a:lnTo>
                    <a:lnTo>
                      <a:pt x="5969" y="8353"/>
                    </a:lnTo>
                    <a:lnTo>
                      <a:pt x="5999" y="8346"/>
                    </a:lnTo>
                    <a:lnTo>
                      <a:pt x="6030" y="8338"/>
                    </a:lnTo>
                    <a:lnTo>
                      <a:pt x="6059" y="8328"/>
                    </a:lnTo>
                    <a:lnTo>
                      <a:pt x="6088" y="8317"/>
                    </a:lnTo>
                    <a:lnTo>
                      <a:pt x="6115" y="8304"/>
                    </a:lnTo>
                    <a:lnTo>
                      <a:pt x="6142" y="8290"/>
                    </a:lnTo>
                    <a:lnTo>
                      <a:pt x="6168" y="8275"/>
                    </a:lnTo>
                    <a:lnTo>
                      <a:pt x="6193" y="8259"/>
                    </a:lnTo>
                    <a:lnTo>
                      <a:pt x="6219" y="8241"/>
                    </a:lnTo>
                    <a:lnTo>
                      <a:pt x="6243" y="8222"/>
                    </a:lnTo>
                    <a:lnTo>
                      <a:pt x="6265" y="8202"/>
                    </a:lnTo>
                    <a:lnTo>
                      <a:pt x="6287" y="8182"/>
                    </a:lnTo>
                    <a:lnTo>
                      <a:pt x="6308" y="8159"/>
                    </a:lnTo>
                    <a:lnTo>
                      <a:pt x="6328" y="8136"/>
                    </a:lnTo>
                    <a:lnTo>
                      <a:pt x="6346" y="8114"/>
                    </a:lnTo>
                    <a:lnTo>
                      <a:pt x="6363" y="8089"/>
                    </a:lnTo>
                    <a:lnTo>
                      <a:pt x="6380" y="8063"/>
                    </a:lnTo>
                    <a:lnTo>
                      <a:pt x="6395" y="8037"/>
                    </a:lnTo>
                    <a:lnTo>
                      <a:pt x="6409" y="8009"/>
                    </a:lnTo>
                    <a:lnTo>
                      <a:pt x="6421" y="7982"/>
                    </a:lnTo>
                    <a:lnTo>
                      <a:pt x="6433" y="7954"/>
                    </a:lnTo>
                    <a:lnTo>
                      <a:pt x="6443" y="7924"/>
                    </a:lnTo>
                    <a:lnTo>
                      <a:pt x="6452" y="7895"/>
                    </a:lnTo>
                    <a:lnTo>
                      <a:pt x="6459" y="7865"/>
                    </a:lnTo>
                    <a:lnTo>
                      <a:pt x="6464" y="7833"/>
                    </a:lnTo>
                    <a:lnTo>
                      <a:pt x="6468" y="7802"/>
                    </a:lnTo>
                    <a:lnTo>
                      <a:pt x="6470" y="7770"/>
                    </a:lnTo>
                    <a:lnTo>
                      <a:pt x="6472" y="7737"/>
                    </a:lnTo>
                    <a:lnTo>
                      <a:pt x="6472" y="7737"/>
                    </a:lnTo>
                    <a:close/>
                    <a:moveTo>
                      <a:pt x="2664" y="14617"/>
                    </a:moveTo>
                    <a:lnTo>
                      <a:pt x="2664" y="14617"/>
                    </a:lnTo>
                    <a:lnTo>
                      <a:pt x="2594" y="14616"/>
                    </a:lnTo>
                    <a:lnTo>
                      <a:pt x="2526" y="14613"/>
                    </a:lnTo>
                    <a:lnTo>
                      <a:pt x="2458" y="14608"/>
                    </a:lnTo>
                    <a:lnTo>
                      <a:pt x="2390" y="14603"/>
                    </a:lnTo>
                    <a:lnTo>
                      <a:pt x="2324" y="14596"/>
                    </a:lnTo>
                    <a:lnTo>
                      <a:pt x="2257" y="14586"/>
                    </a:lnTo>
                    <a:lnTo>
                      <a:pt x="2191" y="14576"/>
                    </a:lnTo>
                    <a:lnTo>
                      <a:pt x="2126" y="14563"/>
                    </a:lnTo>
                    <a:lnTo>
                      <a:pt x="2062" y="14548"/>
                    </a:lnTo>
                    <a:lnTo>
                      <a:pt x="1997" y="14533"/>
                    </a:lnTo>
                    <a:lnTo>
                      <a:pt x="1933" y="14515"/>
                    </a:lnTo>
                    <a:lnTo>
                      <a:pt x="1871" y="14498"/>
                    </a:lnTo>
                    <a:lnTo>
                      <a:pt x="1808" y="14476"/>
                    </a:lnTo>
                    <a:lnTo>
                      <a:pt x="1747" y="14455"/>
                    </a:lnTo>
                    <a:lnTo>
                      <a:pt x="1686" y="14432"/>
                    </a:lnTo>
                    <a:lnTo>
                      <a:pt x="1626" y="14407"/>
                    </a:lnTo>
                    <a:lnTo>
                      <a:pt x="1567" y="14382"/>
                    </a:lnTo>
                    <a:lnTo>
                      <a:pt x="1507" y="14354"/>
                    </a:lnTo>
                    <a:lnTo>
                      <a:pt x="1451" y="14325"/>
                    </a:lnTo>
                    <a:lnTo>
                      <a:pt x="1393" y="14295"/>
                    </a:lnTo>
                    <a:lnTo>
                      <a:pt x="1337" y="14263"/>
                    </a:lnTo>
                    <a:lnTo>
                      <a:pt x="1282" y="14231"/>
                    </a:lnTo>
                    <a:lnTo>
                      <a:pt x="1227" y="14197"/>
                    </a:lnTo>
                    <a:lnTo>
                      <a:pt x="1174" y="14161"/>
                    </a:lnTo>
                    <a:lnTo>
                      <a:pt x="1121" y="14126"/>
                    </a:lnTo>
                    <a:lnTo>
                      <a:pt x="1069" y="14088"/>
                    </a:lnTo>
                    <a:lnTo>
                      <a:pt x="1019" y="14049"/>
                    </a:lnTo>
                    <a:lnTo>
                      <a:pt x="968" y="14009"/>
                    </a:lnTo>
                    <a:lnTo>
                      <a:pt x="919" y="13967"/>
                    </a:lnTo>
                    <a:lnTo>
                      <a:pt x="872" y="13925"/>
                    </a:lnTo>
                    <a:lnTo>
                      <a:pt x="825" y="13882"/>
                    </a:lnTo>
                    <a:lnTo>
                      <a:pt x="780" y="13836"/>
                    </a:lnTo>
                    <a:lnTo>
                      <a:pt x="734" y="13791"/>
                    </a:lnTo>
                    <a:lnTo>
                      <a:pt x="691" y="13745"/>
                    </a:lnTo>
                    <a:lnTo>
                      <a:pt x="649" y="13697"/>
                    </a:lnTo>
                    <a:lnTo>
                      <a:pt x="607" y="13648"/>
                    </a:lnTo>
                    <a:lnTo>
                      <a:pt x="568" y="13599"/>
                    </a:lnTo>
                    <a:lnTo>
                      <a:pt x="529" y="13547"/>
                    </a:lnTo>
                    <a:lnTo>
                      <a:pt x="491" y="13495"/>
                    </a:lnTo>
                    <a:lnTo>
                      <a:pt x="455" y="13442"/>
                    </a:lnTo>
                    <a:lnTo>
                      <a:pt x="419" y="13389"/>
                    </a:lnTo>
                    <a:lnTo>
                      <a:pt x="385" y="13335"/>
                    </a:lnTo>
                    <a:lnTo>
                      <a:pt x="353" y="13280"/>
                    </a:lnTo>
                    <a:lnTo>
                      <a:pt x="321" y="13223"/>
                    </a:lnTo>
                    <a:lnTo>
                      <a:pt x="291" y="13167"/>
                    </a:lnTo>
                    <a:lnTo>
                      <a:pt x="262" y="13109"/>
                    </a:lnTo>
                    <a:lnTo>
                      <a:pt x="234" y="13050"/>
                    </a:lnTo>
                    <a:lnTo>
                      <a:pt x="209" y="12990"/>
                    </a:lnTo>
                    <a:lnTo>
                      <a:pt x="184" y="12930"/>
                    </a:lnTo>
                    <a:lnTo>
                      <a:pt x="161" y="12869"/>
                    </a:lnTo>
                    <a:lnTo>
                      <a:pt x="140" y="12808"/>
                    </a:lnTo>
                    <a:lnTo>
                      <a:pt x="120" y="12746"/>
                    </a:lnTo>
                    <a:lnTo>
                      <a:pt x="101" y="12683"/>
                    </a:lnTo>
                    <a:lnTo>
                      <a:pt x="83" y="12620"/>
                    </a:lnTo>
                    <a:lnTo>
                      <a:pt x="68" y="12556"/>
                    </a:lnTo>
                    <a:lnTo>
                      <a:pt x="54" y="12490"/>
                    </a:lnTo>
                    <a:lnTo>
                      <a:pt x="42" y="12425"/>
                    </a:lnTo>
                    <a:lnTo>
                      <a:pt x="30" y="12360"/>
                    </a:lnTo>
                    <a:lnTo>
                      <a:pt x="21" y="12293"/>
                    </a:lnTo>
                    <a:lnTo>
                      <a:pt x="14" y="12226"/>
                    </a:lnTo>
                    <a:lnTo>
                      <a:pt x="8" y="12159"/>
                    </a:lnTo>
                    <a:lnTo>
                      <a:pt x="3" y="12091"/>
                    </a:lnTo>
                    <a:lnTo>
                      <a:pt x="0" y="12023"/>
                    </a:lnTo>
                    <a:lnTo>
                      <a:pt x="0" y="11954"/>
                    </a:lnTo>
                    <a:lnTo>
                      <a:pt x="0" y="11954"/>
                    </a:lnTo>
                    <a:lnTo>
                      <a:pt x="0" y="11885"/>
                    </a:lnTo>
                    <a:lnTo>
                      <a:pt x="3" y="11817"/>
                    </a:lnTo>
                    <a:lnTo>
                      <a:pt x="8" y="11749"/>
                    </a:lnTo>
                    <a:lnTo>
                      <a:pt x="14" y="11682"/>
                    </a:lnTo>
                    <a:lnTo>
                      <a:pt x="21" y="11615"/>
                    </a:lnTo>
                    <a:lnTo>
                      <a:pt x="30" y="11549"/>
                    </a:lnTo>
                    <a:lnTo>
                      <a:pt x="42" y="11483"/>
                    </a:lnTo>
                    <a:lnTo>
                      <a:pt x="54" y="11418"/>
                    </a:lnTo>
                    <a:lnTo>
                      <a:pt x="68" y="11352"/>
                    </a:lnTo>
                    <a:lnTo>
                      <a:pt x="83" y="11288"/>
                    </a:lnTo>
                    <a:lnTo>
                      <a:pt x="101" y="11225"/>
                    </a:lnTo>
                    <a:lnTo>
                      <a:pt x="120" y="11162"/>
                    </a:lnTo>
                    <a:lnTo>
                      <a:pt x="140" y="11100"/>
                    </a:lnTo>
                    <a:lnTo>
                      <a:pt x="161" y="11039"/>
                    </a:lnTo>
                    <a:lnTo>
                      <a:pt x="184" y="10977"/>
                    </a:lnTo>
                    <a:lnTo>
                      <a:pt x="209" y="10918"/>
                    </a:lnTo>
                    <a:lnTo>
                      <a:pt x="234" y="10857"/>
                    </a:lnTo>
                    <a:lnTo>
                      <a:pt x="262" y="10800"/>
                    </a:lnTo>
                    <a:lnTo>
                      <a:pt x="291" y="10742"/>
                    </a:lnTo>
                    <a:lnTo>
                      <a:pt x="321" y="10685"/>
                    </a:lnTo>
                    <a:lnTo>
                      <a:pt x="353" y="10628"/>
                    </a:lnTo>
                    <a:lnTo>
                      <a:pt x="385" y="10573"/>
                    </a:lnTo>
                    <a:lnTo>
                      <a:pt x="419" y="10519"/>
                    </a:lnTo>
                    <a:lnTo>
                      <a:pt x="455" y="10465"/>
                    </a:lnTo>
                    <a:lnTo>
                      <a:pt x="491" y="10412"/>
                    </a:lnTo>
                    <a:lnTo>
                      <a:pt x="529" y="10360"/>
                    </a:lnTo>
                    <a:lnTo>
                      <a:pt x="568" y="10310"/>
                    </a:lnTo>
                    <a:lnTo>
                      <a:pt x="607" y="10259"/>
                    </a:lnTo>
                    <a:lnTo>
                      <a:pt x="649" y="10212"/>
                    </a:lnTo>
                    <a:lnTo>
                      <a:pt x="691" y="10164"/>
                    </a:lnTo>
                    <a:lnTo>
                      <a:pt x="734" y="10116"/>
                    </a:lnTo>
                    <a:lnTo>
                      <a:pt x="780" y="10070"/>
                    </a:lnTo>
                    <a:lnTo>
                      <a:pt x="825" y="10026"/>
                    </a:lnTo>
                    <a:lnTo>
                      <a:pt x="872" y="9982"/>
                    </a:lnTo>
                    <a:lnTo>
                      <a:pt x="919" y="9940"/>
                    </a:lnTo>
                    <a:lnTo>
                      <a:pt x="968" y="9899"/>
                    </a:lnTo>
                    <a:lnTo>
                      <a:pt x="1019" y="9859"/>
                    </a:lnTo>
                    <a:lnTo>
                      <a:pt x="1069" y="9820"/>
                    </a:lnTo>
                    <a:lnTo>
                      <a:pt x="1121" y="9782"/>
                    </a:lnTo>
                    <a:lnTo>
                      <a:pt x="1174" y="9746"/>
                    </a:lnTo>
                    <a:lnTo>
                      <a:pt x="1227" y="9710"/>
                    </a:lnTo>
                    <a:lnTo>
                      <a:pt x="1282" y="9676"/>
                    </a:lnTo>
                    <a:lnTo>
                      <a:pt x="1337" y="9644"/>
                    </a:lnTo>
                    <a:lnTo>
                      <a:pt x="1393" y="9612"/>
                    </a:lnTo>
                    <a:lnTo>
                      <a:pt x="1451" y="9582"/>
                    </a:lnTo>
                    <a:lnTo>
                      <a:pt x="1507" y="9553"/>
                    </a:lnTo>
                    <a:lnTo>
                      <a:pt x="1567" y="9525"/>
                    </a:lnTo>
                    <a:lnTo>
                      <a:pt x="1626" y="9500"/>
                    </a:lnTo>
                    <a:lnTo>
                      <a:pt x="1686" y="9475"/>
                    </a:lnTo>
                    <a:lnTo>
                      <a:pt x="1747" y="9452"/>
                    </a:lnTo>
                    <a:lnTo>
                      <a:pt x="1808" y="9431"/>
                    </a:lnTo>
                    <a:lnTo>
                      <a:pt x="1871" y="9411"/>
                    </a:lnTo>
                    <a:lnTo>
                      <a:pt x="1933" y="9392"/>
                    </a:lnTo>
                    <a:lnTo>
                      <a:pt x="1997" y="9374"/>
                    </a:lnTo>
                    <a:lnTo>
                      <a:pt x="2062" y="9359"/>
                    </a:lnTo>
                    <a:lnTo>
                      <a:pt x="2126" y="9344"/>
                    </a:lnTo>
                    <a:lnTo>
                      <a:pt x="2191" y="9331"/>
                    </a:lnTo>
                    <a:lnTo>
                      <a:pt x="2257" y="9321"/>
                    </a:lnTo>
                    <a:lnTo>
                      <a:pt x="2324" y="9311"/>
                    </a:lnTo>
                    <a:lnTo>
                      <a:pt x="2390" y="9304"/>
                    </a:lnTo>
                    <a:lnTo>
                      <a:pt x="2458" y="9299"/>
                    </a:lnTo>
                    <a:lnTo>
                      <a:pt x="2526" y="9294"/>
                    </a:lnTo>
                    <a:lnTo>
                      <a:pt x="2594" y="9291"/>
                    </a:lnTo>
                    <a:lnTo>
                      <a:pt x="2664" y="9290"/>
                    </a:lnTo>
                    <a:lnTo>
                      <a:pt x="2664" y="9290"/>
                    </a:lnTo>
                    <a:lnTo>
                      <a:pt x="2719" y="9291"/>
                    </a:lnTo>
                    <a:lnTo>
                      <a:pt x="2776" y="9294"/>
                    </a:lnTo>
                    <a:lnTo>
                      <a:pt x="2831" y="9296"/>
                    </a:lnTo>
                    <a:lnTo>
                      <a:pt x="2885" y="9301"/>
                    </a:lnTo>
                    <a:lnTo>
                      <a:pt x="2941" y="9307"/>
                    </a:lnTo>
                    <a:lnTo>
                      <a:pt x="2995" y="9315"/>
                    </a:lnTo>
                    <a:lnTo>
                      <a:pt x="3048" y="9323"/>
                    </a:lnTo>
                    <a:lnTo>
                      <a:pt x="3102" y="9333"/>
                    </a:lnTo>
                    <a:lnTo>
                      <a:pt x="3155" y="9343"/>
                    </a:lnTo>
                    <a:lnTo>
                      <a:pt x="3208" y="9354"/>
                    </a:lnTo>
                    <a:lnTo>
                      <a:pt x="3260" y="9367"/>
                    </a:lnTo>
                    <a:lnTo>
                      <a:pt x="3312" y="9380"/>
                    </a:lnTo>
                    <a:lnTo>
                      <a:pt x="3364" y="9394"/>
                    </a:lnTo>
                    <a:lnTo>
                      <a:pt x="3415" y="9411"/>
                    </a:lnTo>
                    <a:lnTo>
                      <a:pt x="3466" y="9426"/>
                    </a:lnTo>
                    <a:lnTo>
                      <a:pt x="3516" y="9443"/>
                    </a:lnTo>
                    <a:lnTo>
                      <a:pt x="4241" y="8513"/>
                    </a:lnTo>
                    <a:lnTo>
                      <a:pt x="5681" y="10180"/>
                    </a:lnTo>
                    <a:lnTo>
                      <a:pt x="5094" y="10875"/>
                    </a:lnTo>
                    <a:lnTo>
                      <a:pt x="5094" y="10875"/>
                    </a:lnTo>
                    <a:lnTo>
                      <a:pt x="5122" y="10937"/>
                    </a:lnTo>
                    <a:lnTo>
                      <a:pt x="5147" y="11001"/>
                    </a:lnTo>
                    <a:lnTo>
                      <a:pt x="5171" y="11064"/>
                    </a:lnTo>
                    <a:lnTo>
                      <a:pt x="5192" y="11129"/>
                    </a:lnTo>
                    <a:lnTo>
                      <a:pt x="5214" y="11194"/>
                    </a:lnTo>
                    <a:lnTo>
                      <a:pt x="5233" y="11260"/>
                    </a:lnTo>
                    <a:lnTo>
                      <a:pt x="5250" y="11327"/>
                    </a:lnTo>
                    <a:lnTo>
                      <a:pt x="5265" y="11394"/>
                    </a:lnTo>
                    <a:lnTo>
                      <a:pt x="5280" y="11462"/>
                    </a:lnTo>
                    <a:lnTo>
                      <a:pt x="5292" y="11531"/>
                    </a:lnTo>
                    <a:lnTo>
                      <a:pt x="5303" y="11600"/>
                    </a:lnTo>
                    <a:lnTo>
                      <a:pt x="5312" y="11670"/>
                    </a:lnTo>
                    <a:lnTo>
                      <a:pt x="5318" y="11740"/>
                    </a:lnTo>
                    <a:lnTo>
                      <a:pt x="5323" y="11811"/>
                    </a:lnTo>
                    <a:lnTo>
                      <a:pt x="5326" y="11882"/>
                    </a:lnTo>
                    <a:lnTo>
                      <a:pt x="5327" y="11954"/>
                    </a:lnTo>
                    <a:lnTo>
                      <a:pt x="5327" y="11954"/>
                    </a:lnTo>
                    <a:lnTo>
                      <a:pt x="5326" y="12023"/>
                    </a:lnTo>
                    <a:lnTo>
                      <a:pt x="5323" y="12091"/>
                    </a:lnTo>
                    <a:lnTo>
                      <a:pt x="5319" y="12159"/>
                    </a:lnTo>
                    <a:lnTo>
                      <a:pt x="5313" y="12226"/>
                    </a:lnTo>
                    <a:lnTo>
                      <a:pt x="5306" y="12293"/>
                    </a:lnTo>
                    <a:lnTo>
                      <a:pt x="5297" y="12360"/>
                    </a:lnTo>
                    <a:lnTo>
                      <a:pt x="5285" y="12425"/>
                    </a:lnTo>
                    <a:lnTo>
                      <a:pt x="5273" y="12490"/>
                    </a:lnTo>
                    <a:lnTo>
                      <a:pt x="5259" y="12556"/>
                    </a:lnTo>
                    <a:lnTo>
                      <a:pt x="5243" y="12620"/>
                    </a:lnTo>
                    <a:lnTo>
                      <a:pt x="5226" y="12683"/>
                    </a:lnTo>
                    <a:lnTo>
                      <a:pt x="5207" y="12746"/>
                    </a:lnTo>
                    <a:lnTo>
                      <a:pt x="5187" y="12808"/>
                    </a:lnTo>
                    <a:lnTo>
                      <a:pt x="5166" y="12869"/>
                    </a:lnTo>
                    <a:lnTo>
                      <a:pt x="5142" y="12930"/>
                    </a:lnTo>
                    <a:lnTo>
                      <a:pt x="5118" y="12990"/>
                    </a:lnTo>
                    <a:lnTo>
                      <a:pt x="5092" y="13050"/>
                    </a:lnTo>
                    <a:lnTo>
                      <a:pt x="5064" y="13109"/>
                    </a:lnTo>
                    <a:lnTo>
                      <a:pt x="5036" y="13167"/>
                    </a:lnTo>
                    <a:lnTo>
                      <a:pt x="5006" y="13223"/>
                    </a:lnTo>
                    <a:lnTo>
                      <a:pt x="4974" y="13280"/>
                    </a:lnTo>
                    <a:lnTo>
                      <a:pt x="4942" y="13335"/>
                    </a:lnTo>
                    <a:lnTo>
                      <a:pt x="4908" y="13389"/>
                    </a:lnTo>
                    <a:lnTo>
                      <a:pt x="4872" y="13442"/>
                    </a:lnTo>
                    <a:lnTo>
                      <a:pt x="4836" y="13495"/>
                    </a:lnTo>
                    <a:lnTo>
                      <a:pt x="4798" y="13547"/>
                    </a:lnTo>
                    <a:lnTo>
                      <a:pt x="4759" y="13599"/>
                    </a:lnTo>
                    <a:lnTo>
                      <a:pt x="4719" y="13648"/>
                    </a:lnTo>
                    <a:lnTo>
                      <a:pt x="4677" y="13697"/>
                    </a:lnTo>
                    <a:lnTo>
                      <a:pt x="4636" y="13745"/>
                    </a:lnTo>
                    <a:lnTo>
                      <a:pt x="4592" y="13791"/>
                    </a:lnTo>
                    <a:lnTo>
                      <a:pt x="4547" y="13836"/>
                    </a:lnTo>
                    <a:lnTo>
                      <a:pt x="4501" y="13882"/>
                    </a:lnTo>
                    <a:lnTo>
                      <a:pt x="4454" y="13925"/>
                    </a:lnTo>
                    <a:lnTo>
                      <a:pt x="4406" y="13967"/>
                    </a:lnTo>
                    <a:lnTo>
                      <a:pt x="4357" y="14009"/>
                    </a:lnTo>
                    <a:lnTo>
                      <a:pt x="4308" y="14049"/>
                    </a:lnTo>
                    <a:lnTo>
                      <a:pt x="4258" y="14088"/>
                    </a:lnTo>
                    <a:lnTo>
                      <a:pt x="4205" y="14126"/>
                    </a:lnTo>
                    <a:lnTo>
                      <a:pt x="4153" y="14161"/>
                    </a:lnTo>
                    <a:lnTo>
                      <a:pt x="4099" y="14197"/>
                    </a:lnTo>
                    <a:lnTo>
                      <a:pt x="4045" y="14231"/>
                    </a:lnTo>
                    <a:lnTo>
                      <a:pt x="3990" y="14263"/>
                    </a:lnTo>
                    <a:lnTo>
                      <a:pt x="3933" y="14295"/>
                    </a:lnTo>
                    <a:lnTo>
                      <a:pt x="3876" y="14325"/>
                    </a:lnTo>
                    <a:lnTo>
                      <a:pt x="3818" y="14354"/>
                    </a:lnTo>
                    <a:lnTo>
                      <a:pt x="3759" y="14382"/>
                    </a:lnTo>
                    <a:lnTo>
                      <a:pt x="3700" y="14407"/>
                    </a:lnTo>
                    <a:lnTo>
                      <a:pt x="3641" y="14432"/>
                    </a:lnTo>
                    <a:lnTo>
                      <a:pt x="3579" y="14455"/>
                    </a:lnTo>
                    <a:lnTo>
                      <a:pt x="3517" y="14476"/>
                    </a:lnTo>
                    <a:lnTo>
                      <a:pt x="3456" y="14498"/>
                    </a:lnTo>
                    <a:lnTo>
                      <a:pt x="3393" y="14515"/>
                    </a:lnTo>
                    <a:lnTo>
                      <a:pt x="3330" y="14533"/>
                    </a:lnTo>
                    <a:lnTo>
                      <a:pt x="3265" y="14548"/>
                    </a:lnTo>
                    <a:lnTo>
                      <a:pt x="3200" y="14563"/>
                    </a:lnTo>
                    <a:lnTo>
                      <a:pt x="3135" y="14576"/>
                    </a:lnTo>
                    <a:lnTo>
                      <a:pt x="3069" y="14586"/>
                    </a:lnTo>
                    <a:lnTo>
                      <a:pt x="3002" y="14596"/>
                    </a:lnTo>
                    <a:lnTo>
                      <a:pt x="2936" y="14603"/>
                    </a:lnTo>
                    <a:lnTo>
                      <a:pt x="2869" y="14608"/>
                    </a:lnTo>
                    <a:lnTo>
                      <a:pt x="2801" y="14613"/>
                    </a:lnTo>
                    <a:lnTo>
                      <a:pt x="2732" y="14616"/>
                    </a:lnTo>
                    <a:lnTo>
                      <a:pt x="2664" y="14617"/>
                    </a:lnTo>
                    <a:lnTo>
                      <a:pt x="2664" y="14617"/>
                    </a:lnTo>
                    <a:close/>
                    <a:moveTo>
                      <a:pt x="3808" y="11954"/>
                    </a:moveTo>
                    <a:lnTo>
                      <a:pt x="3808" y="11954"/>
                    </a:lnTo>
                    <a:lnTo>
                      <a:pt x="3807" y="11895"/>
                    </a:lnTo>
                    <a:lnTo>
                      <a:pt x="3802" y="11837"/>
                    </a:lnTo>
                    <a:lnTo>
                      <a:pt x="3794" y="11780"/>
                    </a:lnTo>
                    <a:lnTo>
                      <a:pt x="3784" y="11724"/>
                    </a:lnTo>
                    <a:lnTo>
                      <a:pt x="3772" y="11668"/>
                    </a:lnTo>
                    <a:lnTo>
                      <a:pt x="3757" y="11614"/>
                    </a:lnTo>
                    <a:lnTo>
                      <a:pt x="3739" y="11561"/>
                    </a:lnTo>
                    <a:lnTo>
                      <a:pt x="3718" y="11508"/>
                    </a:lnTo>
                    <a:lnTo>
                      <a:pt x="3695" y="11458"/>
                    </a:lnTo>
                    <a:lnTo>
                      <a:pt x="3670" y="11409"/>
                    </a:lnTo>
                    <a:lnTo>
                      <a:pt x="3642" y="11361"/>
                    </a:lnTo>
                    <a:lnTo>
                      <a:pt x="3612" y="11314"/>
                    </a:lnTo>
                    <a:lnTo>
                      <a:pt x="3580" y="11269"/>
                    </a:lnTo>
                    <a:lnTo>
                      <a:pt x="3546" y="11226"/>
                    </a:lnTo>
                    <a:lnTo>
                      <a:pt x="3510" y="11185"/>
                    </a:lnTo>
                    <a:lnTo>
                      <a:pt x="3472" y="11145"/>
                    </a:lnTo>
                    <a:lnTo>
                      <a:pt x="3433" y="11107"/>
                    </a:lnTo>
                    <a:lnTo>
                      <a:pt x="3391" y="11071"/>
                    </a:lnTo>
                    <a:lnTo>
                      <a:pt x="3347" y="11037"/>
                    </a:lnTo>
                    <a:lnTo>
                      <a:pt x="3303" y="11005"/>
                    </a:lnTo>
                    <a:lnTo>
                      <a:pt x="3257" y="10976"/>
                    </a:lnTo>
                    <a:lnTo>
                      <a:pt x="3209" y="10948"/>
                    </a:lnTo>
                    <a:lnTo>
                      <a:pt x="3160" y="10923"/>
                    </a:lnTo>
                    <a:lnTo>
                      <a:pt x="3108" y="10899"/>
                    </a:lnTo>
                    <a:lnTo>
                      <a:pt x="3056" y="10879"/>
                    </a:lnTo>
                    <a:lnTo>
                      <a:pt x="3004" y="10861"/>
                    </a:lnTo>
                    <a:lnTo>
                      <a:pt x="2949" y="10846"/>
                    </a:lnTo>
                    <a:lnTo>
                      <a:pt x="2894" y="10832"/>
                    </a:lnTo>
                    <a:lnTo>
                      <a:pt x="2837" y="10822"/>
                    </a:lnTo>
                    <a:lnTo>
                      <a:pt x="2781" y="10816"/>
                    </a:lnTo>
                    <a:lnTo>
                      <a:pt x="2721" y="10811"/>
                    </a:lnTo>
                    <a:lnTo>
                      <a:pt x="2664" y="10810"/>
                    </a:lnTo>
                    <a:lnTo>
                      <a:pt x="2664" y="10810"/>
                    </a:lnTo>
                    <a:lnTo>
                      <a:pt x="2604" y="10811"/>
                    </a:lnTo>
                    <a:lnTo>
                      <a:pt x="2546" y="10816"/>
                    </a:lnTo>
                    <a:lnTo>
                      <a:pt x="2488" y="10822"/>
                    </a:lnTo>
                    <a:lnTo>
                      <a:pt x="2433" y="10832"/>
                    </a:lnTo>
                    <a:lnTo>
                      <a:pt x="2378" y="10846"/>
                    </a:lnTo>
                    <a:lnTo>
                      <a:pt x="2322" y="10861"/>
                    </a:lnTo>
                    <a:lnTo>
                      <a:pt x="2269" y="10879"/>
                    </a:lnTo>
                    <a:lnTo>
                      <a:pt x="2218" y="10899"/>
                    </a:lnTo>
                    <a:lnTo>
                      <a:pt x="2167" y="10923"/>
                    </a:lnTo>
                    <a:lnTo>
                      <a:pt x="2117" y="10948"/>
                    </a:lnTo>
                    <a:lnTo>
                      <a:pt x="2069" y="10976"/>
                    </a:lnTo>
                    <a:lnTo>
                      <a:pt x="2023" y="11005"/>
                    </a:lnTo>
                    <a:lnTo>
                      <a:pt x="1978" y="11037"/>
                    </a:lnTo>
                    <a:lnTo>
                      <a:pt x="1934" y="11071"/>
                    </a:lnTo>
                    <a:lnTo>
                      <a:pt x="1893" y="11107"/>
                    </a:lnTo>
                    <a:lnTo>
                      <a:pt x="1854" y="11145"/>
                    </a:lnTo>
                    <a:lnTo>
                      <a:pt x="1816" y="11185"/>
                    </a:lnTo>
                    <a:lnTo>
                      <a:pt x="1779" y="11226"/>
                    </a:lnTo>
                    <a:lnTo>
                      <a:pt x="1745" y="11269"/>
                    </a:lnTo>
                    <a:lnTo>
                      <a:pt x="1714" y="11314"/>
                    </a:lnTo>
                    <a:lnTo>
                      <a:pt x="1684" y="11361"/>
                    </a:lnTo>
                    <a:lnTo>
                      <a:pt x="1656" y="11409"/>
                    </a:lnTo>
                    <a:lnTo>
                      <a:pt x="1631" y="11458"/>
                    </a:lnTo>
                    <a:lnTo>
                      <a:pt x="1608" y="11508"/>
                    </a:lnTo>
                    <a:lnTo>
                      <a:pt x="1588" y="11561"/>
                    </a:lnTo>
                    <a:lnTo>
                      <a:pt x="1569" y="11614"/>
                    </a:lnTo>
                    <a:lnTo>
                      <a:pt x="1554" y="11668"/>
                    </a:lnTo>
                    <a:lnTo>
                      <a:pt x="1541" y="11724"/>
                    </a:lnTo>
                    <a:lnTo>
                      <a:pt x="1531" y="11780"/>
                    </a:lnTo>
                    <a:lnTo>
                      <a:pt x="1524" y="11837"/>
                    </a:lnTo>
                    <a:lnTo>
                      <a:pt x="1519" y="11895"/>
                    </a:lnTo>
                    <a:lnTo>
                      <a:pt x="1518" y="11954"/>
                    </a:lnTo>
                    <a:lnTo>
                      <a:pt x="1518" y="11954"/>
                    </a:lnTo>
                    <a:lnTo>
                      <a:pt x="1519" y="12013"/>
                    </a:lnTo>
                    <a:lnTo>
                      <a:pt x="1524" y="12071"/>
                    </a:lnTo>
                    <a:lnTo>
                      <a:pt x="1531" y="12128"/>
                    </a:lnTo>
                    <a:lnTo>
                      <a:pt x="1541" y="12185"/>
                    </a:lnTo>
                    <a:lnTo>
                      <a:pt x="1554" y="12240"/>
                    </a:lnTo>
                    <a:lnTo>
                      <a:pt x="1569" y="12294"/>
                    </a:lnTo>
                    <a:lnTo>
                      <a:pt x="1588" y="12348"/>
                    </a:lnTo>
                    <a:lnTo>
                      <a:pt x="1608" y="12400"/>
                    </a:lnTo>
                    <a:lnTo>
                      <a:pt x="1631" y="12450"/>
                    </a:lnTo>
                    <a:lnTo>
                      <a:pt x="1656" y="12499"/>
                    </a:lnTo>
                    <a:lnTo>
                      <a:pt x="1684" y="12547"/>
                    </a:lnTo>
                    <a:lnTo>
                      <a:pt x="1714" y="12594"/>
                    </a:lnTo>
                    <a:lnTo>
                      <a:pt x="1745" y="12639"/>
                    </a:lnTo>
                    <a:lnTo>
                      <a:pt x="1779" y="12682"/>
                    </a:lnTo>
                    <a:lnTo>
                      <a:pt x="1816" y="12723"/>
                    </a:lnTo>
                    <a:lnTo>
                      <a:pt x="1854" y="12764"/>
                    </a:lnTo>
                    <a:lnTo>
                      <a:pt x="1893" y="12801"/>
                    </a:lnTo>
                    <a:lnTo>
                      <a:pt x="1934" y="12837"/>
                    </a:lnTo>
                    <a:lnTo>
                      <a:pt x="1978" y="12871"/>
                    </a:lnTo>
                    <a:lnTo>
                      <a:pt x="2023" y="12903"/>
                    </a:lnTo>
                    <a:lnTo>
                      <a:pt x="2069" y="12932"/>
                    </a:lnTo>
                    <a:lnTo>
                      <a:pt x="2117" y="12960"/>
                    </a:lnTo>
                    <a:lnTo>
                      <a:pt x="2167" y="12985"/>
                    </a:lnTo>
                    <a:lnTo>
                      <a:pt x="2218" y="13009"/>
                    </a:lnTo>
                    <a:lnTo>
                      <a:pt x="2269" y="13029"/>
                    </a:lnTo>
                    <a:lnTo>
                      <a:pt x="2322" y="13047"/>
                    </a:lnTo>
                    <a:lnTo>
                      <a:pt x="2378" y="13062"/>
                    </a:lnTo>
                    <a:lnTo>
                      <a:pt x="2433" y="13075"/>
                    </a:lnTo>
                    <a:lnTo>
                      <a:pt x="2488" y="13085"/>
                    </a:lnTo>
                    <a:lnTo>
                      <a:pt x="2546" y="13092"/>
                    </a:lnTo>
                    <a:lnTo>
                      <a:pt x="2604" y="13097"/>
                    </a:lnTo>
                    <a:lnTo>
                      <a:pt x="2664" y="13099"/>
                    </a:lnTo>
                    <a:lnTo>
                      <a:pt x="2664" y="13099"/>
                    </a:lnTo>
                    <a:lnTo>
                      <a:pt x="2721" y="13097"/>
                    </a:lnTo>
                    <a:lnTo>
                      <a:pt x="2781" y="13092"/>
                    </a:lnTo>
                    <a:lnTo>
                      <a:pt x="2837" y="13085"/>
                    </a:lnTo>
                    <a:lnTo>
                      <a:pt x="2894" y="13075"/>
                    </a:lnTo>
                    <a:lnTo>
                      <a:pt x="2949" y="13062"/>
                    </a:lnTo>
                    <a:lnTo>
                      <a:pt x="3004" y="13047"/>
                    </a:lnTo>
                    <a:lnTo>
                      <a:pt x="3056" y="13029"/>
                    </a:lnTo>
                    <a:lnTo>
                      <a:pt x="3108" y="13009"/>
                    </a:lnTo>
                    <a:lnTo>
                      <a:pt x="3160" y="12985"/>
                    </a:lnTo>
                    <a:lnTo>
                      <a:pt x="3209" y="12960"/>
                    </a:lnTo>
                    <a:lnTo>
                      <a:pt x="3257" y="12932"/>
                    </a:lnTo>
                    <a:lnTo>
                      <a:pt x="3303" y="12903"/>
                    </a:lnTo>
                    <a:lnTo>
                      <a:pt x="3347" y="12871"/>
                    </a:lnTo>
                    <a:lnTo>
                      <a:pt x="3391" y="12837"/>
                    </a:lnTo>
                    <a:lnTo>
                      <a:pt x="3433" y="12801"/>
                    </a:lnTo>
                    <a:lnTo>
                      <a:pt x="3472" y="12764"/>
                    </a:lnTo>
                    <a:lnTo>
                      <a:pt x="3510" y="12723"/>
                    </a:lnTo>
                    <a:lnTo>
                      <a:pt x="3546" y="12682"/>
                    </a:lnTo>
                    <a:lnTo>
                      <a:pt x="3580" y="12639"/>
                    </a:lnTo>
                    <a:lnTo>
                      <a:pt x="3612" y="12594"/>
                    </a:lnTo>
                    <a:lnTo>
                      <a:pt x="3642" y="12547"/>
                    </a:lnTo>
                    <a:lnTo>
                      <a:pt x="3670" y="12499"/>
                    </a:lnTo>
                    <a:lnTo>
                      <a:pt x="3695" y="12450"/>
                    </a:lnTo>
                    <a:lnTo>
                      <a:pt x="3718" y="12400"/>
                    </a:lnTo>
                    <a:lnTo>
                      <a:pt x="3739" y="12348"/>
                    </a:lnTo>
                    <a:lnTo>
                      <a:pt x="3757" y="12294"/>
                    </a:lnTo>
                    <a:lnTo>
                      <a:pt x="3772" y="12240"/>
                    </a:lnTo>
                    <a:lnTo>
                      <a:pt x="3784" y="12185"/>
                    </a:lnTo>
                    <a:lnTo>
                      <a:pt x="3794" y="12128"/>
                    </a:lnTo>
                    <a:lnTo>
                      <a:pt x="3802" y="12071"/>
                    </a:lnTo>
                    <a:lnTo>
                      <a:pt x="3807" y="12013"/>
                    </a:lnTo>
                    <a:lnTo>
                      <a:pt x="3808" y="11954"/>
                    </a:lnTo>
                    <a:lnTo>
                      <a:pt x="3808" y="1195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2" name="组合 31"/>
            <p:cNvGrpSpPr/>
            <p:nvPr/>
          </p:nvGrpSpPr>
          <p:grpSpPr>
            <a:xfrm>
              <a:off x="695643" y="2084029"/>
              <a:ext cx="977878" cy="977878"/>
              <a:chOff x="695643" y="2084029"/>
              <a:chExt cx="977878" cy="977878"/>
            </a:xfrm>
          </p:grpSpPr>
          <p:sp>
            <p:nvSpPr>
              <p:cNvPr id="36" name="椭圆 35"/>
              <p:cNvSpPr/>
              <p:nvPr/>
            </p:nvSpPr>
            <p:spPr>
              <a:xfrm>
                <a:off x="695643" y="2084029"/>
                <a:ext cx="977878" cy="97787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50"/>
              <p:cNvSpPr/>
              <p:nvPr/>
            </p:nvSpPr>
            <p:spPr bwMode="auto">
              <a:xfrm>
                <a:off x="1059055" y="2451509"/>
                <a:ext cx="251054" cy="242918"/>
              </a:xfrm>
              <a:custGeom>
                <a:avLst/>
                <a:gdLst>
                  <a:gd name="T0" fmla="*/ 6418 w 15306"/>
                  <a:gd name="T1" fmla="*/ 10721 h 14806"/>
                  <a:gd name="T2" fmla="*/ 7037 w 15306"/>
                  <a:gd name="T3" fmla="*/ 9641 h 14806"/>
                  <a:gd name="T4" fmla="*/ 7930 w 15306"/>
                  <a:gd name="T5" fmla="*/ 8159 h 14806"/>
                  <a:gd name="T6" fmla="*/ 8628 w 15306"/>
                  <a:gd name="T7" fmla="*/ 7057 h 14806"/>
                  <a:gd name="T8" fmla="*/ 9407 w 15306"/>
                  <a:gd name="T9" fmla="*/ 5880 h 14806"/>
                  <a:gd name="T10" fmla="*/ 10247 w 15306"/>
                  <a:gd name="T11" fmla="*/ 4681 h 14806"/>
                  <a:gd name="T12" fmla="*/ 11130 w 15306"/>
                  <a:gd name="T13" fmla="*/ 3511 h 14806"/>
                  <a:gd name="T14" fmla="*/ 11761 w 15306"/>
                  <a:gd name="T15" fmla="*/ 2736 h 14806"/>
                  <a:gd name="T16" fmla="*/ 12214 w 15306"/>
                  <a:gd name="T17" fmla="*/ 2216 h 14806"/>
                  <a:gd name="T18" fmla="*/ 12668 w 15306"/>
                  <a:gd name="T19" fmla="*/ 1731 h 14806"/>
                  <a:gd name="T20" fmla="*/ 13116 w 15306"/>
                  <a:gd name="T21" fmla="*/ 1289 h 14806"/>
                  <a:gd name="T22" fmla="*/ 13559 w 15306"/>
                  <a:gd name="T23" fmla="*/ 895 h 14806"/>
                  <a:gd name="T24" fmla="*/ 13994 w 15306"/>
                  <a:gd name="T25" fmla="*/ 555 h 14806"/>
                  <a:gd name="T26" fmla="*/ 14417 w 15306"/>
                  <a:gd name="T27" fmla="*/ 275 h 14806"/>
                  <a:gd name="T28" fmla="*/ 14827 w 15306"/>
                  <a:gd name="T29" fmla="*/ 64 h 14806"/>
                  <a:gd name="T30" fmla="*/ 14955 w 15306"/>
                  <a:gd name="T31" fmla="*/ 162 h 14806"/>
                  <a:gd name="T32" fmla="*/ 14860 w 15306"/>
                  <a:gd name="T33" fmla="*/ 755 h 14806"/>
                  <a:gd name="T34" fmla="*/ 14761 w 15306"/>
                  <a:gd name="T35" fmla="*/ 1666 h 14806"/>
                  <a:gd name="T36" fmla="*/ 14728 w 15306"/>
                  <a:gd name="T37" fmla="*/ 2201 h 14806"/>
                  <a:gd name="T38" fmla="*/ 14718 w 15306"/>
                  <a:gd name="T39" fmla="*/ 2767 h 14806"/>
                  <a:gd name="T40" fmla="*/ 14735 w 15306"/>
                  <a:gd name="T41" fmla="*/ 3353 h 14806"/>
                  <a:gd name="T42" fmla="*/ 14792 w 15306"/>
                  <a:gd name="T43" fmla="*/ 3939 h 14806"/>
                  <a:gd name="T44" fmla="*/ 14892 w 15306"/>
                  <a:gd name="T45" fmla="*/ 4511 h 14806"/>
                  <a:gd name="T46" fmla="*/ 15044 w 15306"/>
                  <a:gd name="T47" fmla="*/ 5054 h 14806"/>
                  <a:gd name="T48" fmla="*/ 15164 w 15306"/>
                  <a:gd name="T49" fmla="*/ 5360 h 14806"/>
                  <a:gd name="T50" fmla="*/ 15281 w 15306"/>
                  <a:gd name="T51" fmla="*/ 5599 h 14806"/>
                  <a:gd name="T52" fmla="*/ 15219 w 15306"/>
                  <a:gd name="T53" fmla="*/ 5676 h 14806"/>
                  <a:gd name="T54" fmla="*/ 14904 w 15306"/>
                  <a:gd name="T55" fmla="*/ 5819 h 14806"/>
                  <a:gd name="T56" fmla="*/ 14543 w 15306"/>
                  <a:gd name="T57" fmla="*/ 6018 h 14806"/>
                  <a:gd name="T58" fmla="*/ 14074 w 15306"/>
                  <a:gd name="T59" fmla="*/ 6317 h 14806"/>
                  <a:gd name="T60" fmla="*/ 13499 w 15306"/>
                  <a:gd name="T61" fmla="*/ 6733 h 14806"/>
                  <a:gd name="T62" fmla="*/ 12824 w 15306"/>
                  <a:gd name="T63" fmla="*/ 7285 h 14806"/>
                  <a:gd name="T64" fmla="*/ 12051 w 15306"/>
                  <a:gd name="T65" fmla="*/ 7989 h 14806"/>
                  <a:gd name="T66" fmla="*/ 11184 w 15306"/>
                  <a:gd name="T67" fmla="*/ 8865 h 14806"/>
                  <a:gd name="T68" fmla="*/ 10227 w 15306"/>
                  <a:gd name="T69" fmla="*/ 9929 h 14806"/>
                  <a:gd name="T70" fmla="*/ 9184 w 15306"/>
                  <a:gd name="T71" fmla="*/ 11198 h 14806"/>
                  <a:gd name="T72" fmla="*/ 8405 w 15306"/>
                  <a:gd name="T73" fmla="*/ 12219 h 14806"/>
                  <a:gd name="T74" fmla="*/ 7824 w 15306"/>
                  <a:gd name="T75" fmla="*/ 13019 h 14806"/>
                  <a:gd name="T76" fmla="*/ 7225 w 15306"/>
                  <a:gd name="T77" fmla="*/ 13880 h 14806"/>
                  <a:gd name="T78" fmla="*/ 6605 w 15306"/>
                  <a:gd name="T79" fmla="*/ 14806 h 14806"/>
                  <a:gd name="T80" fmla="*/ 6178 w 15306"/>
                  <a:gd name="T81" fmla="*/ 14338 h 14806"/>
                  <a:gd name="T82" fmla="*/ 5297 w 15306"/>
                  <a:gd name="T83" fmla="*/ 13417 h 14806"/>
                  <a:gd name="T84" fmla="*/ 4359 w 15306"/>
                  <a:gd name="T85" fmla="*/ 12495 h 14806"/>
                  <a:gd name="T86" fmla="*/ 3706 w 15306"/>
                  <a:gd name="T87" fmla="*/ 11891 h 14806"/>
                  <a:gd name="T88" fmla="*/ 3026 w 15306"/>
                  <a:gd name="T89" fmla="*/ 11298 h 14806"/>
                  <a:gd name="T90" fmla="*/ 2340 w 15306"/>
                  <a:gd name="T91" fmla="*/ 10746 h 14806"/>
                  <a:gd name="T92" fmla="*/ 1664 w 15306"/>
                  <a:gd name="T93" fmla="*/ 10263 h 14806"/>
                  <a:gd name="T94" fmla="*/ 1145 w 15306"/>
                  <a:gd name="T95" fmla="*/ 9945 h 14806"/>
                  <a:gd name="T96" fmla="*/ 835 w 15306"/>
                  <a:gd name="T97" fmla="*/ 9784 h 14806"/>
                  <a:gd name="T98" fmla="*/ 539 w 15306"/>
                  <a:gd name="T99" fmla="*/ 9656 h 14806"/>
                  <a:gd name="T100" fmla="*/ 261 w 15306"/>
                  <a:gd name="T101" fmla="*/ 9565 h 14806"/>
                  <a:gd name="T102" fmla="*/ 0 w 15306"/>
                  <a:gd name="T103" fmla="*/ 9515 h 14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06" h="14806">
                    <a:moveTo>
                      <a:pt x="0" y="9515"/>
                    </a:moveTo>
                    <a:lnTo>
                      <a:pt x="4262" y="6887"/>
                    </a:lnTo>
                    <a:lnTo>
                      <a:pt x="6357" y="10829"/>
                    </a:lnTo>
                    <a:lnTo>
                      <a:pt x="6357" y="10829"/>
                    </a:lnTo>
                    <a:lnTo>
                      <a:pt x="6418" y="10721"/>
                    </a:lnTo>
                    <a:lnTo>
                      <a:pt x="6489" y="10591"/>
                    </a:lnTo>
                    <a:lnTo>
                      <a:pt x="6590" y="10415"/>
                    </a:lnTo>
                    <a:lnTo>
                      <a:pt x="6715" y="10195"/>
                    </a:lnTo>
                    <a:lnTo>
                      <a:pt x="6865" y="9937"/>
                    </a:lnTo>
                    <a:lnTo>
                      <a:pt x="7037" y="9641"/>
                    </a:lnTo>
                    <a:lnTo>
                      <a:pt x="7231" y="9312"/>
                    </a:lnTo>
                    <a:lnTo>
                      <a:pt x="7445" y="8953"/>
                    </a:lnTo>
                    <a:lnTo>
                      <a:pt x="7679" y="8568"/>
                    </a:lnTo>
                    <a:lnTo>
                      <a:pt x="7803" y="8366"/>
                    </a:lnTo>
                    <a:lnTo>
                      <a:pt x="7930" y="8159"/>
                    </a:lnTo>
                    <a:lnTo>
                      <a:pt x="8062" y="7947"/>
                    </a:lnTo>
                    <a:lnTo>
                      <a:pt x="8198" y="7731"/>
                    </a:lnTo>
                    <a:lnTo>
                      <a:pt x="8338" y="7509"/>
                    </a:lnTo>
                    <a:lnTo>
                      <a:pt x="8480" y="7285"/>
                    </a:lnTo>
                    <a:lnTo>
                      <a:pt x="8628" y="7057"/>
                    </a:lnTo>
                    <a:lnTo>
                      <a:pt x="8778" y="6825"/>
                    </a:lnTo>
                    <a:lnTo>
                      <a:pt x="8930" y="6592"/>
                    </a:lnTo>
                    <a:lnTo>
                      <a:pt x="9086" y="6357"/>
                    </a:lnTo>
                    <a:lnTo>
                      <a:pt x="9245" y="6119"/>
                    </a:lnTo>
                    <a:lnTo>
                      <a:pt x="9407" y="5880"/>
                    </a:lnTo>
                    <a:lnTo>
                      <a:pt x="9571" y="5641"/>
                    </a:lnTo>
                    <a:lnTo>
                      <a:pt x="9737" y="5400"/>
                    </a:lnTo>
                    <a:lnTo>
                      <a:pt x="9905" y="5161"/>
                    </a:lnTo>
                    <a:lnTo>
                      <a:pt x="10076" y="4920"/>
                    </a:lnTo>
                    <a:lnTo>
                      <a:pt x="10247" y="4681"/>
                    </a:lnTo>
                    <a:lnTo>
                      <a:pt x="10421" y="4443"/>
                    </a:lnTo>
                    <a:lnTo>
                      <a:pt x="10597" y="4206"/>
                    </a:lnTo>
                    <a:lnTo>
                      <a:pt x="10774" y="3972"/>
                    </a:lnTo>
                    <a:lnTo>
                      <a:pt x="10951" y="3741"/>
                    </a:lnTo>
                    <a:lnTo>
                      <a:pt x="11130" y="3511"/>
                    </a:lnTo>
                    <a:lnTo>
                      <a:pt x="11310" y="3285"/>
                    </a:lnTo>
                    <a:lnTo>
                      <a:pt x="11490" y="3062"/>
                    </a:lnTo>
                    <a:lnTo>
                      <a:pt x="11581" y="2952"/>
                    </a:lnTo>
                    <a:lnTo>
                      <a:pt x="11670" y="2844"/>
                    </a:lnTo>
                    <a:lnTo>
                      <a:pt x="11761" y="2736"/>
                    </a:lnTo>
                    <a:lnTo>
                      <a:pt x="11852" y="2630"/>
                    </a:lnTo>
                    <a:lnTo>
                      <a:pt x="11942" y="2524"/>
                    </a:lnTo>
                    <a:lnTo>
                      <a:pt x="12033" y="2420"/>
                    </a:lnTo>
                    <a:lnTo>
                      <a:pt x="12124" y="2318"/>
                    </a:lnTo>
                    <a:lnTo>
                      <a:pt x="12214" y="2216"/>
                    </a:lnTo>
                    <a:lnTo>
                      <a:pt x="12305" y="2116"/>
                    </a:lnTo>
                    <a:lnTo>
                      <a:pt x="12396" y="2018"/>
                    </a:lnTo>
                    <a:lnTo>
                      <a:pt x="12486" y="1921"/>
                    </a:lnTo>
                    <a:lnTo>
                      <a:pt x="12577" y="1825"/>
                    </a:lnTo>
                    <a:lnTo>
                      <a:pt x="12668" y="1731"/>
                    </a:lnTo>
                    <a:lnTo>
                      <a:pt x="12757" y="1639"/>
                    </a:lnTo>
                    <a:lnTo>
                      <a:pt x="12848" y="1550"/>
                    </a:lnTo>
                    <a:lnTo>
                      <a:pt x="12937" y="1460"/>
                    </a:lnTo>
                    <a:lnTo>
                      <a:pt x="13027" y="1373"/>
                    </a:lnTo>
                    <a:lnTo>
                      <a:pt x="13116" y="1289"/>
                    </a:lnTo>
                    <a:lnTo>
                      <a:pt x="13205" y="1206"/>
                    </a:lnTo>
                    <a:lnTo>
                      <a:pt x="13295" y="1125"/>
                    </a:lnTo>
                    <a:lnTo>
                      <a:pt x="13383" y="1046"/>
                    </a:lnTo>
                    <a:lnTo>
                      <a:pt x="13471" y="969"/>
                    </a:lnTo>
                    <a:lnTo>
                      <a:pt x="13559" y="895"/>
                    </a:lnTo>
                    <a:lnTo>
                      <a:pt x="13647" y="822"/>
                    </a:lnTo>
                    <a:lnTo>
                      <a:pt x="13734" y="751"/>
                    </a:lnTo>
                    <a:lnTo>
                      <a:pt x="13821" y="683"/>
                    </a:lnTo>
                    <a:lnTo>
                      <a:pt x="13908" y="618"/>
                    </a:lnTo>
                    <a:lnTo>
                      <a:pt x="13994" y="555"/>
                    </a:lnTo>
                    <a:lnTo>
                      <a:pt x="14079" y="493"/>
                    </a:lnTo>
                    <a:lnTo>
                      <a:pt x="14165" y="435"/>
                    </a:lnTo>
                    <a:lnTo>
                      <a:pt x="14249" y="380"/>
                    </a:lnTo>
                    <a:lnTo>
                      <a:pt x="14334" y="326"/>
                    </a:lnTo>
                    <a:lnTo>
                      <a:pt x="14417" y="275"/>
                    </a:lnTo>
                    <a:lnTo>
                      <a:pt x="14500" y="228"/>
                    </a:lnTo>
                    <a:lnTo>
                      <a:pt x="14583" y="182"/>
                    </a:lnTo>
                    <a:lnTo>
                      <a:pt x="14665" y="139"/>
                    </a:lnTo>
                    <a:lnTo>
                      <a:pt x="14745" y="100"/>
                    </a:lnTo>
                    <a:lnTo>
                      <a:pt x="14827" y="64"/>
                    </a:lnTo>
                    <a:lnTo>
                      <a:pt x="14907" y="30"/>
                    </a:lnTo>
                    <a:lnTo>
                      <a:pt x="14986" y="0"/>
                    </a:lnTo>
                    <a:lnTo>
                      <a:pt x="14986" y="0"/>
                    </a:lnTo>
                    <a:lnTo>
                      <a:pt x="14977" y="41"/>
                    </a:lnTo>
                    <a:lnTo>
                      <a:pt x="14955" y="162"/>
                    </a:lnTo>
                    <a:lnTo>
                      <a:pt x="14939" y="249"/>
                    </a:lnTo>
                    <a:lnTo>
                      <a:pt x="14922" y="354"/>
                    </a:lnTo>
                    <a:lnTo>
                      <a:pt x="14902" y="473"/>
                    </a:lnTo>
                    <a:lnTo>
                      <a:pt x="14881" y="607"/>
                    </a:lnTo>
                    <a:lnTo>
                      <a:pt x="14860" y="755"/>
                    </a:lnTo>
                    <a:lnTo>
                      <a:pt x="14839" y="915"/>
                    </a:lnTo>
                    <a:lnTo>
                      <a:pt x="14817" y="1088"/>
                    </a:lnTo>
                    <a:lnTo>
                      <a:pt x="14797" y="1271"/>
                    </a:lnTo>
                    <a:lnTo>
                      <a:pt x="14778" y="1464"/>
                    </a:lnTo>
                    <a:lnTo>
                      <a:pt x="14761" y="1666"/>
                    </a:lnTo>
                    <a:lnTo>
                      <a:pt x="14753" y="1769"/>
                    </a:lnTo>
                    <a:lnTo>
                      <a:pt x="14745" y="1875"/>
                    </a:lnTo>
                    <a:lnTo>
                      <a:pt x="14739" y="1982"/>
                    </a:lnTo>
                    <a:lnTo>
                      <a:pt x="14733" y="2090"/>
                    </a:lnTo>
                    <a:lnTo>
                      <a:pt x="14728" y="2201"/>
                    </a:lnTo>
                    <a:lnTo>
                      <a:pt x="14724" y="2311"/>
                    </a:lnTo>
                    <a:lnTo>
                      <a:pt x="14720" y="2423"/>
                    </a:lnTo>
                    <a:lnTo>
                      <a:pt x="14719" y="2538"/>
                    </a:lnTo>
                    <a:lnTo>
                      <a:pt x="14718" y="2653"/>
                    </a:lnTo>
                    <a:lnTo>
                      <a:pt x="14718" y="2767"/>
                    </a:lnTo>
                    <a:lnTo>
                      <a:pt x="14719" y="2884"/>
                    </a:lnTo>
                    <a:lnTo>
                      <a:pt x="14720" y="3000"/>
                    </a:lnTo>
                    <a:lnTo>
                      <a:pt x="14724" y="3117"/>
                    </a:lnTo>
                    <a:lnTo>
                      <a:pt x="14729" y="3234"/>
                    </a:lnTo>
                    <a:lnTo>
                      <a:pt x="14735" y="3353"/>
                    </a:lnTo>
                    <a:lnTo>
                      <a:pt x="14744" y="3470"/>
                    </a:lnTo>
                    <a:lnTo>
                      <a:pt x="14753" y="3588"/>
                    </a:lnTo>
                    <a:lnTo>
                      <a:pt x="14764" y="3705"/>
                    </a:lnTo>
                    <a:lnTo>
                      <a:pt x="14777" y="3822"/>
                    </a:lnTo>
                    <a:lnTo>
                      <a:pt x="14792" y="3939"/>
                    </a:lnTo>
                    <a:lnTo>
                      <a:pt x="14807" y="4055"/>
                    </a:lnTo>
                    <a:lnTo>
                      <a:pt x="14826" y="4170"/>
                    </a:lnTo>
                    <a:lnTo>
                      <a:pt x="14846" y="4284"/>
                    </a:lnTo>
                    <a:lnTo>
                      <a:pt x="14868" y="4399"/>
                    </a:lnTo>
                    <a:lnTo>
                      <a:pt x="14892" y="4511"/>
                    </a:lnTo>
                    <a:lnTo>
                      <a:pt x="14918" y="4623"/>
                    </a:lnTo>
                    <a:lnTo>
                      <a:pt x="14946" y="4733"/>
                    </a:lnTo>
                    <a:lnTo>
                      <a:pt x="14976" y="4841"/>
                    </a:lnTo>
                    <a:lnTo>
                      <a:pt x="15009" y="4948"/>
                    </a:lnTo>
                    <a:lnTo>
                      <a:pt x="15044" y="5054"/>
                    </a:lnTo>
                    <a:lnTo>
                      <a:pt x="15082" y="5158"/>
                    </a:lnTo>
                    <a:lnTo>
                      <a:pt x="15101" y="5209"/>
                    </a:lnTo>
                    <a:lnTo>
                      <a:pt x="15121" y="5259"/>
                    </a:lnTo>
                    <a:lnTo>
                      <a:pt x="15142" y="5309"/>
                    </a:lnTo>
                    <a:lnTo>
                      <a:pt x="15164" y="5360"/>
                    </a:lnTo>
                    <a:lnTo>
                      <a:pt x="15185" y="5408"/>
                    </a:lnTo>
                    <a:lnTo>
                      <a:pt x="15209" y="5457"/>
                    </a:lnTo>
                    <a:lnTo>
                      <a:pt x="15232" y="5505"/>
                    </a:lnTo>
                    <a:lnTo>
                      <a:pt x="15256" y="5552"/>
                    </a:lnTo>
                    <a:lnTo>
                      <a:pt x="15281" y="5599"/>
                    </a:lnTo>
                    <a:lnTo>
                      <a:pt x="15306" y="5644"/>
                    </a:lnTo>
                    <a:lnTo>
                      <a:pt x="15306" y="5644"/>
                    </a:lnTo>
                    <a:lnTo>
                      <a:pt x="15297" y="5648"/>
                    </a:lnTo>
                    <a:lnTo>
                      <a:pt x="15267" y="5658"/>
                    </a:lnTo>
                    <a:lnTo>
                      <a:pt x="15219" y="5676"/>
                    </a:lnTo>
                    <a:lnTo>
                      <a:pt x="15152" y="5703"/>
                    </a:lnTo>
                    <a:lnTo>
                      <a:pt x="15067" y="5741"/>
                    </a:lnTo>
                    <a:lnTo>
                      <a:pt x="15017" y="5764"/>
                    </a:lnTo>
                    <a:lnTo>
                      <a:pt x="14963" y="5790"/>
                    </a:lnTo>
                    <a:lnTo>
                      <a:pt x="14904" y="5819"/>
                    </a:lnTo>
                    <a:lnTo>
                      <a:pt x="14841" y="5852"/>
                    </a:lnTo>
                    <a:lnTo>
                      <a:pt x="14773" y="5889"/>
                    </a:lnTo>
                    <a:lnTo>
                      <a:pt x="14700" y="5928"/>
                    </a:lnTo>
                    <a:lnTo>
                      <a:pt x="14625" y="5970"/>
                    </a:lnTo>
                    <a:lnTo>
                      <a:pt x="14543" y="6018"/>
                    </a:lnTo>
                    <a:lnTo>
                      <a:pt x="14458" y="6069"/>
                    </a:lnTo>
                    <a:lnTo>
                      <a:pt x="14368" y="6124"/>
                    </a:lnTo>
                    <a:lnTo>
                      <a:pt x="14274" y="6184"/>
                    </a:lnTo>
                    <a:lnTo>
                      <a:pt x="14176" y="6247"/>
                    </a:lnTo>
                    <a:lnTo>
                      <a:pt x="14074" y="6317"/>
                    </a:lnTo>
                    <a:lnTo>
                      <a:pt x="13967" y="6390"/>
                    </a:lnTo>
                    <a:lnTo>
                      <a:pt x="13856" y="6468"/>
                    </a:lnTo>
                    <a:lnTo>
                      <a:pt x="13742" y="6551"/>
                    </a:lnTo>
                    <a:lnTo>
                      <a:pt x="13622" y="6639"/>
                    </a:lnTo>
                    <a:lnTo>
                      <a:pt x="13499" y="6733"/>
                    </a:lnTo>
                    <a:lnTo>
                      <a:pt x="13372" y="6832"/>
                    </a:lnTo>
                    <a:lnTo>
                      <a:pt x="13241" y="6936"/>
                    </a:lnTo>
                    <a:lnTo>
                      <a:pt x="13106" y="7047"/>
                    </a:lnTo>
                    <a:lnTo>
                      <a:pt x="12966" y="7163"/>
                    </a:lnTo>
                    <a:lnTo>
                      <a:pt x="12824" y="7285"/>
                    </a:lnTo>
                    <a:lnTo>
                      <a:pt x="12676" y="7412"/>
                    </a:lnTo>
                    <a:lnTo>
                      <a:pt x="12525" y="7547"/>
                    </a:lnTo>
                    <a:lnTo>
                      <a:pt x="12372" y="7688"/>
                    </a:lnTo>
                    <a:lnTo>
                      <a:pt x="12213" y="7835"/>
                    </a:lnTo>
                    <a:lnTo>
                      <a:pt x="12051" y="7989"/>
                    </a:lnTo>
                    <a:lnTo>
                      <a:pt x="11884" y="8150"/>
                    </a:lnTo>
                    <a:lnTo>
                      <a:pt x="11714" y="8317"/>
                    </a:lnTo>
                    <a:lnTo>
                      <a:pt x="11542" y="8492"/>
                    </a:lnTo>
                    <a:lnTo>
                      <a:pt x="11364" y="8675"/>
                    </a:lnTo>
                    <a:lnTo>
                      <a:pt x="11184" y="8865"/>
                    </a:lnTo>
                    <a:lnTo>
                      <a:pt x="10999" y="9062"/>
                    </a:lnTo>
                    <a:lnTo>
                      <a:pt x="10811" y="9267"/>
                    </a:lnTo>
                    <a:lnTo>
                      <a:pt x="10620" y="9480"/>
                    </a:lnTo>
                    <a:lnTo>
                      <a:pt x="10426" y="9700"/>
                    </a:lnTo>
                    <a:lnTo>
                      <a:pt x="10227" y="9929"/>
                    </a:lnTo>
                    <a:lnTo>
                      <a:pt x="10026" y="10166"/>
                    </a:lnTo>
                    <a:lnTo>
                      <a:pt x="9820" y="10411"/>
                    </a:lnTo>
                    <a:lnTo>
                      <a:pt x="9611" y="10664"/>
                    </a:lnTo>
                    <a:lnTo>
                      <a:pt x="9400" y="10928"/>
                    </a:lnTo>
                    <a:lnTo>
                      <a:pt x="9184" y="11198"/>
                    </a:lnTo>
                    <a:lnTo>
                      <a:pt x="8966" y="11479"/>
                    </a:lnTo>
                    <a:lnTo>
                      <a:pt x="8744" y="11769"/>
                    </a:lnTo>
                    <a:lnTo>
                      <a:pt x="8631" y="11916"/>
                    </a:lnTo>
                    <a:lnTo>
                      <a:pt x="8519" y="12067"/>
                    </a:lnTo>
                    <a:lnTo>
                      <a:pt x="8405" y="12219"/>
                    </a:lnTo>
                    <a:lnTo>
                      <a:pt x="8290" y="12374"/>
                    </a:lnTo>
                    <a:lnTo>
                      <a:pt x="8176" y="12533"/>
                    </a:lnTo>
                    <a:lnTo>
                      <a:pt x="8060" y="12693"/>
                    </a:lnTo>
                    <a:lnTo>
                      <a:pt x="7943" y="12855"/>
                    </a:lnTo>
                    <a:lnTo>
                      <a:pt x="7824" y="13019"/>
                    </a:lnTo>
                    <a:lnTo>
                      <a:pt x="7706" y="13186"/>
                    </a:lnTo>
                    <a:lnTo>
                      <a:pt x="7588" y="13356"/>
                    </a:lnTo>
                    <a:lnTo>
                      <a:pt x="7467" y="13529"/>
                    </a:lnTo>
                    <a:lnTo>
                      <a:pt x="7346" y="13704"/>
                    </a:lnTo>
                    <a:lnTo>
                      <a:pt x="7225" y="13880"/>
                    </a:lnTo>
                    <a:lnTo>
                      <a:pt x="7103" y="14060"/>
                    </a:lnTo>
                    <a:lnTo>
                      <a:pt x="6979" y="14243"/>
                    </a:lnTo>
                    <a:lnTo>
                      <a:pt x="6856" y="14428"/>
                    </a:lnTo>
                    <a:lnTo>
                      <a:pt x="6731" y="14615"/>
                    </a:lnTo>
                    <a:lnTo>
                      <a:pt x="6605" y="14806"/>
                    </a:lnTo>
                    <a:lnTo>
                      <a:pt x="6605" y="14806"/>
                    </a:lnTo>
                    <a:lnTo>
                      <a:pt x="6555" y="14749"/>
                    </a:lnTo>
                    <a:lnTo>
                      <a:pt x="6409" y="14588"/>
                    </a:lnTo>
                    <a:lnTo>
                      <a:pt x="6304" y="14473"/>
                    </a:lnTo>
                    <a:lnTo>
                      <a:pt x="6178" y="14338"/>
                    </a:lnTo>
                    <a:lnTo>
                      <a:pt x="6035" y="14185"/>
                    </a:lnTo>
                    <a:lnTo>
                      <a:pt x="5874" y="14014"/>
                    </a:lnTo>
                    <a:lnTo>
                      <a:pt x="5696" y="13827"/>
                    </a:lnTo>
                    <a:lnTo>
                      <a:pt x="5503" y="13628"/>
                    </a:lnTo>
                    <a:lnTo>
                      <a:pt x="5297" y="13417"/>
                    </a:lnTo>
                    <a:lnTo>
                      <a:pt x="5078" y="13196"/>
                    </a:lnTo>
                    <a:lnTo>
                      <a:pt x="4847" y="12969"/>
                    </a:lnTo>
                    <a:lnTo>
                      <a:pt x="4608" y="12733"/>
                    </a:lnTo>
                    <a:lnTo>
                      <a:pt x="4485" y="12615"/>
                    </a:lnTo>
                    <a:lnTo>
                      <a:pt x="4359" y="12495"/>
                    </a:lnTo>
                    <a:lnTo>
                      <a:pt x="4231" y="12374"/>
                    </a:lnTo>
                    <a:lnTo>
                      <a:pt x="4102" y="12253"/>
                    </a:lnTo>
                    <a:lnTo>
                      <a:pt x="3972" y="12132"/>
                    </a:lnTo>
                    <a:lnTo>
                      <a:pt x="3840" y="12012"/>
                    </a:lnTo>
                    <a:lnTo>
                      <a:pt x="3706" y="11891"/>
                    </a:lnTo>
                    <a:lnTo>
                      <a:pt x="3572" y="11770"/>
                    </a:lnTo>
                    <a:lnTo>
                      <a:pt x="3437" y="11650"/>
                    </a:lnTo>
                    <a:lnTo>
                      <a:pt x="3301" y="11532"/>
                    </a:lnTo>
                    <a:lnTo>
                      <a:pt x="3164" y="11414"/>
                    </a:lnTo>
                    <a:lnTo>
                      <a:pt x="3026" y="11298"/>
                    </a:lnTo>
                    <a:lnTo>
                      <a:pt x="2889" y="11183"/>
                    </a:lnTo>
                    <a:lnTo>
                      <a:pt x="2752" y="11071"/>
                    </a:lnTo>
                    <a:lnTo>
                      <a:pt x="2614" y="10960"/>
                    </a:lnTo>
                    <a:lnTo>
                      <a:pt x="2477" y="10852"/>
                    </a:lnTo>
                    <a:lnTo>
                      <a:pt x="2340" y="10746"/>
                    </a:lnTo>
                    <a:lnTo>
                      <a:pt x="2203" y="10643"/>
                    </a:lnTo>
                    <a:lnTo>
                      <a:pt x="2067" y="10543"/>
                    </a:lnTo>
                    <a:lnTo>
                      <a:pt x="1932" y="10447"/>
                    </a:lnTo>
                    <a:lnTo>
                      <a:pt x="1797" y="10353"/>
                    </a:lnTo>
                    <a:lnTo>
                      <a:pt x="1664" y="10263"/>
                    </a:lnTo>
                    <a:lnTo>
                      <a:pt x="1531" y="10177"/>
                    </a:lnTo>
                    <a:lnTo>
                      <a:pt x="1402" y="10095"/>
                    </a:lnTo>
                    <a:lnTo>
                      <a:pt x="1272" y="10018"/>
                    </a:lnTo>
                    <a:lnTo>
                      <a:pt x="1208" y="9981"/>
                    </a:lnTo>
                    <a:lnTo>
                      <a:pt x="1145" y="9945"/>
                    </a:lnTo>
                    <a:lnTo>
                      <a:pt x="1082" y="9910"/>
                    </a:lnTo>
                    <a:lnTo>
                      <a:pt x="1019" y="9877"/>
                    </a:lnTo>
                    <a:lnTo>
                      <a:pt x="957" y="9845"/>
                    </a:lnTo>
                    <a:lnTo>
                      <a:pt x="896" y="9813"/>
                    </a:lnTo>
                    <a:lnTo>
                      <a:pt x="835" y="9784"/>
                    </a:lnTo>
                    <a:lnTo>
                      <a:pt x="775" y="9755"/>
                    </a:lnTo>
                    <a:lnTo>
                      <a:pt x="715" y="9729"/>
                    </a:lnTo>
                    <a:lnTo>
                      <a:pt x="656" y="9704"/>
                    </a:lnTo>
                    <a:lnTo>
                      <a:pt x="597" y="9678"/>
                    </a:lnTo>
                    <a:lnTo>
                      <a:pt x="539" y="9656"/>
                    </a:lnTo>
                    <a:lnTo>
                      <a:pt x="482" y="9636"/>
                    </a:lnTo>
                    <a:lnTo>
                      <a:pt x="426" y="9616"/>
                    </a:lnTo>
                    <a:lnTo>
                      <a:pt x="370" y="9597"/>
                    </a:lnTo>
                    <a:lnTo>
                      <a:pt x="315" y="9580"/>
                    </a:lnTo>
                    <a:lnTo>
                      <a:pt x="261" y="9565"/>
                    </a:lnTo>
                    <a:lnTo>
                      <a:pt x="207" y="9553"/>
                    </a:lnTo>
                    <a:lnTo>
                      <a:pt x="154" y="9540"/>
                    </a:lnTo>
                    <a:lnTo>
                      <a:pt x="102" y="9530"/>
                    </a:lnTo>
                    <a:lnTo>
                      <a:pt x="50" y="9521"/>
                    </a:lnTo>
                    <a:lnTo>
                      <a:pt x="0" y="9515"/>
                    </a:lnTo>
                    <a:lnTo>
                      <a:pt x="0" y="9515"/>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695643" y="3796094"/>
              <a:ext cx="977878" cy="977878"/>
              <a:chOff x="695643" y="3796094"/>
              <a:chExt cx="977878" cy="977878"/>
            </a:xfrm>
          </p:grpSpPr>
          <p:sp>
            <p:nvSpPr>
              <p:cNvPr id="34" name="椭圆 33"/>
              <p:cNvSpPr/>
              <p:nvPr/>
            </p:nvSpPr>
            <p:spPr>
              <a:xfrm>
                <a:off x="695643" y="3796094"/>
                <a:ext cx="977878" cy="97787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428"/>
              <p:cNvSpPr>
                <a:spLocks noEditPoints="1"/>
              </p:cNvSpPr>
              <p:nvPr/>
            </p:nvSpPr>
            <p:spPr bwMode="auto">
              <a:xfrm>
                <a:off x="1048556" y="4154716"/>
                <a:ext cx="272052" cy="260634"/>
              </a:xfrm>
              <a:custGeom>
                <a:avLst/>
                <a:gdLst>
                  <a:gd name="T0" fmla="*/ 8056 w 16588"/>
                  <a:gd name="T1" fmla="*/ 81 h 15884"/>
                  <a:gd name="T2" fmla="*/ 8191 w 16588"/>
                  <a:gd name="T3" fmla="*/ 15 h 15884"/>
                  <a:gd name="T4" fmla="*/ 8336 w 16588"/>
                  <a:gd name="T5" fmla="*/ 2 h 15884"/>
                  <a:gd name="T6" fmla="*/ 8475 w 16588"/>
                  <a:gd name="T7" fmla="*/ 46 h 15884"/>
                  <a:gd name="T8" fmla="*/ 8599 w 16588"/>
                  <a:gd name="T9" fmla="*/ 146 h 15884"/>
                  <a:gd name="T10" fmla="*/ 9833 w 16588"/>
                  <a:gd name="T11" fmla="*/ 1591 h 15884"/>
                  <a:gd name="T12" fmla="*/ 9862 w 16588"/>
                  <a:gd name="T13" fmla="*/ 1701 h 15884"/>
                  <a:gd name="T14" fmla="*/ 9828 w 16588"/>
                  <a:gd name="T15" fmla="*/ 1786 h 15884"/>
                  <a:gd name="T16" fmla="*/ 9735 w 16588"/>
                  <a:gd name="T17" fmla="*/ 1840 h 15884"/>
                  <a:gd name="T18" fmla="*/ 6978 w 16588"/>
                  <a:gd name="T19" fmla="*/ 1857 h 15884"/>
                  <a:gd name="T20" fmla="*/ 6853 w 16588"/>
                  <a:gd name="T21" fmla="*/ 1840 h 15884"/>
                  <a:gd name="T22" fmla="*/ 6759 w 16588"/>
                  <a:gd name="T23" fmla="*/ 1786 h 15884"/>
                  <a:gd name="T24" fmla="*/ 6726 w 16588"/>
                  <a:gd name="T25" fmla="*/ 1701 h 15884"/>
                  <a:gd name="T26" fmla="*/ 6755 w 16588"/>
                  <a:gd name="T27" fmla="*/ 1591 h 15884"/>
                  <a:gd name="T28" fmla="*/ 156 w 16588"/>
                  <a:gd name="T29" fmla="*/ 4108 h 15884"/>
                  <a:gd name="T30" fmla="*/ 1704 w 16588"/>
                  <a:gd name="T31" fmla="*/ 5211 h 15884"/>
                  <a:gd name="T32" fmla="*/ 1963 w 16588"/>
                  <a:gd name="T33" fmla="*/ 5319 h 15884"/>
                  <a:gd name="T34" fmla="*/ 7744 w 16588"/>
                  <a:gd name="T35" fmla="*/ 5324 h 15884"/>
                  <a:gd name="T36" fmla="*/ 10056 w 16588"/>
                  <a:gd name="T37" fmla="*/ 2737 h 15884"/>
                  <a:gd name="T38" fmla="*/ 10005 w 16588"/>
                  <a:gd name="T39" fmla="*/ 2586 h 15884"/>
                  <a:gd name="T40" fmla="*/ 9908 w 16588"/>
                  <a:gd name="T41" fmla="*/ 2462 h 15884"/>
                  <a:gd name="T42" fmla="*/ 9776 w 16588"/>
                  <a:gd name="T43" fmla="*/ 2377 h 15884"/>
                  <a:gd name="T44" fmla="*/ 9618 w 16588"/>
                  <a:gd name="T45" fmla="*/ 2341 h 15884"/>
                  <a:gd name="T46" fmla="*/ 2011 w 16588"/>
                  <a:gd name="T47" fmla="*/ 2340 h 15884"/>
                  <a:gd name="T48" fmla="*/ 1870 w 16588"/>
                  <a:gd name="T49" fmla="*/ 2375 h 15884"/>
                  <a:gd name="T50" fmla="*/ 1555 w 16588"/>
                  <a:gd name="T51" fmla="*/ 2542 h 15884"/>
                  <a:gd name="T52" fmla="*/ 103 w 16588"/>
                  <a:gd name="T53" fmla="*/ 3602 h 15884"/>
                  <a:gd name="T54" fmla="*/ 23 w 16588"/>
                  <a:gd name="T55" fmla="*/ 3721 h 15884"/>
                  <a:gd name="T56" fmla="*/ 1 w 16588"/>
                  <a:gd name="T57" fmla="*/ 3851 h 15884"/>
                  <a:gd name="T58" fmla="*/ 39 w 16588"/>
                  <a:gd name="T59" fmla="*/ 3980 h 15884"/>
                  <a:gd name="T60" fmla="*/ 137 w 16588"/>
                  <a:gd name="T61" fmla="*/ 4093 h 15884"/>
                  <a:gd name="T62" fmla="*/ 15033 w 16588"/>
                  <a:gd name="T63" fmla="*/ 6072 h 15884"/>
                  <a:gd name="T64" fmla="*/ 14719 w 16588"/>
                  <a:gd name="T65" fmla="*/ 5905 h 15884"/>
                  <a:gd name="T66" fmla="*/ 6527 w 16588"/>
                  <a:gd name="T67" fmla="*/ 5868 h 15884"/>
                  <a:gd name="T68" fmla="*/ 14642 w 16588"/>
                  <a:gd name="T69" fmla="*/ 8845 h 15884"/>
                  <a:gd name="T70" fmla="*/ 14924 w 16588"/>
                  <a:gd name="T71" fmla="*/ 8718 h 15884"/>
                  <a:gd name="T72" fmla="*/ 16451 w 16588"/>
                  <a:gd name="T73" fmla="*/ 7623 h 15884"/>
                  <a:gd name="T74" fmla="*/ 16549 w 16588"/>
                  <a:gd name="T75" fmla="*/ 7509 h 15884"/>
                  <a:gd name="T76" fmla="*/ 16588 w 16588"/>
                  <a:gd name="T77" fmla="*/ 7380 h 15884"/>
                  <a:gd name="T78" fmla="*/ 16566 w 16588"/>
                  <a:gd name="T79" fmla="*/ 7251 h 15884"/>
                  <a:gd name="T80" fmla="*/ 16486 w 16588"/>
                  <a:gd name="T81" fmla="*/ 7132 h 15884"/>
                  <a:gd name="T82" fmla="*/ 156 w 16588"/>
                  <a:gd name="T83" fmla="*/ 10616 h 15884"/>
                  <a:gd name="T84" fmla="*/ 49 w 16588"/>
                  <a:gd name="T85" fmla="*/ 10727 h 15884"/>
                  <a:gd name="T86" fmla="*/ 3 w 16588"/>
                  <a:gd name="T87" fmla="*/ 10854 h 15884"/>
                  <a:gd name="T88" fmla="*/ 15 w 16588"/>
                  <a:gd name="T89" fmla="*/ 10984 h 15884"/>
                  <a:gd name="T90" fmla="*/ 88 w 16588"/>
                  <a:gd name="T91" fmla="*/ 11106 h 15884"/>
                  <a:gd name="T92" fmla="*/ 1500 w 16588"/>
                  <a:gd name="T93" fmla="*/ 12146 h 15884"/>
                  <a:gd name="T94" fmla="*/ 1829 w 16588"/>
                  <a:gd name="T95" fmla="*/ 12331 h 15884"/>
                  <a:gd name="T96" fmla="*/ 2011 w 16588"/>
                  <a:gd name="T97" fmla="*/ 12383 h 15884"/>
                  <a:gd name="T98" fmla="*/ 1963 w 16588"/>
                  <a:gd name="T99" fmla="*/ 9405 h 15884"/>
                  <a:gd name="T100" fmla="*/ 1704 w 16588"/>
                  <a:gd name="T101" fmla="*/ 9513 h 15884"/>
                  <a:gd name="T102" fmla="*/ 6527 w 16588"/>
                  <a:gd name="T103" fmla="*/ 15417 h 15884"/>
                  <a:gd name="T104" fmla="*/ 6549 w 16588"/>
                  <a:gd name="T105" fmla="*/ 15556 h 15884"/>
                  <a:gd name="T106" fmla="*/ 6620 w 16588"/>
                  <a:gd name="T107" fmla="*/ 15697 h 15884"/>
                  <a:gd name="T108" fmla="*/ 6734 w 16588"/>
                  <a:gd name="T109" fmla="*/ 15805 h 15884"/>
                  <a:gd name="T110" fmla="*/ 6879 w 16588"/>
                  <a:gd name="T111" fmla="*/ 15871 h 15884"/>
                  <a:gd name="T112" fmla="*/ 9594 w 16588"/>
                  <a:gd name="T113" fmla="*/ 15884 h 15884"/>
                  <a:gd name="T114" fmla="*/ 9755 w 16588"/>
                  <a:gd name="T115" fmla="*/ 15857 h 15884"/>
                  <a:gd name="T116" fmla="*/ 9891 w 16588"/>
                  <a:gd name="T117" fmla="*/ 15777 h 15884"/>
                  <a:gd name="T118" fmla="*/ 9994 w 16588"/>
                  <a:gd name="T119" fmla="*/ 15659 h 15884"/>
                  <a:gd name="T120" fmla="*/ 10052 w 16588"/>
                  <a:gd name="T121" fmla="*/ 15512 h 15884"/>
                  <a:gd name="T122" fmla="*/ 6527 w 16588"/>
                  <a:gd name="T123" fmla="*/ 15417 h 15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588" h="15884">
                    <a:moveTo>
                      <a:pt x="6816" y="1503"/>
                    </a:moveTo>
                    <a:lnTo>
                      <a:pt x="7988" y="146"/>
                    </a:lnTo>
                    <a:lnTo>
                      <a:pt x="7988" y="146"/>
                    </a:lnTo>
                    <a:lnTo>
                      <a:pt x="8004" y="128"/>
                    </a:lnTo>
                    <a:lnTo>
                      <a:pt x="8021" y="112"/>
                    </a:lnTo>
                    <a:lnTo>
                      <a:pt x="8038" y="96"/>
                    </a:lnTo>
                    <a:lnTo>
                      <a:pt x="8056" y="81"/>
                    </a:lnTo>
                    <a:lnTo>
                      <a:pt x="8074" y="69"/>
                    </a:lnTo>
                    <a:lnTo>
                      <a:pt x="8093" y="57"/>
                    </a:lnTo>
                    <a:lnTo>
                      <a:pt x="8111" y="46"/>
                    </a:lnTo>
                    <a:lnTo>
                      <a:pt x="8132" y="36"/>
                    </a:lnTo>
                    <a:lnTo>
                      <a:pt x="8150" y="29"/>
                    </a:lnTo>
                    <a:lnTo>
                      <a:pt x="8171" y="21"/>
                    </a:lnTo>
                    <a:lnTo>
                      <a:pt x="8191" y="15"/>
                    </a:lnTo>
                    <a:lnTo>
                      <a:pt x="8211" y="10"/>
                    </a:lnTo>
                    <a:lnTo>
                      <a:pt x="8232" y="5"/>
                    </a:lnTo>
                    <a:lnTo>
                      <a:pt x="8252" y="2"/>
                    </a:lnTo>
                    <a:lnTo>
                      <a:pt x="8273" y="1"/>
                    </a:lnTo>
                    <a:lnTo>
                      <a:pt x="8294" y="0"/>
                    </a:lnTo>
                    <a:lnTo>
                      <a:pt x="8314" y="1"/>
                    </a:lnTo>
                    <a:lnTo>
                      <a:pt x="8336" y="2"/>
                    </a:lnTo>
                    <a:lnTo>
                      <a:pt x="8356" y="5"/>
                    </a:lnTo>
                    <a:lnTo>
                      <a:pt x="8376" y="10"/>
                    </a:lnTo>
                    <a:lnTo>
                      <a:pt x="8397" y="15"/>
                    </a:lnTo>
                    <a:lnTo>
                      <a:pt x="8417" y="21"/>
                    </a:lnTo>
                    <a:lnTo>
                      <a:pt x="8438" y="29"/>
                    </a:lnTo>
                    <a:lnTo>
                      <a:pt x="8456" y="36"/>
                    </a:lnTo>
                    <a:lnTo>
                      <a:pt x="8475" y="46"/>
                    </a:lnTo>
                    <a:lnTo>
                      <a:pt x="8495" y="57"/>
                    </a:lnTo>
                    <a:lnTo>
                      <a:pt x="8513" y="69"/>
                    </a:lnTo>
                    <a:lnTo>
                      <a:pt x="8532" y="81"/>
                    </a:lnTo>
                    <a:lnTo>
                      <a:pt x="8550" y="96"/>
                    </a:lnTo>
                    <a:lnTo>
                      <a:pt x="8566" y="112"/>
                    </a:lnTo>
                    <a:lnTo>
                      <a:pt x="8584" y="128"/>
                    </a:lnTo>
                    <a:lnTo>
                      <a:pt x="8599" y="146"/>
                    </a:lnTo>
                    <a:lnTo>
                      <a:pt x="9771" y="1503"/>
                    </a:lnTo>
                    <a:lnTo>
                      <a:pt x="9771" y="1503"/>
                    </a:lnTo>
                    <a:lnTo>
                      <a:pt x="9786" y="1521"/>
                    </a:lnTo>
                    <a:lnTo>
                      <a:pt x="9800" y="1538"/>
                    </a:lnTo>
                    <a:lnTo>
                      <a:pt x="9813" y="1556"/>
                    </a:lnTo>
                    <a:lnTo>
                      <a:pt x="9824" y="1573"/>
                    </a:lnTo>
                    <a:lnTo>
                      <a:pt x="9833" y="1591"/>
                    </a:lnTo>
                    <a:lnTo>
                      <a:pt x="9842" y="1607"/>
                    </a:lnTo>
                    <a:lnTo>
                      <a:pt x="9848" y="1624"/>
                    </a:lnTo>
                    <a:lnTo>
                      <a:pt x="9853" y="1640"/>
                    </a:lnTo>
                    <a:lnTo>
                      <a:pt x="9858" y="1655"/>
                    </a:lnTo>
                    <a:lnTo>
                      <a:pt x="9861" y="1670"/>
                    </a:lnTo>
                    <a:lnTo>
                      <a:pt x="9862" y="1685"/>
                    </a:lnTo>
                    <a:lnTo>
                      <a:pt x="9862" y="1701"/>
                    </a:lnTo>
                    <a:lnTo>
                      <a:pt x="9861" y="1714"/>
                    </a:lnTo>
                    <a:lnTo>
                      <a:pt x="9858" y="1727"/>
                    </a:lnTo>
                    <a:lnTo>
                      <a:pt x="9856" y="1740"/>
                    </a:lnTo>
                    <a:lnTo>
                      <a:pt x="9851" y="1752"/>
                    </a:lnTo>
                    <a:lnTo>
                      <a:pt x="9844" y="1764"/>
                    </a:lnTo>
                    <a:lnTo>
                      <a:pt x="9837" y="1775"/>
                    </a:lnTo>
                    <a:lnTo>
                      <a:pt x="9828" y="1786"/>
                    </a:lnTo>
                    <a:lnTo>
                      <a:pt x="9818" y="1795"/>
                    </a:lnTo>
                    <a:lnTo>
                      <a:pt x="9808" y="1805"/>
                    </a:lnTo>
                    <a:lnTo>
                      <a:pt x="9795" y="1814"/>
                    </a:lnTo>
                    <a:lnTo>
                      <a:pt x="9781" y="1821"/>
                    </a:lnTo>
                    <a:lnTo>
                      <a:pt x="9767" y="1828"/>
                    </a:lnTo>
                    <a:lnTo>
                      <a:pt x="9751" y="1834"/>
                    </a:lnTo>
                    <a:lnTo>
                      <a:pt x="9735" y="1840"/>
                    </a:lnTo>
                    <a:lnTo>
                      <a:pt x="9717" y="1845"/>
                    </a:lnTo>
                    <a:lnTo>
                      <a:pt x="9698" y="1849"/>
                    </a:lnTo>
                    <a:lnTo>
                      <a:pt x="9678" y="1852"/>
                    </a:lnTo>
                    <a:lnTo>
                      <a:pt x="9657" y="1854"/>
                    </a:lnTo>
                    <a:lnTo>
                      <a:pt x="9634" y="1855"/>
                    </a:lnTo>
                    <a:lnTo>
                      <a:pt x="9610" y="1857"/>
                    </a:lnTo>
                    <a:lnTo>
                      <a:pt x="6978" y="1857"/>
                    </a:lnTo>
                    <a:lnTo>
                      <a:pt x="6978" y="1857"/>
                    </a:lnTo>
                    <a:lnTo>
                      <a:pt x="6954" y="1855"/>
                    </a:lnTo>
                    <a:lnTo>
                      <a:pt x="6931" y="1854"/>
                    </a:lnTo>
                    <a:lnTo>
                      <a:pt x="6910" y="1852"/>
                    </a:lnTo>
                    <a:lnTo>
                      <a:pt x="6890" y="1849"/>
                    </a:lnTo>
                    <a:lnTo>
                      <a:pt x="6871" y="1845"/>
                    </a:lnTo>
                    <a:lnTo>
                      <a:pt x="6853" y="1840"/>
                    </a:lnTo>
                    <a:lnTo>
                      <a:pt x="6836" y="1834"/>
                    </a:lnTo>
                    <a:lnTo>
                      <a:pt x="6821" y="1828"/>
                    </a:lnTo>
                    <a:lnTo>
                      <a:pt x="6805" y="1821"/>
                    </a:lnTo>
                    <a:lnTo>
                      <a:pt x="6793" y="1814"/>
                    </a:lnTo>
                    <a:lnTo>
                      <a:pt x="6780" y="1805"/>
                    </a:lnTo>
                    <a:lnTo>
                      <a:pt x="6769" y="1795"/>
                    </a:lnTo>
                    <a:lnTo>
                      <a:pt x="6759" y="1786"/>
                    </a:lnTo>
                    <a:lnTo>
                      <a:pt x="6751" y="1775"/>
                    </a:lnTo>
                    <a:lnTo>
                      <a:pt x="6744" y="1764"/>
                    </a:lnTo>
                    <a:lnTo>
                      <a:pt x="6737" y="1752"/>
                    </a:lnTo>
                    <a:lnTo>
                      <a:pt x="6732" y="1740"/>
                    </a:lnTo>
                    <a:lnTo>
                      <a:pt x="6729" y="1727"/>
                    </a:lnTo>
                    <a:lnTo>
                      <a:pt x="6726" y="1714"/>
                    </a:lnTo>
                    <a:lnTo>
                      <a:pt x="6726" y="1701"/>
                    </a:lnTo>
                    <a:lnTo>
                      <a:pt x="6726" y="1685"/>
                    </a:lnTo>
                    <a:lnTo>
                      <a:pt x="6727" y="1670"/>
                    </a:lnTo>
                    <a:lnTo>
                      <a:pt x="6730" y="1655"/>
                    </a:lnTo>
                    <a:lnTo>
                      <a:pt x="6734" y="1640"/>
                    </a:lnTo>
                    <a:lnTo>
                      <a:pt x="6740" y="1624"/>
                    </a:lnTo>
                    <a:lnTo>
                      <a:pt x="6746" y="1607"/>
                    </a:lnTo>
                    <a:lnTo>
                      <a:pt x="6755" y="1591"/>
                    </a:lnTo>
                    <a:lnTo>
                      <a:pt x="6764" y="1573"/>
                    </a:lnTo>
                    <a:lnTo>
                      <a:pt x="6775" y="1556"/>
                    </a:lnTo>
                    <a:lnTo>
                      <a:pt x="6787" y="1538"/>
                    </a:lnTo>
                    <a:lnTo>
                      <a:pt x="6800" y="1521"/>
                    </a:lnTo>
                    <a:lnTo>
                      <a:pt x="6816" y="1503"/>
                    </a:lnTo>
                    <a:lnTo>
                      <a:pt x="6816" y="1503"/>
                    </a:lnTo>
                    <a:close/>
                    <a:moveTo>
                      <a:pt x="156" y="4108"/>
                    </a:moveTo>
                    <a:lnTo>
                      <a:pt x="1466" y="5064"/>
                    </a:lnTo>
                    <a:lnTo>
                      <a:pt x="1466" y="5064"/>
                    </a:lnTo>
                    <a:lnTo>
                      <a:pt x="1500" y="5088"/>
                    </a:lnTo>
                    <a:lnTo>
                      <a:pt x="1555" y="5123"/>
                    </a:lnTo>
                    <a:lnTo>
                      <a:pt x="1625" y="5166"/>
                    </a:lnTo>
                    <a:lnTo>
                      <a:pt x="1664" y="5188"/>
                    </a:lnTo>
                    <a:lnTo>
                      <a:pt x="1704" y="5211"/>
                    </a:lnTo>
                    <a:lnTo>
                      <a:pt x="1746" y="5232"/>
                    </a:lnTo>
                    <a:lnTo>
                      <a:pt x="1787" y="5254"/>
                    </a:lnTo>
                    <a:lnTo>
                      <a:pt x="1829" y="5273"/>
                    </a:lnTo>
                    <a:lnTo>
                      <a:pt x="1870" y="5290"/>
                    </a:lnTo>
                    <a:lnTo>
                      <a:pt x="1909" y="5304"/>
                    </a:lnTo>
                    <a:lnTo>
                      <a:pt x="1946" y="5316"/>
                    </a:lnTo>
                    <a:lnTo>
                      <a:pt x="1963" y="5319"/>
                    </a:lnTo>
                    <a:lnTo>
                      <a:pt x="1981" y="5322"/>
                    </a:lnTo>
                    <a:lnTo>
                      <a:pt x="1996" y="5324"/>
                    </a:lnTo>
                    <a:lnTo>
                      <a:pt x="2011" y="5324"/>
                    </a:lnTo>
                    <a:lnTo>
                      <a:pt x="4123" y="5324"/>
                    </a:lnTo>
                    <a:lnTo>
                      <a:pt x="5632" y="5324"/>
                    </a:lnTo>
                    <a:lnTo>
                      <a:pt x="7744" y="5324"/>
                    </a:lnTo>
                    <a:lnTo>
                      <a:pt x="7744" y="5324"/>
                    </a:lnTo>
                    <a:lnTo>
                      <a:pt x="7758" y="5323"/>
                    </a:lnTo>
                    <a:lnTo>
                      <a:pt x="10061" y="5323"/>
                    </a:lnTo>
                    <a:lnTo>
                      <a:pt x="10061" y="2807"/>
                    </a:lnTo>
                    <a:lnTo>
                      <a:pt x="10061" y="2807"/>
                    </a:lnTo>
                    <a:lnTo>
                      <a:pt x="10061" y="2783"/>
                    </a:lnTo>
                    <a:lnTo>
                      <a:pt x="10060" y="2760"/>
                    </a:lnTo>
                    <a:lnTo>
                      <a:pt x="10056" y="2737"/>
                    </a:lnTo>
                    <a:lnTo>
                      <a:pt x="10052" y="2714"/>
                    </a:lnTo>
                    <a:lnTo>
                      <a:pt x="10047" y="2692"/>
                    </a:lnTo>
                    <a:lnTo>
                      <a:pt x="10041" y="2669"/>
                    </a:lnTo>
                    <a:lnTo>
                      <a:pt x="10033" y="2647"/>
                    </a:lnTo>
                    <a:lnTo>
                      <a:pt x="10024" y="2626"/>
                    </a:lnTo>
                    <a:lnTo>
                      <a:pt x="10015" y="2606"/>
                    </a:lnTo>
                    <a:lnTo>
                      <a:pt x="10005" y="2586"/>
                    </a:lnTo>
                    <a:lnTo>
                      <a:pt x="9994" y="2566"/>
                    </a:lnTo>
                    <a:lnTo>
                      <a:pt x="9981" y="2547"/>
                    </a:lnTo>
                    <a:lnTo>
                      <a:pt x="9969" y="2528"/>
                    </a:lnTo>
                    <a:lnTo>
                      <a:pt x="9954" y="2510"/>
                    </a:lnTo>
                    <a:lnTo>
                      <a:pt x="9940" y="2494"/>
                    </a:lnTo>
                    <a:lnTo>
                      <a:pt x="9925" y="2477"/>
                    </a:lnTo>
                    <a:lnTo>
                      <a:pt x="9908" y="2462"/>
                    </a:lnTo>
                    <a:lnTo>
                      <a:pt x="9891" y="2447"/>
                    </a:lnTo>
                    <a:lnTo>
                      <a:pt x="9873" y="2433"/>
                    </a:lnTo>
                    <a:lnTo>
                      <a:pt x="9856" y="2421"/>
                    </a:lnTo>
                    <a:lnTo>
                      <a:pt x="9835" y="2408"/>
                    </a:lnTo>
                    <a:lnTo>
                      <a:pt x="9817" y="2397"/>
                    </a:lnTo>
                    <a:lnTo>
                      <a:pt x="9796" y="2387"/>
                    </a:lnTo>
                    <a:lnTo>
                      <a:pt x="9776" y="2377"/>
                    </a:lnTo>
                    <a:lnTo>
                      <a:pt x="9755" y="2369"/>
                    </a:lnTo>
                    <a:lnTo>
                      <a:pt x="9732" y="2362"/>
                    </a:lnTo>
                    <a:lnTo>
                      <a:pt x="9711" y="2355"/>
                    </a:lnTo>
                    <a:lnTo>
                      <a:pt x="9688" y="2350"/>
                    </a:lnTo>
                    <a:lnTo>
                      <a:pt x="9665" y="2345"/>
                    </a:lnTo>
                    <a:lnTo>
                      <a:pt x="9641" y="2343"/>
                    </a:lnTo>
                    <a:lnTo>
                      <a:pt x="9618" y="2341"/>
                    </a:lnTo>
                    <a:lnTo>
                      <a:pt x="9594" y="2340"/>
                    </a:lnTo>
                    <a:lnTo>
                      <a:pt x="6994" y="2340"/>
                    </a:lnTo>
                    <a:lnTo>
                      <a:pt x="6994" y="2340"/>
                    </a:lnTo>
                    <a:lnTo>
                      <a:pt x="6989" y="2340"/>
                    </a:lnTo>
                    <a:lnTo>
                      <a:pt x="5632" y="2340"/>
                    </a:lnTo>
                    <a:lnTo>
                      <a:pt x="4123" y="2340"/>
                    </a:lnTo>
                    <a:lnTo>
                      <a:pt x="2011" y="2340"/>
                    </a:lnTo>
                    <a:lnTo>
                      <a:pt x="2011" y="2340"/>
                    </a:lnTo>
                    <a:lnTo>
                      <a:pt x="1996" y="2341"/>
                    </a:lnTo>
                    <a:lnTo>
                      <a:pt x="1981" y="2343"/>
                    </a:lnTo>
                    <a:lnTo>
                      <a:pt x="1963" y="2347"/>
                    </a:lnTo>
                    <a:lnTo>
                      <a:pt x="1946" y="2350"/>
                    </a:lnTo>
                    <a:lnTo>
                      <a:pt x="1909" y="2362"/>
                    </a:lnTo>
                    <a:lnTo>
                      <a:pt x="1870" y="2375"/>
                    </a:lnTo>
                    <a:lnTo>
                      <a:pt x="1830" y="2392"/>
                    </a:lnTo>
                    <a:lnTo>
                      <a:pt x="1787" y="2412"/>
                    </a:lnTo>
                    <a:lnTo>
                      <a:pt x="1746" y="2432"/>
                    </a:lnTo>
                    <a:lnTo>
                      <a:pt x="1704" y="2455"/>
                    </a:lnTo>
                    <a:lnTo>
                      <a:pt x="1664" y="2477"/>
                    </a:lnTo>
                    <a:lnTo>
                      <a:pt x="1625" y="2500"/>
                    </a:lnTo>
                    <a:lnTo>
                      <a:pt x="1555" y="2542"/>
                    </a:lnTo>
                    <a:lnTo>
                      <a:pt x="1500" y="2578"/>
                    </a:lnTo>
                    <a:lnTo>
                      <a:pt x="1466" y="2602"/>
                    </a:lnTo>
                    <a:lnTo>
                      <a:pt x="156" y="3558"/>
                    </a:lnTo>
                    <a:lnTo>
                      <a:pt x="156" y="3558"/>
                    </a:lnTo>
                    <a:lnTo>
                      <a:pt x="137" y="3572"/>
                    </a:lnTo>
                    <a:lnTo>
                      <a:pt x="120" y="3587"/>
                    </a:lnTo>
                    <a:lnTo>
                      <a:pt x="103" y="3602"/>
                    </a:lnTo>
                    <a:lnTo>
                      <a:pt x="88" y="3618"/>
                    </a:lnTo>
                    <a:lnTo>
                      <a:pt x="74" y="3635"/>
                    </a:lnTo>
                    <a:lnTo>
                      <a:pt x="62" y="3651"/>
                    </a:lnTo>
                    <a:lnTo>
                      <a:pt x="49" y="3669"/>
                    </a:lnTo>
                    <a:lnTo>
                      <a:pt x="39" y="3686"/>
                    </a:lnTo>
                    <a:lnTo>
                      <a:pt x="30" y="3704"/>
                    </a:lnTo>
                    <a:lnTo>
                      <a:pt x="23" y="3721"/>
                    </a:lnTo>
                    <a:lnTo>
                      <a:pt x="15" y="3740"/>
                    </a:lnTo>
                    <a:lnTo>
                      <a:pt x="10" y="3758"/>
                    </a:lnTo>
                    <a:lnTo>
                      <a:pt x="6" y="3777"/>
                    </a:lnTo>
                    <a:lnTo>
                      <a:pt x="3" y="3796"/>
                    </a:lnTo>
                    <a:lnTo>
                      <a:pt x="1" y="3813"/>
                    </a:lnTo>
                    <a:lnTo>
                      <a:pt x="0" y="3832"/>
                    </a:lnTo>
                    <a:lnTo>
                      <a:pt x="1" y="3851"/>
                    </a:lnTo>
                    <a:lnTo>
                      <a:pt x="3" y="3870"/>
                    </a:lnTo>
                    <a:lnTo>
                      <a:pt x="6" y="3889"/>
                    </a:lnTo>
                    <a:lnTo>
                      <a:pt x="10" y="3907"/>
                    </a:lnTo>
                    <a:lnTo>
                      <a:pt x="15" y="3925"/>
                    </a:lnTo>
                    <a:lnTo>
                      <a:pt x="23" y="3943"/>
                    </a:lnTo>
                    <a:lnTo>
                      <a:pt x="30" y="3962"/>
                    </a:lnTo>
                    <a:lnTo>
                      <a:pt x="39" y="3980"/>
                    </a:lnTo>
                    <a:lnTo>
                      <a:pt x="49" y="3997"/>
                    </a:lnTo>
                    <a:lnTo>
                      <a:pt x="62" y="4014"/>
                    </a:lnTo>
                    <a:lnTo>
                      <a:pt x="74" y="4031"/>
                    </a:lnTo>
                    <a:lnTo>
                      <a:pt x="88" y="4048"/>
                    </a:lnTo>
                    <a:lnTo>
                      <a:pt x="103" y="4063"/>
                    </a:lnTo>
                    <a:lnTo>
                      <a:pt x="120" y="4078"/>
                    </a:lnTo>
                    <a:lnTo>
                      <a:pt x="137" y="4093"/>
                    </a:lnTo>
                    <a:lnTo>
                      <a:pt x="156" y="4108"/>
                    </a:lnTo>
                    <a:lnTo>
                      <a:pt x="156" y="4108"/>
                    </a:lnTo>
                    <a:close/>
                    <a:moveTo>
                      <a:pt x="16432" y="7087"/>
                    </a:moveTo>
                    <a:lnTo>
                      <a:pt x="15123" y="6131"/>
                    </a:lnTo>
                    <a:lnTo>
                      <a:pt x="15123" y="6131"/>
                    </a:lnTo>
                    <a:lnTo>
                      <a:pt x="15088" y="6107"/>
                    </a:lnTo>
                    <a:lnTo>
                      <a:pt x="15033" y="6072"/>
                    </a:lnTo>
                    <a:lnTo>
                      <a:pt x="14963" y="6029"/>
                    </a:lnTo>
                    <a:lnTo>
                      <a:pt x="14924" y="6007"/>
                    </a:lnTo>
                    <a:lnTo>
                      <a:pt x="14884" y="5984"/>
                    </a:lnTo>
                    <a:lnTo>
                      <a:pt x="14842" y="5961"/>
                    </a:lnTo>
                    <a:lnTo>
                      <a:pt x="14801" y="5941"/>
                    </a:lnTo>
                    <a:lnTo>
                      <a:pt x="14759" y="5921"/>
                    </a:lnTo>
                    <a:lnTo>
                      <a:pt x="14719" y="5905"/>
                    </a:lnTo>
                    <a:lnTo>
                      <a:pt x="14679" y="5891"/>
                    </a:lnTo>
                    <a:lnTo>
                      <a:pt x="14642" y="5880"/>
                    </a:lnTo>
                    <a:lnTo>
                      <a:pt x="14625" y="5876"/>
                    </a:lnTo>
                    <a:lnTo>
                      <a:pt x="14608" y="5872"/>
                    </a:lnTo>
                    <a:lnTo>
                      <a:pt x="14592" y="5871"/>
                    </a:lnTo>
                    <a:lnTo>
                      <a:pt x="14578" y="5870"/>
                    </a:lnTo>
                    <a:lnTo>
                      <a:pt x="6527" y="5868"/>
                    </a:lnTo>
                    <a:lnTo>
                      <a:pt x="6527" y="8852"/>
                    </a:lnTo>
                    <a:lnTo>
                      <a:pt x="14578" y="8854"/>
                    </a:lnTo>
                    <a:lnTo>
                      <a:pt x="14578" y="8854"/>
                    </a:lnTo>
                    <a:lnTo>
                      <a:pt x="14592" y="8854"/>
                    </a:lnTo>
                    <a:lnTo>
                      <a:pt x="14608" y="8851"/>
                    </a:lnTo>
                    <a:lnTo>
                      <a:pt x="14625" y="8849"/>
                    </a:lnTo>
                    <a:lnTo>
                      <a:pt x="14642" y="8845"/>
                    </a:lnTo>
                    <a:lnTo>
                      <a:pt x="14679" y="8833"/>
                    </a:lnTo>
                    <a:lnTo>
                      <a:pt x="14719" y="8820"/>
                    </a:lnTo>
                    <a:lnTo>
                      <a:pt x="14759" y="8802"/>
                    </a:lnTo>
                    <a:lnTo>
                      <a:pt x="14801" y="8783"/>
                    </a:lnTo>
                    <a:lnTo>
                      <a:pt x="14842" y="8763"/>
                    </a:lnTo>
                    <a:lnTo>
                      <a:pt x="14884" y="8740"/>
                    </a:lnTo>
                    <a:lnTo>
                      <a:pt x="14924" y="8718"/>
                    </a:lnTo>
                    <a:lnTo>
                      <a:pt x="14963" y="8695"/>
                    </a:lnTo>
                    <a:lnTo>
                      <a:pt x="15033" y="8652"/>
                    </a:lnTo>
                    <a:lnTo>
                      <a:pt x="15088" y="8617"/>
                    </a:lnTo>
                    <a:lnTo>
                      <a:pt x="15123" y="8593"/>
                    </a:lnTo>
                    <a:lnTo>
                      <a:pt x="16432" y="7637"/>
                    </a:lnTo>
                    <a:lnTo>
                      <a:pt x="16432" y="7637"/>
                    </a:lnTo>
                    <a:lnTo>
                      <a:pt x="16451" y="7623"/>
                    </a:lnTo>
                    <a:lnTo>
                      <a:pt x="16468" y="7608"/>
                    </a:lnTo>
                    <a:lnTo>
                      <a:pt x="16486" y="7592"/>
                    </a:lnTo>
                    <a:lnTo>
                      <a:pt x="16501" y="7577"/>
                    </a:lnTo>
                    <a:lnTo>
                      <a:pt x="16515" y="7560"/>
                    </a:lnTo>
                    <a:lnTo>
                      <a:pt x="16527" y="7543"/>
                    </a:lnTo>
                    <a:lnTo>
                      <a:pt x="16539" y="7526"/>
                    </a:lnTo>
                    <a:lnTo>
                      <a:pt x="16549" y="7509"/>
                    </a:lnTo>
                    <a:lnTo>
                      <a:pt x="16559" y="7491"/>
                    </a:lnTo>
                    <a:lnTo>
                      <a:pt x="16566" y="7474"/>
                    </a:lnTo>
                    <a:lnTo>
                      <a:pt x="16573" y="7455"/>
                    </a:lnTo>
                    <a:lnTo>
                      <a:pt x="16578" y="7437"/>
                    </a:lnTo>
                    <a:lnTo>
                      <a:pt x="16583" y="7418"/>
                    </a:lnTo>
                    <a:lnTo>
                      <a:pt x="16585" y="7399"/>
                    </a:lnTo>
                    <a:lnTo>
                      <a:pt x="16588" y="7380"/>
                    </a:lnTo>
                    <a:lnTo>
                      <a:pt x="16588" y="7362"/>
                    </a:lnTo>
                    <a:lnTo>
                      <a:pt x="16588" y="7344"/>
                    </a:lnTo>
                    <a:lnTo>
                      <a:pt x="16585" y="7325"/>
                    </a:lnTo>
                    <a:lnTo>
                      <a:pt x="16583" y="7306"/>
                    </a:lnTo>
                    <a:lnTo>
                      <a:pt x="16578" y="7287"/>
                    </a:lnTo>
                    <a:lnTo>
                      <a:pt x="16573" y="7270"/>
                    </a:lnTo>
                    <a:lnTo>
                      <a:pt x="16566" y="7251"/>
                    </a:lnTo>
                    <a:lnTo>
                      <a:pt x="16559" y="7233"/>
                    </a:lnTo>
                    <a:lnTo>
                      <a:pt x="16549" y="7215"/>
                    </a:lnTo>
                    <a:lnTo>
                      <a:pt x="16539" y="7198"/>
                    </a:lnTo>
                    <a:lnTo>
                      <a:pt x="16527" y="7181"/>
                    </a:lnTo>
                    <a:lnTo>
                      <a:pt x="16515" y="7164"/>
                    </a:lnTo>
                    <a:lnTo>
                      <a:pt x="16501" y="7148"/>
                    </a:lnTo>
                    <a:lnTo>
                      <a:pt x="16486" y="7132"/>
                    </a:lnTo>
                    <a:lnTo>
                      <a:pt x="16468" y="7116"/>
                    </a:lnTo>
                    <a:lnTo>
                      <a:pt x="16451" y="7101"/>
                    </a:lnTo>
                    <a:lnTo>
                      <a:pt x="16432" y="7087"/>
                    </a:lnTo>
                    <a:lnTo>
                      <a:pt x="16432" y="7087"/>
                    </a:lnTo>
                    <a:close/>
                    <a:moveTo>
                      <a:pt x="1466" y="9661"/>
                    </a:moveTo>
                    <a:lnTo>
                      <a:pt x="156" y="10616"/>
                    </a:lnTo>
                    <a:lnTo>
                      <a:pt x="156" y="10616"/>
                    </a:lnTo>
                    <a:lnTo>
                      <a:pt x="137" y="10630"/>
                    </a:lnTo>
                    <a:lnTo>
                      <a:pt x="120" y="10645"/>
                    </a:lnTo>
                    <a:lnTo>
                      <a:pt x="103" y="10662"/>
                    </a:lnTo>
                    <a:lnTo>
                      <a:pt x="88" y="10677"/>
                    </a:lnTo>
                    <a:lnTo>
                      <a:pt x="74" y="10693"/>
                    </a:lnTo>
                    <a:lnTo>
                      <a:pt x="62" y="10710"/>
                    </a:lnTo>
                    <a:lnTo>
                      <a:pt x="49" y="10727"/>
                    </a:lnTo>
                    <a:lnTo>
                      <a:pt x="39" y="10745"/>
                    </a:lnTo>
                    <a:lnTo>
                      <a:pt x="30" y="10762"/>
                    </a:lnTo>
                    <a:lnTo>
                      <a:pt x="23" y="10780"/>
                    </a:lnTo>
                    <a:lnTo>
                      <a:pt x="15" y="10799"/>
                    </a:lnTo>
                    <a:lnTo>
                      <a:pt x="10" y="10817"/>
                    </a:lnTo>
                    <a:lnTo>
                      <a:pt x="6" y="10835"/>
                    </a:lnTo>
                    <a:lnTo>
                      <a:pt x="3" y="10854"/>
                    </a:lnTo>
                    <a:lnTo>
                      <a:pt x="1" y="10873"/>
                    </a:lnTo>
                    <a:lnTo>
                      <a:pt x="0" y="10891"/>
                    </a:lnTo>
                    <a:lnTo>
                      <a:pt x="1" y="10910"/>
                    </a:lnTo>
                    <a:lnTo>
                      <a:pt x="3" y="10929"/>
                    </a:lnTo>
                    <a:lnTo>
                      <a:pt x="6" y="10947"/>
                    </a:lnTo>
                    <a:lnTo>
                      <a:pt x="10" y="10966"/>
                    </a:lnTo>
                    <a:lnTo>
                      <a:pt x="15" y="10984"/>
                    </a:lnTo>
                    <a:lnTo>
                      <a:pt x="23" y="11003"/>
                    </a:lnTo>
                    <a:lnTo>
                      <a:pt x="30" y="11021"/>
                    </a:lnTo>
                    <a:lnTo>
                      <a:pt x="39" y="11038"/>
                    </a:lnTo>
                    <a:lnTo>
                      <a:pt x="49" y="11056"/>
                    </a:lnTo>
                    <a:lnTo>
                      <a:pt x="62" y="11072"/>
                    </a:lnTo>
                    <a:lnTo>
                      <a:pt x="74" y="11090"/>
                    </a:lnTo>
                    <a:lnTo>
                      <a:pt x="88" y="11106"/>
                    </a:lnTo>
                    <a:lnTo>
                      <a:pt x="103" y="11121"/>
                    </a:lnTo>
                    <a:lnTo>
                      <a:pt x="120" y="11138"/>
                    </a:lnTo>
                    <a:lnTo>
                      <a:pt x="137" y="11153"/>
                    </a:lnTo>
                    <a:lnTo>
                      <a:pt x="156" y="11167"/>
                    </a:lnTo>
                    <a:lnTo>
                      <a:pt x="1466" y="12122"/>
                    </a:lnTo>
                    <a:lnTo>
                      <a:pt x="1466" y="12122"/>
                    </a:lnTo>
                    <a:lnTo>
                      <a:pt x="1500" y="12146"/>
                    </a:lnTo>
                    <a:lnTo>
                      <a:pt x="1555" y="12181"/>
                    </a:lnTo>
                    <a:lnTo>
                      <a:pt x="1625" y="12224"/>
                    </a:lnTo>
                    <a:lnTo>
                      <a:pt x="1664" y="12247"/>
                    </a:lnTo>
                    <a:lnTo>
                      <a:pt x="1704" y="12270"/>
                    </a:lnTo>
                    <a:lnTo>
                      <a:pt x="1746" y="12292"/>
                    </a:lnTo>
                    <a:lnTo>
                      <a:pt x="1787" y="12312"/>
                    </a:lnTo>
                    <a:lnTo>
                      <a:pt x="1829" y="12331"/>
                    </a:lnTo>
                    <a:lnTo>
                      <a:pt x="1870" y="12349"/>
                    </a:lnTo>
                    <a:lnTo>
                      <a:pt x="1909" y="12363"/>
                    </a:lnTo>
                    <a:lnTo>
                      <a:pt x="1946" y="12374"/>
                    </a:lnTo>
                    <a:lnTo>
                      <a:pt x="1963" y="12378"/>
                    </a:lnTo>
                    <a:lnTo>
                      <a:pt x="1981" y="12380"/>
                    </a:lnTo>
                    <a:lnTo>
                      <a:pt x="1996" y="12383"/>
                    </a:lnTo>
                    <a:lnTo>
                      <a:pt x="2011" y="12383"/>
                    </a:lnTo>
                    <a:lnTo>
                      <a:pt x="10061" y="12385"/>
                    </a:lnTo>
                    <a:lnTo>
                      <a:pt x="10061" y="9398"/>
                    </a:lnTo>
                    <a:lnTo>
                      <a:pt x="2011" y="9400"/>
                    </a:lnTo>
                    <a:lnTo>
                      <a:pt x="2011" y="9400"/>
                    </a:lnTo>
                    <a:lnTo>
                      <a:pt x="1996" y="9400"/>
                    </a:lnTo>
                    <a:lnTo>
                      <a:pt x="1981" y="9401"/>
                    </a:lnTo>
                    <a:lnTo>
                      <a:pt x="1963" y="9405"/>
                    </a:lnTo>
                    <a:lnTo>
                      <a:pt x="1946" y="9409"/>
                    </a:lnTo>
                    <a:lnTo>
                      <a:pt x="1909" y="9420"/>
                    </a:lnTo>
                    <a:lnTo>
                      <a:pt x="1870" y="9434"/>
                    </a:lnTo>
                    <a:lnTo>
                      <a:pt x="1830" y="9450"/>
                    </a:lnTo>
                    <a:lnTo>
                      <a:pt x="1787" y="9471"/>
                    </a:lnTo>
                    <a:lnTo>
                      <a:pt x="1746" y="9491"/>
                    </a:lnTo>
                    <a:lnTo>
                      <a:pt x="1704" y="9513"/>
                    </a:lnTo>
                    <a:lnTo>
                      <a:pt x="1664" y="9536"/>
                    </a:lnTo>
                    <a:lnTo>
                      <a:pt x="1625" y="9559"/>
                    </a:lnTo>
                    <a:lnTo>
                      <a:pt x="1555" y="9602"/>
                    </a:lnTo>
                    <a:lnTo>
                      <a:pt x="1500" y="9637"/>
                    </a:lnTo>
                    <a:lnTo>
                      <a:pt x="1466" y="9661"/>
                    </a:lnTo>
                    <a:lnTo>
                      <a:pt x="1466" y="9661"/>
                    </a:lnTo>
                    <a:close/>
                    <a:moveTo>
                      <a:pt x="6527" y="15417"/>
                    </a:moveTo>
                    <a:lnTo>
                      <a:pt x="6527" y="15417"/>
                    </a:lnTo>
                    <a:lnTo>
                      <a:pt x="6528" y="15441"/>
                    </a:lnTo>
                    <a:lnTo>
                      <a:pt x="6530" y="15465"/>
                    </a:lnTo>
                    <a:lnTo>
                      <a:pt x="6532" y="15489"/>
                    </a:lnTo>
                    <a:lnTo>
                      <a:pt x="6537" y="15512"/>
                    </a:lnTo>
                    <a:lnTo>
                      <a:pt x="6542" y="15534"/>
                    </a:lnTo>
                    <a:lnTo>
                      <a:pt x="6549" y="15556"/>
                    </a:lnTo>
                    <a:lnTo>
                      <a:pt x="6556" y="15577"/>
                    </a:lnTo>
                    <a:lnTo>
                      <a:pt x="6564" y="15599"/>
                    </a:lnTo>
                    <a:lnTo>
                      <a:pt x="6574" y="15620"/>
                    </a:lnTo>
                    <a:lnTo>
                      <a:pt x="6584" y="15640"/>
                    </a:lnTo>
                    <a:lnTo>
                      <a:pt x="6595" y="15659"/>
                    </a:lnTo>
                    <a:lnTo>
                      <a:pt x="6608" y="15678"/>
                    </a:lnTo>
                    <a:lnTo>
                      <a:pt x="6620" y="15697"/>
                    </a:lnTo>
                    <a:lnTo>
                      <a:pt x="6634" y="15714"/>
                    </a:lnTo>
                    <a:lnTo>
                      <a:pt x="6649" y="15731"/>
                    </a:lnTo>
                    <a:lnTo>
                      <a:pt x="6664" y="15747"/>
                    </a:lnTo>
                    <a:lnTo>
                      <a:pt x="6681" y="15764"/>
                    </a:lnTo>
                    <a:lnTo>
                      <a:pt x="6697" y="15777"/>
                    </a:lnTo>
                    <a:lnTo>
                      <a:pt x="6715" y="15791"/>
                    </a:lnTo>
                    <a:lnTo>
                      <a:pt x="6734" y="15805"/>
                    </a:lnTo>
                    <a:lnTo>
                      <a:pt x="6753" y="15816"/>
                    </a:lnTo>
                    <a:lnTo>
                      <a:pt x="6773" y="15828"/>
                    </a:lnTo>
                    <a:lnTo>
                      <a:pt x="6793" y="15839"/>
                    </a:lnTo>
                    <a:lnTo>
                      <a:pt x="6813" y="15848"/>
                    </a:lnTo>
                    <a:lnTo>
                      <a:pt x="6834" y="15857"/>
                    </a:lnTo>
                    <a:lnTo>
                      <a:pt x="6856" y="15863"/>
                    </a:lnTo>
                    <a:lnTo>
                      <a:pt x="6879" y="15871"/>
                    </a:lnTo>
                    <a:lnTo>
                      <a:pt x="6900" y="15876"/>
                    </a:lnTo>
                    <a:lnTo>
                      <a:pt x="6924" y="15879"/>
                    </a:lnTo>
                    <a:lnTo>
                      <a:pt x="6947" y="15882"/>
                    </a:lnTo>
                    <a:lnTo>
                      <a:pt x="6970" y="15884"/>
                    </a:lnTo>
                    <a:lnTo>
                      <a:pt x="6994" y="15884"/>
                    </a:lnTo>
                    <a:lnTo>
                      <a:pt x="9594" y="15884"/>
                    </a:lnTo>
                    <a:lnTo>
                      <a:pt x="9594" y="15884"/>
                    </a:lnTo>
                    <a:lnTo>
                      <a:pt x="9618" y="15884"/>
                    </a:lnTo>
                    <a:lnTo>
                      <a:pt x="9641" y="15882"/>
                    </a:lnTo>
                    <a:lnTo>
                      <a:pt x="9665" y="15879"/>
                    </a:lnTo>
                    <a:lnTo>
                      <a:pt x="9688" y="15876"/>
                    </a:lnTo>
                    <a:lnTo>
                      <a:pt x="9711" y="15871"/>
                    </a:lnTo>
                    <a:lnTo>
                      <a:pt x="9732" y="15863"/>
                    </a:lnTo>
                    <a:lnTo>
                      <a:pt x="9755" y="15857"/>
                    </a:lnTo>
                    <a:lnTo>
                      <a:pt x="9776" y="15848"/>
                    </a:lnTo>
                    <a:lnTo>
                      <a:pt x="9796" y="15839"/>
                    </a:lnTo>
                    <a:lnTo>
                      <a:pt x="9817" y="15828"/>
                    </a:lnTo>
                    <a:lnTo>
                      <a:pt x="9835" y="15816"/>
                    </a:lnTo>
                    <a:lnTo>
                      <a:pt x="9856" y="15805"/>
                    </a:lnTo>
                    <a:lnTo>
                      <a:pt x="9873" y="15791"/>
                    </a:lnTo>
                    <a:lnTo>
                      <a:pt x="9891" y="15777"/>
                    </a:lnTo>
                    <a:lnTo>
                      <a:pt x="9908" y="15764"/>
                    </a:lnTo>
                    <a:lnTo>
                      <a:pt x="9925" y="15747"/>
                    </a:lnTo>
                    <a:lnTo>
                      <a:pt x="9940" y="15731"/>
                    </a:lnTo>
                    <a:lnTo>
                      <a:pt x="9954" y="15714"/>
                    </a:lnTo>
                    <a:lnTo>
                      <a:pt x="9969" y="15697"/>
                    </a:lnTo>
                    <a:lnTo>
                      <a:pt x="9981" y="15678"/>
                    </a:lnTo>
                    <a:lnTo>
                      <a:pt x="9994" y="15659"/>
                    </a:lnTo>
                    <a:lnTo>
                      <a:pt x="10005" y="15640"/>
                    </a:lnTo>
                    <a:lnTo>
                      <a:pt x="10015" y="15620"/>
                    </a:lnTo>
                    <a:lnTo>
                      <a:pt x="10024" y="15599"/>
                    </a:lnTo>
                    <a:lnTo>
                      <a:pt x="10033" y="15577"/>
                    </a:lnTo>
                    <a:lnTo>
                      <a:pt x="10041" y="15556"/>
                    </a:lnTo>
                    <a:lnTo>
                      <a:pt x="10047" y="15534"/>
                    </a:lnTo>
                    <a:lnTo>
                      <a:pt x="10052" y="15512"/>
                    </a:lnTo>
                    <a:lnTo>
                      <a:pt x="10056" y="15489"/>
                    </a:lnTo>
                    <a:lnTo>
                      <a:pt x="10060" y="15465"/>
                    </a:lnTo>
                    <a:lnTo>
                      <a:pt x="10061" y="15441"/>
                    </a:lnTo>
                    <a:lnTo>
                      <a:pt x="10061" y="15417"/>
                    </a:lnTo>
                    <a:lnTo>
                      <a:pt x="10061" y="12931"/>
                    </a:lnTo>
                    <a:lnTo>
                      <a:pt x="6527" y="12931"/>
                    </a:lnTo>
                    <a:lnTo>
                      <a:pt x="6527" y="15417"/>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grpSp>
        <p:nvGrpSpPr>
          <p:cNvPr id="46" name="组合 45"/>
          <p:cNvGrpSpPr/>
          <p:nvPr/>
        </p:nvGrpSpPr>
        <p:grpSpPr>
          <a:xfrm>
            <a:off x="1738809" y="2805335"/>
            <a:ext cx="1856932" cy="1856932"/>
            <a:chOff x="1738809" y="2500535"/>
            <a:chExt cx="1856932" cy="1856932"/>
          </a:xfrm>
        </p:grpSpPr>
        <p:sp>
          <p:nvSpPr>
            <p:cNvPr id="47" name="椭圆 46"/>
            <p:cNvSpPr/>
            <p:nvPr/>
          </p:nvSpPr>
          <p:spPr>
            <a:xfrm>
              <a:off x="1738809" y="2500535"/>
              <a:ext cx="1856932" cy="185693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2088398" y="3105836"/>
              <a:ext cx="1157754" cy="646331"/>
            </a:xfrm>
            <a:prstGeom prst="rect">
              <a:avLst/>
            </a:prstGeom>
          </p:spPr>
          <p:txBody>
            <a:bodyPr wrap="none">
              <a:spAutoFit/>
            </a:bodyPr>
            <a:lstStyle/>
            <a:p>
              <a:pPr algn="ctr"/>
              <a:r>
                <a:rPr lang="zh-CN" altLang="en-US" b="1" dirty="0" smtClean="0">
                  <a:solidFill>
                    <a:schemeClr val="bg1"/>
                  </a:solidFill>
                </a:rPr>
                <a:t>INPUT</a:t>
              </a:r>
              <a:endParaRPr lang="en-US" altLang="zh-CN" b="1" dirty="0" smtClean="0">
                <a:solidFill>
                  <a:schemeClr val="bg1"/>
                </a:solidFill>
              </a:endParaRPr>
            </a:p>
            <a:p>
              <a:pPr algn="ctr"/>
              <a:r>
                <a:rPr lang="zh-CN" altLang="en-US" b="1" dirty="0" smtClean="0">
                  <a:solidFill>
                    <a:schemeClr val="bg1"/>
                  </a:solidFill>
                </a:rPr>
                <a:t>HEADER</a:t>
              </a:r>
              <a:endParaRPr lang="zh-CN" altLang="en-US" b="1" dirty="0">
                <a:solidFill>
                  <a:schemeClr val="bg1"/>
                </a:solidFill>
              </a:endParaRPr>
            </a:p>
          </p:txBody>
        </p:sp>
      </p:grpSp>
      <p:sp>
        <p:nvSpPr>
          <p:cNvPr id="49" name="文本框 48"/>
          <p:cNvSpPr txBox="1"/>
          <p:nvPr/>
        </p:nvSpPr>
        <p:spPr>
          <a:xfrm>
            <a:off x="6023428" y="2033034"/>
            <a:ext cx="5640287" cy="1446550"/>
          </a:xfrm>
          <a:prstGeom prst="rect">
            <a:avLst/>
          </a:prstGeom>
          <a:noFill/>
        </p:spPr>
        <p:txBody>
          <a:bodyPr wrap="square" rtlCol="0">
            <a:spAutoFit/>
          </a:bodyPr>
          <a:lstStyle/>
          <a:p>
            <a:pPr algn="just">
              <a:lnSpc>
                <a:spcPct val="200000"/>
              </a:lnSpc>
              <a:spcAft>
                <a:spcPts val="600"/>
              </a:spcAft>
            </a:pPr>
            <a:r>
              <a:rPr lang="zh-CN" altLang="en-US" sz="1100" spc="300" dirty="0" smtClean="0">
                <a:solidFill>
                  <a:schemeClr val="bg1">
                    <a:lumMod val="65000"/>
                  </a:schemeClr>
                </a:solidFill>
                <a:latin typeface="+mn-ea"/>
              </a:rPr>
              <a:t>本套模板是高质量专业的商业通用</a:t>
            </a:r>
            <a:r>
              <a:rPr lang="en-US" altLang="zh-CN" sz="1100" spc="300" dirty="0" smtClean="0">
                <a:solidFill>
                  <a:schemeClr val="bg1">
                    <a:lumMod val="65000"/>
                  </a:schemeClr>
                </a:solidFill>
                <a:latin typeface="+mn-ea"/>
              </a:rPr>
              <a:t>PPT</a:t>
            </a:r>
            <a:r>
              <a:rPr lang="zh-CN" altLang="en-US" sz="1100" spc="300" dirty="0" smtClean="0">
                <a:solidFill>
                  <a:schemeClr val="bg1">
                    <a:lumMod val="65000"/>
                  </a:schemeClr>
                </a:solidFill>
                <a:latin typeface="+mn-ea"/>
              </a:rPr>
              <a:t>模板，内容可随意更改，模板内所有图表皆为</a:t>
            </a:r>
            <a:r>
              <a:rPr lang="en-US" altLang="zh-CN" sz="1100" spc="300" dirty="0" smtClean="0">
                <a:solidFill>
                  <a:schemeClr val="bg1">
                    <a:lumMod val="65000"/>
                  </a:schemeClr>
                </a:solidFill>
                <a:latin typeface="+mn-ea"/>
              </a:rPr>
              <a:t>PowerPoint</a:t>
            </a:r>
            <a:r>
              <a:rPr lang="zh-CN" altLang="en-US" sz="1100" spc="300" dirty="0" smtClean="0">
                <a:solidFill>
                  <a:schemeClr val="bg1">
                    <a:lumMod val="65000"/>
                  </a:schemeClr>
                </a:solidFill>
                <a:latin typeface="+mn-ea"/>
              </a:rPr>
              <a:t>内所画，全部是矢量图可以随意更改颜色、大小均不会改变其清晰度。模板内嵌字体，尽量保证其板式不变，当然您也可以随意改成您喜欢的字体。</a:t>
            </a:r>
            <a:endParaRPr lang="en-US" altLang="zh-CN" sz="1100" spc="300" dirty="0" smtClean="0">
              <a:solidFill>
                <a:schemeClr val="bg1">
                  <a:lumMod val="65000"/>
                </a:schemeClr>
              </a:solidFill>
              <a:latin typeface="+mn-ea"/>
            </a:endParaRPr>
          </a:p>
        </p:txBody>
      </p:sp>
      <p:grpSp>
        <p:nvGrpSpPr>
          <p:cNvPr id="50" name="组合 49"/>
          <p:cNvGrpSpPr/>
          <p:nvPr/>
        </p:nvGrpSpPr>
        <p:grpSpPr>
          <a:xfrm>
            <a:off x="3847594" y="69023"/>
            <a:ext cx="4577356" cy="765183"/>
            <a:chOff x="3847594" y="69023"/>
            <a:chExt cx="4577356" cy="765183"/>
          </a:xfrm>
        </p:grpSpPr>
        <p:grpSp>
          <p:nvGrpSpPr>
            <p:cNvPr id="51" name="组合 50"/>
            <p:cNvGrpSpPr/>
            <p:nvPr/>
          </p:nvGrpSpPr>
          <p:grpSpPr>
            <a:xfrm>
              <a:off x="4046846" y="263331"/>
              <a:ext cx="4378104" cy="534502"/>
              <a:chOff x="-264803" y="362991"/>
              <a:chExt cx="4378104" cy="534502"/>
            </a:xfrm>
          </p:grpSpPr>
          <p:sp>
            <p:nvSpPr>
              <p:cNvPr id="53" name="标题 1"/>
              <p:cNvSpPr txBox="1"/>
              <p:nvPr/>
            </p:nvSpPr>
            <p:spPr>
              <a:xfrm>
                <a:off x="-264803" y="362991"/>
                <a:ext cx="2762250" cy="534502"/>
              </a:xfrm>
              <a:prstGeom prst="rect">
                <a:avLst/>
              </a:prstGeom>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zh-CN" altLang="en-US" sz="2800" b="1" spc="300" dirty="0" smtClean="0"/>
                  <a:t>插入小标题</a:t>
                </a:r>
                <a:endParaRPr lang="zh-CN" altLang="en-US" sz="2800" b="1" spc="300" dirty="0"/>
              </a:p>
            </p:txBody>
          </p:sp>
          <p:sp>
            <p:nvSpPr>
              <p:cNvPr id="54" name="矩形 53"/>
              <p:cNvSpPr/>
              <p:nvPr/>
            </p:nvSpPr>
            <p:spPr>
              <a:xfrm>
                <a:off x="2495550" y="497383"/>
                <a:ext cx="1617751" cy="338554"/>
              </a:xfrm>
              <a:prstGeom prst="rect">
                <a:avLst/>
              </a:prstGeom>
              <a:ln>
                <a:noFill/>
              </a:ln>
            </p:spPr>
            <p:txBody>
              <a:bodyPr wrap="none">
                <a:spAutoFit/>
              </a:bodyPr>
              <a:lstStyle/>
              <a:p>
                <a:r>
                  <a:rPr lang="zh-CN" altLang="en-US" sz="1600" spc="600" dirty="0" smtClean="0">
                    <a:solidFill>
                      <a:schemeClr val="tx1">
                        <a:lumMod val="50000"/>
                        <a:lumOff val="50000"/>
                      </a:schemeClr>
                    </a:solidFill>
                  </a:rPr>
                  <a:t>SUBTITLE</a:t>
                </a:r>
                <a:endParaRPr lang="zh-CN" altLang="en-US" sz="1600" spc="600" dirty="0">
                  <a:solidFill>
                    <a:schemeClr val="tx1">
                      <a:lumMod val="50000"/>
                      <a:lumOff val="50000"/>
                    </a:schemeClr>
                  </a:solidFill>
                </a:endParaRPr>
              </a:p>
            </p:txBody>
          </p:sp>
        </p:grpSp>
        <p:pic>
          <p:nvPicPr>
            <p:cNvPr id="52" name="图片 51"/>
            <p:cNvPicPr>
              <a:picLocks noChangeAspect="1"/>
            </p:cNvPicPr>
            <p:nvPr/>
          </p:nvPicPr>
          <p:blipFill rotWithShape="1">
            <a:blip r:embed="rId1">
              <a:extLst>
                <a:ext uri="{28A0092B-C50C-407E-A947-70E740481C1C}">
                  <a14:useLocalDpi xmlns:a14="http://schemas.microsoft.com/office/drawing/2010/main" val="0"/>
                </a:ext>
              </a:extLst>
            </a:blip>
            <a:srcRect l="723" t="61564" r="84525" b="22175"/>
            <a:stretch>
              <a:fillRect/>
            </a:stretch>
          </p:blipFill>
          <p:spPr>
            <a:xfrm rot="1518621">
              <a:off x="3847594" y="69023"/>
              <a:ext cx="742374" cy="765183"/>
            </a:xfrm>
            <a:prstGeom prst="rect">
              <a:avLst/>
            </a:prstGeom>
          </p:spPr>
        </p:pic>
      </p:grpSp>
    </p:spTree>
  </p:cSld>
  <p:clrMapOvr>
    <a:masterClrMapping/>
  </p:clrMapOvr>
  <p:transition spd="med" advClick="0" advTm="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2" presetClass="entr" presetSubtype="2" fill="hold" nodeType="afterEffect" p14:presetBounceEnd="50000">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14:bounceEnd="50000">
                                          <p:cBhvr additive="base">
                                            <p:cTn id="11" dur="1000" fill="hold"/>
                                            <p:tgtEl>
                                              <p:spTgt spid="46"/>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46"/>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49" presetClass="entr" presetSubtype="0" decel="100000"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 calcmode="lin" valueType="num">
                                          <p:cBhvr>
                                            <p:cTn id="18" dur="500" fill="hold"/>
                                            <p:tgtEl>
                                              <p:spTgt spid="26"/>
                                            </p:tgtEl>
                                            <p:attrNameLst>
                                              <p:attrName>style.rotation</p:attrName>
                                            </p:attrNameLst>
                                          </p:cBhvr>
                                          <p:tavLst>
                                            <p:tav tm="0">
                                              <p:val>
                                                <p:fltVal val="360"/>
                                              </p:val>
                                            </p:tav>
                                            <p:tav tm="100000">
                                              <p:val>
                                                <p:fltVal val="0"/>
                                              </p:val>
                                            </p:tav>
                                          </p:tavLst>
                                        </p:anim>
                                        <p:animEffect transition="in" filter="fade">
                                          <p:cBhvr>
                                            <p:cTn id="19" dur="500"/>
                                            <p:tgtEl>
                                              <p:spTgt spid="26"/>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grpId="0" nodeType="after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1000"/>
                                            <p:tgtEl>
                                              <p:spTgt spid="49"/>
                                            </p:tgtEl>
                                          </p:cBhvr>
                                        </p:animEffect>
                                        <p:anim calcmode="lin" valueType="num">
                                          <p:cBhvr>
                                            <p:cTn id="30" dur="1000" fill="hold"/>
                                            <p:tgtEl>
                                              <p:spTgt spid="49"/>
                                            </p:tgtEl>
                                            <p:attrNameLst>
                                              <p:attrName>ppt_x</p:attrName>
                                            </p:attrNameLst>
                                          </p:cBhvr>
                                          <p:tavLst>
                                            <p:tav tm="0">
                                              <p:val>
                                                <p:strVal val="#ppt_x"/>
                                              </p:val>
                                            </p:tav>
                                            <p:tav tm="100000">
                                              <p:val>
                                                <p:strVal val="#ppt_x"/>
                                              </p:val>
                                            </p:tav>
                                          </p:tavLst>
                                        </p:anim>
                                        <p:anim calcmode="lin" valueType="num">
                                          <p:cBhvr>
                                            <p:cTn id="31"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1000" fill="hold"/>
                                            <p:tgtEl>
                                              <p:spTgt spid="46"/>
                                            </p:tgtEl>
                                            <p:attrNameLst>
                                              <p:attrName>ppt_x</p:attrName>
                                            </p:attrNameLst>
                                          </p:cBhvr>
                                          <p:tavLst>
                                            <p:tav tm="0">
                                              <p:val>
                                                <p:strVal val="1+#ppt_w/2"/>
                                              </p:val>
                                            </p:tav>
                                            <p:tav tm="100000">
                                              <p:val>
                                                <p:strVal val="#ppt_x"/>
                                              </p:val>
                                            </p:tav>
                                          </p:tavLst>
                                        </p:anim>
                                        <p:anim calcmode="lin" valueType="num">
                                          <p:cBhvr additive="base">
                                            <p:cTn id="12" dur="1000" fill="hold"/>
                                            <p:tgtEl>
                                              <p:spTgt spid="46"/>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49" presetClass="entr" presetSubtype="0" decel="100000"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 calcmode="lin" valueType="num">
                                          <p:cBhvr>
                                            <p:cTn id="18" dur="500" fill="hold"/>
                                            <p:tgtEl>
                                              <p:spTgt spid="26"/>
                                            </p:tgtEl>
                                            <p:attrNameLst>
                                              <p:attrName>style.rotation</p:attrName>
                                            </p:attrNameLst>
                                          </p:cBhvr>
                                          <p:tavLst>
                                            <p:tav tm="0">
                                              <p:val>
                                                <p:fltVal val="360"/>
                                              </p:val>
                                            </p:tav>
                                            <p:tav tm="100000">
                                              <p:val>
                                                <p:fltVal val="0"/>
                                              </p:val>
                                            </p:tav>
                                          </p:tavLst>
                                        </p:anim>
                                        <p:animEffect transition="in" filter="fade">
                                          <p:cBhvr>
                                            <p:cTn id="19" dur="500"/>
                                            <p:tgtEl>
                                              <p:spTgt spid="26"/>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grpId="0" nodeType="after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1000"/>
                                            <p:tgtEl>
                                              <p:spTgt spid="49"/>
                                            </p:tgtEl>
                                          </p:cBhvr>
                                        </p:animEffect>
                                        <p:anim calcmode="lin" valueType="num">
                                          <p:cBhvr>
                                            <p:cTn id="30" dur="1000" fill="hold"/>
                                            <p:tgtEl>
                                              <p:spTgt spid="49"/>
                                            </p:tgtEl>
                                            <p:attrNameLst>
                                              <p:attrName>ppt_x</p:attrName>
                                            </p:attrNameLst>
                                          </p:cBhvr>
                                          <p:tavLst>
                                            <p:tav tm="0">
                                              <p:val>
                                                <p:strVal val="#ppt_x"/>
                                              </p:val>
                                            </p:tav>
                                            <p:tav tm="100000">
                                              <p:val>
                                                <p:strVal val="#ppt_x"/>
                                              </p:val>
                                            </p:tav>
                                          </p:tavLst>
                                        </p:anim>
                                        <p:anim calcmode="lin" valueType="num">
                                          <p:cBhvr>
                                            <p:cTn id="31"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mc:Fallback>
  </mc:AlternateContent>
</p:sld>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C60017"/>
      </a:accent1>
      <a:accent2>
        <a:srgbClr val="767676"/>
      </a:accent2>
      <a:accent3>
        <a:srgbClr val="B6B6B6"/>
      </a:accent3>
      <a:accent4>
        <a:srgbClr val="7A869E"/>
      </a:accent4>
      <a:accent5>
        <a:srgbClr val="B6B6B6"/>
      </a:accent5>
      <a:accent6>
        <a:srgbClr val="D8D8D8"/>
      </a:accent6>
      <a:hlink>
        <a:srgbClr val="4472C4"/>
      </a:hlink>
      <a:folHlink>
        <a:srgbClr val="BFBFBF"/>
      </a:folHlink>
    </a:clrScheme>
    <a:fontScheme name="自定义 1">
      <a:majorFont>
        <a:latin typeface="等线 Light"/>
        <a:ea typeface="方正清刻本悦宋简体"/>
        <a:cs typeface=""/>
      </a:majorFont>
      <a:minorFont>
        <a:latin typeface="等线"/>
        <a:ea typeface="方正清刻本悦宋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C60017"/>
    </a:accent1>
    <a:accent2>
      <a:srgbClr val="767676"/>
    </a:accent2>
    <a:accent3>
      <a:srgbClr val="B6B6B6"/>
    </a:accent3>
    <a:accent4>
      <a:srgbClr val="7A869E"/>
    </a:accent4>
    <a:accent5>
      <a:srgbClr val="B6B6B6"/>
    </a:accent5>
    <a:accent6>
      <a:srgbClr val="D8D8D8"/>
    </a:accent6>
    <a:hlink>
      <a:srgbClr val="4472C4"/>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68395"/>
    </a:dk2>
    <a:lt2>
      <a:srgbClr val="F0F0F0"/>
    </a:lt2>
    <a:accent1>
      <a:srgbClr val="C60017"/>
    </a:accent1>
    <a:accent2>
      <a:srgbClr val="767676"/>
    </a:accent2>
    <a:accent3>
      <a:srgbClr val="B6B6B6"/>
    </a:accent3>
    <a:accent4>
      <a:srgbClr val="7A869E"/>
    </a:accent4>
    <a:accent5>
      <a:srgbClr val="B6B6B6"/>
    </a:accent5>
    <a:accent6>
      <a:srgbClr val="D8D8D8"/>
    </a:accent6>
    <a:hlink>
      <a:srgbClr val="4472C4"/>
    </a:hlink>
    <a:folHlink>
      <a:srgbClr val="BFBFBF"/>
    </a:folHlink>
  </a:clrScheme>
</a:themeOverride>
</file>

<file path=ppt/theme/themeOverride11.xml><?xml version="1.0" encoding="utf-8"?>
<a:themeOverride xmlns:a="http://schemas.openxmlformats.org/drawingml/2006/main">
  <a:clrScheme name="Office">
    <a:dk1>
      <a:srgbClr val="000000"/>
    </a:dk1>
    <a:lt1>
      <a:srgbClr val="FFFFFF"/>
    </a:lt1>
    <a:dk2>
      <a:srgbClr val="768395"/>
    </a:dk2>
    <a:lt2>
      <a:srgbClr val="F0F0F0"/>
    </a:lt2>
    <a:accent1>
      <a:srgbClr val="C60017"/>
    </a:accent1>
    <a:accent2>
      <a:srgbClr val="767676"/>
    </a:accent2>
    <a:accent3>
      <a:srgbClr val="B6B6B6"/>
    </a:accent3>
    <a:accent4>
      <a:srgbClr val="7A869E"/>
    </a:accent4>
    <a:accent5>
      <a:srgbClr val="B6B6B6"/>
    </a:accent5>
    <a:accent6>
      <a:srgbClr val="D8D8D8"/>
    </a:accent6>
    <a:hlink>
      <a:srgbClr val="4472C4"/>
    </a:hlink>
    <a:folHlink>
      <a:srgbClr val="BFBFBF"/>
    </a:folHlink>
  </a:clrScheme>
</a:themeOverride>
</file>

<file path=ppt/theme/themeOverride12.xml><?xml version="1.0" encoding="utf-8"?>
<a:themeOverride xmlns:a="http://schemas.openxmlformats.org/drawingml/2006/main">
  <a:clrScheme name="Office">
    <a:dk1>
      <a:srgbClr val="000000"/>
    </a:dk1>
    <a:lt1>
      <a:srgbClr val="FFFFFF"/>
    </a:lt1>
    <a:dk2>
      <a:srgbClr val="768395"/>
    </a:dk2>
    <a:lt2>
      <a:srgbClr val="F0F0F0"/>
    </a:lt2>
    <a:accent1>
      <a:srgbClr val="C60017"/>
    </a:accent1>
    <a:accent2>
      <a:srgbClr val="767676"/>
    </a:accent2>
    <a:accent3>
      <a:srgbClr val="B6B6B6"/>
    </a:accent3>
    <a:accent4>
      <a:srgbClr val="7A869E"/>
    </a:accent4>
    <a:accent5>
      <a:srgbClr val="B6B6B6"/>
    </a:accent5>
    <a:accent6>
      <a:srgbClr val="D8D8D8"/>
    </a:accent6>
    <a:hlink>
      <a:srgbClr val="4472C4"/>
    </a:hlink>
    <a:folHlink>
      <a:srgbClr val="BFBFBF"/>
    </a:folHlink>
  </a:clrScheme>
</a:themeOverride>
</file>

<file path=ppt/theme/themeOverride13.xml><?xml version="1.0" encoding="utf-8"?>
<a:themeOverride xmlns:a="http://schemas.openxmlformats.org/drawingml/2006/main">
  <a:clrScheme name="Office">
    <a:dk1>
      <a:srgbClr val="000000"/>
    </a:dk1>
    <a:lt1>
      <a:srgbClr val="FFFFFF"/>
    </a:lt1>
    <a:dk2>
      <a:srgbClr val="768395"/>
    </a:dk2>
    <a:lt2>
      <a:srgbClr val="F0F0F0"/>
    </a:lt2>
    <a:accent1>
      <a:srgbClr val="C60017"/>
    </a:accent1>
    <a:accent2>
      <a:srgbClr val="767676"/>
    </a:accent2>
    <a:accent3>
      <a:srgbClr val="B6B6B6"/>
    </a:accent3>
    <a:accent4>
      <a:srgbClr val="7A869E"/>
    </a:accent4>
    <a:accent5>
      <a:srgbClr val="B6B6B6"/>
    </a:accent5>
    <a:accent6>
      <a:srgbClr val="D8D8D8"/>
    </a:accent6>
    <a:hlink>
      <a:srgbClr val="4472C4"/>
    </a:hlink>
    <a:folHlink>
      <a:srgbClr val="BFBFBF"/>
    </a:folHlink>
  </a:clrScheme>
</a:themeOverride>
</file>

<file path=ppt/theme/themeOverride14.xml><?xml version="1.0" encoding="utf-8"?>
<a:themeOverride xmlns:a="http://schemas.openxmlformats.org/drawingml/2006/main">
  <a:clrScheme name="Office">
    <a:dk1>
      <a:srgbClr val="000000"/>
    </a:dk1>
    <a:lt1>
      <a:srgbClr val="FFFFFF"/>
    </a:lt1>
    <a:dk2>
      <a:srgbClr val="768395"/>
    </a:dk2>
    <a:lt2>
      <a:srgbClr val="F0F0F0"/>
    </a:lt2>
    <a:accent1>
      <a:srgbClr val="C60017"/>
    </a:accent1>
    <a:accent2>
      <a:srgbClr val="767676"/>
    </a:accent2>
    <a:accent3>
      <a:srgbClr val="B6B6B6"/>
    </a:accent3>
    <a:accent4>
      <a:srgbClr val="7A869E"/>
    </a:accent4>
    <a:accent5>
      <a:srgbClr val="B6B6B6"/>
    </a:accent5>
    <a:accent6>
      <a:srgbClr val="D8D8D8"/>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C60017"/>
    </a:accent1>
    <a:accent2>
      <a:srgbClr val="767676"/>
    </a:accent2>
    <a:accent3>
      <a:srgbClr val="B6B6B6"/>
    </a:accent3>
    <a:accent4>
      <a:srgbClr val="7A869E"/>
    </a:accent4>
    <a:accent5>
      <a:srgbClr val="B6B6B6"/>
    </a:accent5>
    <a:accent6>
      <a:srgbClr val="D8D8D8"/>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68395"/>
    </a:dk2>
    <a:lt2>
      <a:srgbClr val="F0F0F0"/>
    </a:lt2>
    <a:accent1>
      <a:srgbClr val="C60017"/>
    </a:accent1>
    <a:accent2>
      <a:srgbClr val="767676"/>
    </a:accent2>
    <a:accent3>
      <a:srgbClr val="B6B6B6"/>
    </a:accent3>
    <a:accent4>
      <a:srgbClr val="7A869E"/>
    </a:accent4>
    <a:accent5>
      <a:srgbClr val="B6B6B6"/>
    </a:accent5>
    <a:accent6>
      <a:srgbClr val="D8D8D8"/>
    </a:accent6>
    <a:hlink>
      <a:srgbClr val="4472C4"/>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68395"/>
    </a:dk2>
    <a:lt2>
      <a:srgbClr val="F0F0F0"/>
    </a:lt2>
    <a:accent1>
      <a:srgbClr val="C60017"/>
    </a:accent1>
    <a:accent2>
      <a:srgbClr val="767676"/>
    </a:accent2>
    <a:accent3>
      <a:srgbClr val="B6B6B6"/>
    </a:accent3>
    <a:accent4>
      <a:srgbClr val="7A869E"/>
    </a:accent4>
    <a:accent5>
      <a:srgbClr val="B6B6B6"/>
    </a:accent5>
    <a:accent6>
      <a:srgbClr val="D8D8D8"/>
    </a:accent6>
    <a:hlink>
      <a:srgbClr val="4472C4"/>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68395"/>
    </a:dk2>
    <a:lt2>
      <a:srgbClr val="F0F0F0"/>
    </a:lt2>
    <a:accent1>
      <a:srgbClr val="C60017"/>
    </a:accent1>
    <a:accent2>
      <a:srgbClr val="767676"/>
    </a:accent2>
    <a:accent3>
      <a:srgbClr val="B6B6B6"/>
    </a:accent3>
    <a:accent4>
      <a:srgbClr val="7A869E"/>
    </a:accent4>
    <a:accent5>
      <a:srgbClr val="B6B6B6"/>
    </a:accent5>
    <a:accent6>
      <a:srgbClr val="D8D8D8"/>
    </a:accent6>
    <a:hlink>
      <a:srgbClr val="4472C4"/>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68395"/>
    </a:dk2>
    <a:lt2>
      <a:srgbClr val="F0F0F0"/>
    </a:lt2>
    <a:accent1>
      <a:srgbClr val="C60017"/>
    </a:accent1>
    <a:accent2>
      <a:srgbClr val="767676"/>
    </a:accent2>
    <a:accent3>
      <a:srgbClr val="B6B6B6"/>
    </a:accent3>
    <a:accent4>
      <a:srgbClr val="7A869E"/>
    </a:accent4>
    <a:accent5>
      <a:srgbClr val="B6B6B6"/>
    </a:accent5>
    <a:accent6>
      <a:srgbClr val="D8D8D8"/>
    </a:accent6>
    <a:hlink>
      <a:srgbClr val="4472C4"/>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68395"/>
    </a:dk2>
    <a:lt2>
      <a:srgbClr val="F0F0F0"/>
    </a:lt2>
    <a:accent1>
      <a:srgbClr val="C60017"/>
    </a:accent1>
    <a:accent2>
      <a:srgbClr val="767676"/>
    </a:accent2>
    <a:accent3>
      <a:srgbClr val="B6B6B6"/>
    </a:accent3>
    <a:accent4>
      <a:srgbClr val="7A869E"/>
    </a:accent4>
    <a:accent5>
      <a:srgbClr val="B6B6B6"/>
    </a:accent5>
    <a:accent6>
      <a:srgbClr val="D8D8D8"/>
    </a:accent6>
    <a:hlink>
      <a:srgbClr val="4472C4"/>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68395"/>
    </a:dk2>
    <a:lt2>
      <a:srgbClr val="F0F0F0"/>
    </a:lt2>
    <a:accent1>
      <a:srgbClr val="C60017"/>
    </a:accent1>
    <a:accent2>
      <a:srgbClr val="767676"/>
    </a:accent2>
    <a:accent3>
      <a:srgbClr val="B6B6B6"/>
    </a:accent3>
    <a:accent4>
      <a:srgbClr val="7A869E"/>
    </a:accent4>
    <a:accent5>
      <a:srgbClr val="B6B6B6"/>
    </a:accent5>
    <a:accent6>
      <a:srgbClr val="D8D8D8"/>
    </a:accent6>
    <a:hlink>
      <a:srgbClr val="4472C4"/>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68395"/>
    </a:dk2>
    <a:lt2>
      <a:srgbClr val="F0F0F0"/>
    </a:lt2>
    <a:accent1>
      <a:srgbClr val="C60017"/>
    </a:accent1>
    <a:accent2>
      <a:srgbClr val="767676"/>
    </a:accent2>
    <a:accent3>
      <a:srgbClr val="B6B6B6"/>
    </a:accent3>
    <a:accent4>
      <a:srgbClr val="7A869E"/>
    </a:accent4>
    <a:accent5>
      <a:srgbClr val="B6B6B6"/>
    </a:accent5>
    <a:accent6>
      <a:srgbClr val="D8D8D8"/>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3152</Words>
  <Application>WPS 演示</Application>
  <PresentationFormat>宽屏</PresentationFormat>
  <Paragraphs>256</Paragraphs>
  <Slides>18</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Arial</vt:lpstr>
      <vt:lpstr>宋体</vt:lpstr>
      <vt:lpstr>Wingdings</vt:lpstr>
      <vt:lpstr>微软雅黑</vt:lpstr>
      <vt:lpstr>Impact</vt:lpstr>
      <vt:lpstr>等线</vt:lpstr>
      <vt:lpstr>方正清刻本悦宋简体</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凡</cp:lastModifiedBy>
  <cp:revision>6</cp:revision>
  <dcterms:created xsi:type="dcterms:W3CDTF">2018-06-07T11:27:00Z</dcterms:created>
  <dcterms:modified xsi:type="dcterms:W3CDTF">2019-04-23T07:48:25Z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